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3"/>
  </p:notesMasterIdLst>
  <p:handoutMasterIdLst>
    <p:handoutMasterId r:id="rId14"/>
  </p:handoutMasterIdLst>
  <p:sldIdLst>
    <p:sldId id="261" r:id="rId5"/>
    <p:sldId id="262" r:id="rId6"/>
    <p:sldId id="263" r:id="rId7"/>
    <p:sldId id="267" r:id="rId8"/>
    <p:sldId id="264" r:id="rId9"/>
    <p:sldId id="266" r:id="rId10"/>
    <p:sldId id="265" r:id="rId11"/>
    <p:sldId id="268" r:id="rId12"/>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Wingdings 3" panose="05040102010807070707" pitchFamily="18" charset="2"/>
      <p:regular r:id="rId19"/>
    </p:embeddedFont>
    <p:embeddedFont>
      <p:font typeface="Malleable-FP Light" panose="020B0604020202020204" charset="-18"/>
      <p:regular r:id="rId20"/>
    </p:embeddedFont>
    <p:embeddedFont>
      <p:font typeface="PT Sans" panose="020B0604020202020204" charset="-18"/>
      <p:regular r:id="rId21"/>
      <p:bold r:id="rId22"/>
      <p:italic r:id="rId23"/>
      <p:boldItalic r:id="rId24"/>
    </p:embeddedFont>
    <p:embeddedFont>
      <p:font typeface="Malleable-FP" panose="020B0604020202020204" charset="-18"/>
      <p:regular r:id="rId25"/>
    </p:embeddedFont>
  </p:embeddedFontLst>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25" autoAdjust="0"/>
  </p:normalViewPr>
  <p:slideViewPr>
    <p:cSldViewPr>
      <p:cViewPr varScale="1">
        <p:scale>
          <a:sx n="105" d="100"/>
          <a:sy n="105" d="100"/>
        </p:scale>
        <p:origin x="1596" y="144"/>
      </p:cViewPr>
      <p:guideLst>
        <p:guide orient="horz" pos="2160"/>
        <p:guide pos="2880"/>
      </p:guideLst>
    </p:cSldViewPr>
  </p:slideViewPr>
  <p:notesTextViewPr>
    <p:cViewPr>
      <p:scale>
        <a:sx n="1" d="1"/>
        <a:sy n="1" d="1"/>
      </p:scale>
      <p:origin x="0" y="0"/>
    </p:cViewPr>
  </p:notesTextViewPr>
  <p:notesViewPr>
    <p:cSldViewPr>
      <p:cViewPr varScale="1">
        <p:scale>
          <a:sx n="44" d="100"/>
          <a:sy n="44" d="100"/>
        </p:scale>
        <p:origin x="2467"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smtClean="0"/>
              <a:t>Header</a:t>
            </a:r>
            <a:endParaRPr lang="pl-P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C6177D-6D3B-4F14-A524-29C9F3A6C722}" type="datetimeFigureOut">
              <a:rPr lang="pl-PL" smtClean="0"/>
              <a:t>2015-10-28</a:t>
            </a:fld>
            <a:endParaRPr lang="pl-P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pl-PL" smtClean="0"/>
              <a:t>Footer</a:t>
            </a:r>
            <a:endParaRPr lang="pl-P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1C361-80EC-40EE-ADBC-8A3C7E42C1AF}" type="slidenum">
              <a:rPr lang="pl-PL" smtClean="0"/>
              <a:t>‹#›</a:t>
            </a:fld>
            <a:endParaRPr lang="pl-PL"/>
          </a:p>
        </p:txBody>
      </p:sp>
    </p:spTree>
    <p:extLst>
      <p:ext uri="{BB962C8B-B14F-4D97-AF65-F5344CB8AC3E}">
        <p14:creationId xmlns:p14="http://schemas.microsoft.com/office/powerpoint/2010/main" val="3273440408"/>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smtClean="0"/>
              <a:t>Header</a:t>
            </a:r>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E4BB7-0ABC-4434-8AF5-9C03D4EF28B9}" type="datetimeFigureOut">
              <a:rPr lang="pl-PL" smtClean="0"/>
              <a:t>2015-10-28</a:t>
            </a:fld>
            <a:endParaRPr lang="pl-P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pl-PL" smtClean="0"/>
              <a:t>Footer</a:t>
            </a:r>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8B34B-AFAE-4532-AED1-9F26D329FCAD}" type="slidenum">
              <a:rPr lang="pl-PL" smtClean="0"/>
              <a:t>‹#›</a:t>
            </a:fld>
            <a:endParaRPr lang="pl-PL"/>
          </a:p>
        </p:txBody>
      </p:sp>
    </p:spTree>
    <p:extLst>
      <p:ext uri="{BB962C8B-B14F-4D97-AF65-F5344CB8AC3E}">
        <p14:creationId xmlns:p14="http://schemas.microsoft.com/office/powerpoint/2010/main" val="1820243652"/>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Devops</a:t>
            </a:r>
            <a:r>
              <a:rPr lang="pl-PL" dirty="0" smtClean="0"/>
              <a:t> – </a:t>
            </a:r>
            <a:r>
              <a:rPr lang="pl-PL" dirty="0" err="1" smtClean="0"/>
              <a:t>there</a:t>
            </a:r>
            <a:r>
              <a:rPr lang="pl-PL" dirty="0" smtClean="0"/>
              <a:t> </a:t>
            </a:r>
            <a:r>
              <a:rPr lang="pl-PL" dirty="0" err="1" smtClean="0"/>
              <a:t>werer</a:t>
            </a:r>
            <a:r>
              <a:rPr lang="pl-PL" dirty="0" smtClean="0"/>
              <a:t> </a:t>
            </a:r>
            <a:r>
              <a:rPr lang="pl-PL" dirty="0" err="1" smtClean="0"/>
              <a:t>chef</a:t>
            </a:r>
            <a:r>
              <a:rPr lang="pl-PL" dirty="0" smtClean="0"/>
              <a:t>, </a:t>
            </a:r>
            <a:r>
              <a:rPr lang="pl-PL" dirty="0" err="1" smtClean="0"/>
              <a:t>puppet</a:t>
            </a:r>
            <a:r>
              <a:rPr lang="pl-PL" dirty="0" smtClean="0"/>
              <a:t> </a:t>
            </a:r>
            <a:r>
              <a:rPr lang="pl-PL" dirty="0" err="1" smtClean="0"/>
              <a:t>etc</a:t>
            </a:r>
            <a:r>
              <a:rPr lang="pl-PL" dirty="0" smtClean="0"/>
              <a:t> – MS </a:t>
            </a:r>
            <a:r>
              <a:rPr lang="pl-PL" dirty="0" err="1" smtClean="0"/>
              <a:t>did</a:t>
            </a:r>
            <a:r>
              <a:rPr lang="pl-PL" dirty="0" smtClean="0"/>
              <a:t> not </a:t>
            </a:r>
            <a:r>
              <a:rPr lang="pl-PL" dirty="0" err="1" smtClean="0"/>
              <a:t>have</a:t>
            </a:r>
            <a:r>
              <a:rPr lang="pl-PL" dirty="0" smtClean="0"/>
              <a:t> </a:t>
            </a:r>
            <a:r>
              <a:rPr lang="pl-PL" dirty="0" err="1" smtClean="0"/>
              <a:t>anything</a:t>
            </a:r>
            <a:r>
              <a:rPr lang="pl-PL" dirty="0" smtClean="0"/>
              <a:t>, </a:t>
            </a:r>
            <a:r>
              <a:rPr lang="pl-PL" dirty="0" err="1" smtClean="0"/>
              <a:t>starting</a:t>
            </a:r>
            <a:r>
              <a:rPr lang="pl-PL" baseline="0" dirty="0" smtClean="0"/>
              <a:t> to </a:t>
            </a:r>
            <a:r>
              <a:rPr lang="pl-PL" baseline="0" dirty="0" err="1" smtClean="0"/>
              <a:t>change</a:t>
            </a:r>
            <a:r>
              <a:rPr lang="pl-PL" baseline="0" dirty="0" smtClean="0"/>
              <a:t> </a:t>
            </a:r>
            <a:r>
              <a:rPr lang="pl-PL" baseline="0" dirty="0" err="1" smtClean="0"/>
              <a:t>that</a:t>
            </a:r>
            <a:endParaRPr lang="pl-PL" baseline="0" dirty="0" smtClean="0"/>
          </a:p>
          <a:p>
            <a:endParaRPr lang="pl-PL" baseline="0" dirty="0" smtClean="0"/>
          </a:p>
          <a:p>
            <a:r>
              <a:rPr lang="pl-PL" baseline="0" dirty="0" smtClean="0"/>
              <a:t>Platform – </a:t>
            </a:r>
            <a:r>
              <a:rPr lang="pl-PL" baseline="0" dirty="0" err="1" smtClean="0"/>
              <a:t>additional</a:t>
            </a:r>
            <a:r>
              <a:rPr lang="pl-PL" baseline="0" dirty="0" smtClean="0"/>
              <a:t> products on top of </a:t>
            </a:r>
            <a:r>
              <a:rPr lang="pl-PL" baseline="0" dirty="0" err="1" smtClean="0"/>
              <a:t>it</a:t>
            </a:r>
            <a:r>
              <a:rPr lang="pl-PL" baseline="0" dirty="0" smtClean="0"/>
              <a:t>, </a:t>
            </a:r>
            <a:r>
              <a:rPr lang="pl-PL" baseline="0" dirty="0" err="1" smtClean="0"/>
              <a:t>so</a:t>
            </a:r>
            <a:r>
              <a:rPr lang="pl-PL" baseline="0" dirty="0" smtClean="0"/>
              <a:t> </a:t>
            </a:r>
            <a:r>
              <a:rPr lang="pl-PL" baseline="0" dirty="0" err="1" smtClean="0"/>
              <a:t>rather</a:t>
            </a:r>
            <a:r>
              <a:rPr lang="pl-PL" baseline="0" dirty="0" smtClean="0"/>
              <a:t> </a:t>
            </a:r>
            <a:r>
              <a:rPr lang="pl-PL" baseline="0" dirty="0" err="1" smtClean="0"/>
              <a:t>api</a:t>
            </a:r>
            <a:r>
              <a:rPr lang="pl-PL" baseline="0" dirty="0" smtClean="0"/>
              <a:t>, </a:t>
            </a:r>
            <a:r>
              <a:rPr lang="pl-PL" baseline="0" dirty="0" err="1" smtClean="0"/>
              <a:t>raw</a:t>
            </a:r>
            <a:r>
              <a:rPr lang="pl-PL" baseline="0" dirty="0" smtClean="0"/>
              <a:t> </a:t>
            </a:r>
            <a:r>
              <a:rPr lang="pl-PL" baseline="0" dirty="0" err="1" smtClean="0"/>
              <a:t>tool</a:t>
            </a:r>
            <a:r>
              <a:rPr lang="pl-PL" baseline="0" dirty="0" smtClean="0"/>
              <a:t>, </a:t>
            </a:r>
            <a:r>
              <a:rPr lang="pl-PL" baseline="0" dirty="0" err="1" smtClean="0"/>
              <a:t>so</a:t>
            </a:r>
            <a:r>
              <a:rPr lang="pl-PL" baseline="0" dirty="0" smtClean="0"/>
              <a:t> </a:t>
            </a:r>
            <a:r>
              <a:rPr lang="pl-PL" baseline="0" dirty="0" err="1" smtClean="0"/>
              <a:t>other</a:t>
            </a:r>
            <a:r>
              <a:rPr lang="pl-PL" baseline="0" dirty="0" smtClean="0"/>
              <a:t> </a:t>
            </a:r>
            <a:r>
              <a:rPr lang="pl-PL" baseline="0" dirty="0" err="1" smtClean="0"/>
              <a:t>providers</a:t>
            </a:r>
            <a:r>
              <a:rPr lang="pl-PL" baseline="0" dirty="0" smtClean="0"/>
              <a:t> </a:t>
            </a:r>
            <a:r>
              <a:rPr lang="pl-PL" baseline="0" dirty="0" err="1" smtClean="0"/>
              <a:t>can</a:t>
            </a:r>
            <a:r>
              <a:rPr lang="pl-PL" baseline="0" dirty="0" smtClean="0"/>
              <a:t> plug in; Ms was </a:t>
            </a:r>
            <a:r>
              <a:rPr lang="pl-PL" baseline="0" dirty="0" err="1" smtClean="0"/>
              <a:t>always</a:t>
            </a:r>
            <a:r>
              <a:rPr lang="pl-PL" baseline="0" dirty="0" smtClean="0"/>
              <a:t> </a:t>
            </a:r>
            <a:r>
              <a:rPr lang="pl-PL" baseline="0" dirty="0" err="1" smtClean="0"/>
              <a:t>expeceted</a:t>
            </a:r>
            <a:r>
              <a:rPr lang="pl-PL" baseline="0" dirty="0" smtClean="0"/>
              <a:t> to </a:t>
            </a:r>
            <a:r>
              <a:rPr lang="pl-PL" baseline="0" dirty="0" err="1" smtClean="0"/>
              <a:t>come</a:t>
            </a:r>
            <a:r>
              <a:rPr lang="pl-PL" baseline="0" dirty="0" smtClean="0"/>
              <a:t> with </a:t>
            </a:r>
            <a:r>
              <a:rPr lang="pl-PL" baseline="0" dirty="0" err="1" smtClean="0"/>
              <a:t>product</a:t>
            </a:r>
            <a:r>
              <a:rPr lang="pl-PL" baseline="0" dirty="0" smtClean="0"/>
              <a:t> </a:t>
            </a:r>
            <a:r>
              <a:rPr lang="pl-PL" baseline="0" dirty="0" err="1" smtClean="0"/>
              <a:t>rather</a:t>
            </a:r>
            <a:r>
              <a:rPr lang="pl-PL" baseline="0" dirty="0" smtClean="0"/>
              <a:t> </a:t>
            </a:r>
            <a:r>
              <a:rPr lang="pl-PL" baseline="0" dirty="0" err="1" smtClean="0"/>
              <a:t>than</a:t>
            </a:r>
            <a:r>
              <a:rPr lang="pl-PL" baseline="0" dirty="0" smtClean="0"/>
              <a:t> platform - </a:t>
            </a:r>
            <a:r>
              <a:rPr lang="pl-PL" baseline="0" dirty="0" err="1" smtClean="0"/>
              <a:t>interesting</a:t>
            </a:r>
            <a:endParaRPr lang="pl-PL" dirty="0" smtClean="0"/>
          </a:p>
          <a:p>
            <a:endParaRPr lang="pl-PL" dirty="0" smtClean="0"/>
          </a:p>
          <a:p>
            <a:r>
              <a:rPr lang="en-GB" sz="1200" b="1" i="0" kern="1200" dirty="0" smtClean="0">
                <a:solidFill>
                  <a:schemeClr val="tx1"/>
                </a:solidFill>
                <a:effectLst/>
                <a:latin typeface="+mn-lt"/>
                <a:ea typeface="+mn-ea"/>
                <a:cs typeface="+mn-cs"/>
              </a:rPr>
              <a:t>CIM</a:t>
            </a:r>
            <a:r>
              <a:rPr lang="en-GB" sz="1200" b="0" i="0" kern="1200" dirty="0" smtClean="0">
                <a:solidFill>
                  <a:schemeClr val="tx1"/>
                </a:solidFill>
                <a:effectLst/>
                <a:latin typeface="+mn-lt"/>
                <a:ea typeface="+mn-ea"/>
                <a:cs typeface="+mn-cs"/>
              </a:rPr>
              <a:t>: Common Information Model (CIM) is the DMTF standard [DSP0004] for describing the structure and </a:t>
            </a:r>
            <a:r>
              <a:rPr lang="en-GB" sz="1200" b="0" i="0" kern="1200" dirty="0" err="1" smtClean="0">
                <a:solidFill>
                  <a:schemeClr val="tx1"/>
                </a:solidFill>
                <a:effectLst/>
                <a:latin typeface="+mn-lt"/>
                <a:ea typeface="+mn-ea"/>
                <a:cs typeface="+mn-cs"/>
              </a:rPr>
              <a:t>behavior</a:t>
            </a:r>
            <a:r>
              <a:rPr lang="en-GB" sz="1200" b="0" i="0" kern="1200" dirty="0" smtClean="0">
                <a:solidFill>
                  <a:schemeClr val="tx1"/>
                </a:solidFill>
                <a:effectLst/>
                <a:latin typeface="+mn-lt"/>
                <a:ea typeface="+mn-ea"/>
                <a:cs typeface="+mn-cs"/>
              </a:rPr>
              <a:t> of managed resources such as storage, network, or software components.</a:t>
            </a:r>
          </a:p>
          <a:p>
            <a:r>
              <a:rPr lang="en-GB" sz="1200" b="1" i="0" kern="1200" dirty="0" smtClean="0">
                <a:solidFill>
                  <a:schemeClr val="tx1"/>
                </a:solidFill>
                <a:effectLst/>
                <a:latin typeface="+mn-lt"/>
                <a:ea typeface="+mn-ea"/>
                <a:cs typeface="+mn-cs"/>
              </a:rPr>
              <a:t>WMI</a:t>
            </a:r>
            <a:r>
              <a:rPr lang="en-GB" sz="1200" b="0" i="0" kern="1200" dirty="0" smtClean="0">
                <a:solidFill>
                  <a:schemeClr val="tx1"/>
                </a:solidFill>
                <a:effectLst/>
                <a:latin typeface="+mn-lt"/>
                <a:ea typeface="+mn-ea"/>
                <a:cs typeface="+mn-cs"/>
              </a:rPr>
              <a:t>: Windows Management Instrumentation (WMI) is a CIM server that implements the CIM standard on Windows.</a:t>
            </a:r>
          </a:p>
          <a:p>
            <a:r>
              <a:rPr lang="en-GB" sz="1200" b="1" i="0" kern="1200" dirty="0" smtClean="0">
                <a:solidFill>
                  <a:schemeClr val="tx1"/>
                </a:solidFill>
                <a:effectLst/>
                <a:latin typeface="+mn-lt"/>
                <a:ea typeface="+mn-ea"/>
                <a:cs typeface="+mn-cs"/>
              </a:rPr>
              <a:t>WS-Man</a:t>
            </a:r>
            <a:r>
              <a:rPr lang="en-GB" sz="1200" b="0" i="0" kern="1200" dirty="0" smtClean="0">
                <a:solidFill>
                  <a:schemeClr val="tx1"/>
                </a:solidFill>
                <a:effectLst/>
                <a:latin typeface="+mn-lt"/>
                <a:ea typeface="+mn-ea"/>
                <a:cs typeface="+mn-cs"/>
              </a:rPr>
              <a:t>: WS-Management (WS-Man) protocol is a SOAP-based, firewall-friendly protocol for management clients to communicate with CIM servers.</a:t>
            </a:r>
          </a:p>
          <a:p>
            <a:r>
              <a:rPr lang="en-GB" sz="1200" b="1" i="0" kern="1200" dirty="0" err="1" smtClean="0">
                <a:solidFill>
                  <a:schemeClr val="tx1"/>
                </a:solidFill>
                <a:effectLst/>
                <a:latin typeface="+mn-lt"/>
                <a:ea typeface="+mn-ea"/>
                <a:cs typeface="+mn-cs"/>
              </a:rPr>
              <a:t>WinRM</a:t>
            </a:r>
            <a:r>
              <a:rPr lang="en-GB" sz="1200" b="1" i="0" kern="1200" dirty="0" smtClean="0">
                <a:solidFill>
                  <a:schemeClr val="tx1"/>
                </a:solidFill>
                <a:effectLst/>
                <a:latin typeface="+mn-lt"/>
                <a:ea typeface="+mn-ea"/>
                <a:cs typeface="+mn-cs"/>
              </a:rPr>
              <a:t>:</a:t>
            </a:r>
            <a:r>
              <a:rPr lang="en-GB" sz="1200" b="0" i="0" kern="1200" dirty="0" smtClean="0">
                <a:solidFill>
                  <a:schemeClr val="tx1"/>
                </a:solidFill>
                <a:effectLst/>
                <a:latin typeface="+mn-lt"/>
                <a:ea typeface="+mn-ea"/>
                <a:cs typeface="+mn-cs"/>
              </a:rPr>
              <a:t> Windows Remote Management (</a:t>
            </a:r>
            <a:r>
              <a:rPr lang="en-GB" sz="1200" b="0" i="0" kern="1200" dirty="0" err="1" smtClean="0">
                <a:solidFill>
                  <a:schemeClr val="tx1"/>
                </a:solidFill>
                <a:effectLst/>
                <a:latin typeface="+mn-lt"/>
                <a:ea typeface="+mn-ea"/>
                <a:cs typeface="+mn-cs"/>
              </a:rPr>
              <a:t>WinRM</a:t>
            </a:r>
            <a:r>
              <a:rPr lang="en-GB" sz="1200" b="0" i="0" kern="1200" dirty="0" smtClean="0">
                <a:solidFill>
                  <a:schemeClr val="tx1"/>
                </a:solidFill>
                <a:effectLst/>
                <a:latin typeface="+mn-lt"/>
                <a:ea typeface="+mn-ea"/>
                <a:cs typeface="+mn-cs"/>
              </a:rPr>
              <a:t>) is the Microsoft implementation of the WS-Man protocol on Windows.</a:t>
            </a:r>
          </a:p>
          <a:p>
            <a:endParaRPr lang="pl-PL" dirty="0" smtClean="0"/>
          </a:p>
          <a:p>
            <a:r>
              <a:rPr lang="en-GB" sz="1200" b="0" i="0" kern="1200" dirty="0" smtClean="0">
                <a:solidFill>
                  <a:schemeClr val="tx1"/>
                </a:solidFill>
                <a:effectLst/>
                <a:latin typeface="+mn-lt"/>
                <a:ea typeface="+mn-ea"/>
                <a:cs typeface="+mn-cs"/>
              </a:rPr>
              <a:t>With Windows Server 2012, Windows has shifted its focus to become a Cloud OS. In a </a:t>
            </a:r>
            <a:r>
              <a:rPr lang="en-GB" sz="1200" b="0" i="0" kern="1200" dirty="0" err="1" smtClean="0">
                <a:solidFill>
                  <a:schemeClr val="tx1"/>
                </a:solidFill>
                <a:effectLst/>
                <a:latin typeface="+mn-lt"/>
                <a:ea typeface="+mn-ea"/>
                <a:cs typeface="+mn-cs"/>
              </a:rPr>
              <a:t>datacenter</a:t>
            </a:r>
            <a:r>
              <a:rPr lang="en-GB" sz="1200" b="0" i="0" kern="1200" dirty="0" smtClean="0">
                <a:solidFill>
                  <a:schemeClr val="tx1"/>
                </a:solidFill>
                <a:effectLst/>
                <a:latin typeface="+mn-lt"/>
                <a:ea typeface="+mn-ea"/>
                <a:cs typeface="+mn-cs"/>
              </a:rPr>
              <a:t> running a private or public cloud – there are always set of devices and servers from different vendors. We strongly believe that the only way to reduce the cost of running </a:t>
            </a:r>
            <a:r>
              <a:rPr lang="en-GB" sz="1200" b="0" i="0" kern="1200" dirty="0" err="1" smtClean="0">
                <a:solidFill>
                  <a:schemeClr val="tx1"/>
                </a:solidFill>
                <a:effectLst/>
                <a:latin typeface="+mn-lt"/>
                <a:ea typeface="+mn-ea"/>
                <a:cs typeface="+mn-cs"/>
              </a:rPr>
              <a:t>datacenters</a:t>
            </a:r>
            <a:r>
              <a:rPr lang="en-GB" sz="1200" b="0" i="0" kern="1200" dirty="0" smtClean="0">
                <a:solidFill>
                  <a:schemeClr val="tx1"/>
                </a:solidFill>
                <a:effectLst/>
                <a:latin typeface="+mn-lt"/>
                <a:ea typeface="+mn-ea"/>
                <a:cs typeface="+mn-cs"/>
              </a:rPr>
              <a:t> is through automation built on top of standards. There is less learning and less chances of error when IT Pros are able to automate heterogeneous environment using same set of tools that they have learned for Windows.</a:t>
            </a:r>
            <a:endParaRPr lang="pl-PL" sz="1200" b="0" i="0" kern="1200" dirty="0" smtClean="0">
              <a:solidFill>
                <a:schemeClr val="tx1"/>
              </a:solidFill>
              <a:effectLst/>
              <a:latin typeface="+mn-lt"/>
              <a:ea typeface="+mn-ea"/>
              <a:cs typeface="+mn-cs"/>
            </a:endParaRPr>
          </a:p>
          <a:p>
            <a:endParaRPr lang="pl-PL" dirty="0" smtClean="0"/>
          </a:p>
          <a:p>
            <a:r>
              <a:rPr lang="pl-PL" dirty="0" err="1" smtClean="0"/>
              <a:t>Work</a:t>
            </a:r>
            <a:r>
              <a:rPr lang="pl-PL" dirty="0" smtClean="0"/>
              <a:t> </a:t>
            </a:r>
            <a:r>
              <a:rPr lang="pl-PL" dirty="0" err="1" smtClean="0"/>
              <a:t>closely</a:t>
            </a:r>
            <a:r>
              <a:rPr lang="pl-PL" dirty="0" smtClean="0"/>
              <a:t> with </a:t>
            </a:r>
            <a:r>
              <a:rPr lang="pl-PL" dirty="0" err="1" smtClean="0"/>
              <a:t>Chef</a:t>
            </a:r>
            <a:endParaRPr lang="pl-PL" dirty="0" smtClean="0"/>
          </a:p>
          <a:p>
            <a:endParaRPr lang="pl-PL" dirty="0" smtClean="0"/>
          </a:p>
          <a:p>
            <a:r>
              <a:rPr lang="pl-PL" dirty="0" err="1" smtClean="0"/>
              <a:t>Peaople</a:t>
            </a:r>
            <a:r>
              <a:rPr lang="pl-PL" dirty="0" smtClean="0"/>
              <a:t> </a:t>
            </a:r>
            <a:r>
              <a:rPr lang="pl-PL" dirty="0" err="1" smtClean="0"/>
              <a:t>that</a:t>
            </a:r>
            <a:r>
              <a:rPr lang="pl-PL" dirty="0" smtClean="0"/>
              <a:t> </a:t>
            </a:r>
            <a:r>
              <a:rPr lang="pl-PL" dirty="0" err="1" smtClean="0"/>
              <a:t>now</a:t>
            </a:r>
            <a:r>
              <a:rPr lang="pl-PL" dirty="0" smtClean="0"/>
              <a:t> </a:t>
            </a:r>
            <a:r>
              <a:rPr lang="pl-PL" dirty="0" err="1" smtClean="0"/>
              <a:t>stuff</a:t>
            </a:r>
            <a:r>
              <a:rPr lang="pl-PL" baseline="0" dirty="0" smtClean="0"/>
              <a:t> </a:t>
            </a:r>
            <a:r>
              <a:rPr lang="pl-PL" baseline="0" dirty="0" err="1" smtClean="0"/>
              <a:t>can</a:t>
            </a:r>
            <a:r>
              <a:rPr lang="pl-PL" baseline="0" dirty="0" smtClean="0"/>
              <a:t> </a:t>
            </a:r>
            <a:r>
              <a:rPr lang="pl-PL" baseline="0" dirty="0" err="1" smtClean="0"/>
              <a:t>write</a:t>
            </a:r>
            <a:r>
              <a:rPr lang="pl-PL" baseline="0" dirty="0" smtClean="0"/>
              <a:t> </a:t>
            </a:r>
            <a:r>
              <a:rPr lang="pl-PL" baseline="0" dirty="0" err="1" smtClean="0"/>
              <a:t>resource</a:t>
            </a:r>
            <a:endParaRPr lang="pl-PL" baseline="0" dirty="0" smtClean="0"/>
          </a:p>
          <a:p>
            <a:endParaRPr lang="pl-PL" baseline="0" dirty="0" smtClean="0"/>
          </a:p>
          <a:p>
            <a:r>
              <a:rPr lang="pl-PL" baseline="0" dirty="0" err="1" smtClean="0"/>
              <a:t>Visible</a:t>
            </a:r>
            <a:r>
              <a:rPr lang="pl-PL" baseline="0" dirty="0" smtClean="0"/>
              <a:t> </a:t>
            </a:r>
            <a:r>
              <a:rPr lang="pl-PL" baseline="0" dirty="0" err="1" smtClean="0"/>
              <a:t>also</a:t>
            </a:r>
            <a:r>
              <a:rPr lang="pl-PL" baseline="0" dirty="0" smtClean="0"/>
              <a:t> in </a:t>
            </a:r>
            <a:r>
              <a:rPr lang="pl-PL" baseline="0" dirty="0" err="1" smtClean="0"/>
              <a:t>MSDn</a:t>
            </a:r>
            <a:r>
              <a:rPr lang="pl-PL" baseline="0" dirty="0" smtClean="0"/>
              <a:t> – </a:t>
            </a:r>
            <a:r>
              <a:rPr lang="pl-PL" baseline="0" dirty="0" err="1" smtClean="0"/>
              <a:t>when</a:t>
            </a:r>
            <a:r>
              <a:rPr lang="pl-PL" baseline="0" dirty="0" smtClean="0"/>
              <a:t> not </a:t>
            </a:r>
            <a:r>
              <a:rPr lang="pl-PL" baseline="0" dirty="0" err="1" smtClean="0"/>
              <a:t>only</a:t>
            </a:r>
            <a:r>
              <a:rPr lang="pl-PL" baseline="0" dirty="0" smtClean="0"/>
              <a:t> </a:t>
            </a:r>
            <a:r>
              <a:rPr lang="pl-PL" baseline="0" dirty="0" err="1" smtClean="0"/>
              <a:t>how</a:t>
            </a:r>
            <a:r>
              <a:rPr lang="pl-PL" baseline="0" dirty="0" smtClean="0"/>
              <a:t> to do </a:t>
            </a:r>
            <a:r>
              <a:rPr lang="pl-PL" baseline="0" dirty="0" err="1" smtClean="0"/>
              <a:t>this</a:t>
            </a:r>
            <a:r>
              <a:rPr lang="pl-PL" baseline="0" dirty="0" smtClean="0"/>
              <a:t> in UI but </a:t>
            </a:r>
            <a:r>
              <a:rPr lang="pl-PL" baseline="0" dirty="0" err="1" smtClean="0"/>
              <a:t>also</a:t>
            </a:r>
            <a:r>
              <a:rPr lang="pl-PL" baseline="0" dirty="0" smtClean="0"/>
              <a:t> PS, </a:t>
            </a:r>
            <a:r>
              <a:rPr lang="pl-PL" baseline="0" dirty="0" err="1" smtClean="0"/>
              <a:t>moe</a:t>
            </a:r>
            <a:r>
              <a:rPr lang="pl-PL" baseline="0" dirty="0" smtClean="0"/>
              <a:t> </a:t>
            </a:r>
            <a:r>
              <a:rPr lang="pl-PL" baseline="0" dirty="0" err="1" smtClean="0"/>
              <a:t>console</a:t>
            </a:r>
            <a:r>
              <a:rPr lang="pl-PL" baseline="0" dirty="0" smtClean="0"/>
              <a:t> </a:t>
            </a:r>
            <a:r>
              <a:rPr lang="pl-PL" baseline="0" dirty="0" err="1" smtClean="0"/>
              <a:t>oriented</a:t>
            </a:r>
            <a:r>
              <a:rPr lang="pl-PL" baseline="0" dirty="0" smtClean="0"/>
              <a:t> </a:t>
            </a:r>
            <a:r>
              <a:rPr lang="pl-PL" baseline="0" dirty="0" err="1" smtClean="0"/>
              <a:t>they</a:t>
            </a:r>
            <a:r>
              <a:rPr lang="pl-PL" baseline="0" dirty="0" smtClean="0"/>
              <a:t> </a:t>
            </a:r>
            <a:r>
              <a:rPr lang="pl-PL" baseline="0" dirty="0" err="1" smtClean="0"/>
              <a:t>become</a:t>
            </a:r>
            <a:r>
              <a:rPr lang="pl-PL" baseline="0" dirty="0" smtClean="0"/>
              <a:t> (</a:t>
            </a:r>
            <a:r>
              <a:rPr lang="pl-PL" baseline="0" dirty="0" err="1" smtClean="0"/>
              <a:t>tfs</a:t>
            </a:r>
            <a:r>
              <a:rPr lang="pl-PL" baseline="0" dirty="0" smtClean="0"/>
              <a:t> 2015 </a:t>
            </a:r>
            <a:r>
              <a:rPr lang="pl-PL" baseline="0" dirty="0" err="1" smtClean="0"/>
              <a:t>builds</a:t>
            </a:r>
            <a:r>
              <a:rPr lang="pl-PL" baseline="0" dirty="0" smtClean="0"/>
              <a:t> – </a:t>
            </a:r>
            <a:r>
              <a:rPr lang="pl-PL" baseline="0" dirty="0" err="1" smtClean="0"/>
              <a:t>task</a:t>
            </a:r>
            <a:r>
              <a:rPr lang="pl-PL" baseline="0" dirty="0" smtClean="0"/>
              <a:t> </a:t>
            </a:r>
            <a:r>
              <a:rPr lang="pl-PL" baseline="0" dirty="0" err="1" smtClean="0"/>
              <a:t>runners</a:t>
            </a:r>
            <a:r>
              <a:rPr lang="pl-PL" baseline="0" dirty="0" smtClean="0"/>
              <a:t> </a:t>
            </a:r>
            <a:r>
              <a:rPr lang="pl-PL" baseline="0" dirty="0" err="1" smtClean="0"/>
              <a:t>ftw</a:t>
            </a:r>
            <a:r>
              <a:rPr lang="pl-PL" baseline="0" dirty="0" smtClean="0"/>
              <a:t>)</a:t>
            </a:r>
          </a:p>
          <a:p>
            <a:endParaRPr lang="pl-PL" baseline="0" dirty="0" smtClean="0"/>
          </a:p>
          <a:p>
            <a:r>
              <a:rPr lang="pl-PL" baseline="0" dirty="0" smtClean="0"/>
              <a:t>GP – </a:t>
            </a:r>
            <a:r>
              <a:rPr lang="pl-PL" baseline="0" dirty="0" err="1" smtClean="0"/>
              <a:t>goal</a:t>
            </a:r>
            <a:r>
              <a:rPr lang="pl-PL" baseline="0" dirty="0" smtClean="0"/>
              <a:t> </a:t>
            </a:r>
            <a:r>
              <a:rPr lang="pl-PL" baseline="0" dirty="0" err="1" smtClean="0"/>
              <a:t>is</a:t>
            </a:r>
            <a:r>
              <a:rPr lang="pl-PL" baseline="0" dirty="0" smtClean="0"/>
              <a:t> the same but </a:t>
            </a:r>
            <a:r>
              <a:rPr lang="pl-PL" baseline="0" dirty="0" err="1" smtClean="0"/>
              <a:t>easier</a:t>
            </a:r>
            <a:r>
              <a:rPr lang="pl-PL" baseline="0" dirty="0" smtClean="0"/>
              <a:t> to </a:t>
            </a:r>
            <a:r>
              <a:rPr lang="pl-PL" baseline="0" dirty="0" err="1" smtClean="0"/>
              <a:t>maintaint</a:t>
            </a:r>
            <a:r>
              <a:rPr lang="pl-PL" baseline="0" dirty="0" smtClean="0"/>
              <a:t> trak </a:t>
            </a:r>
            <a:r>
              <a:rPr lang="pl-PL" baseline="0" dirty="0" err="1" smtClean="0"/>
              <a:t>chagnes</a:t>
            </a:r>
            <a:r>
              <a:rPr lang="pl-PL" baseline="0" dirty="0" smtClean="0"/>
              <a:t>, </a:t>
            </a:r>
            <a:r>
              <a:rPr lang="pl-PL" baseline="0" dirty="0" err="1" smtClean="0"/>
              <a:t>develop</a:t>
            </a:r>
            <a:r>
              <a:rPr lang="pl-PL" baseline="0" dirty="0" smtClean="0"/>
              <a:t> </a:t>
            </a:r>
            <a:r>
              <a:rPr lang="pl-PL" baseline="0" dirty="0" err="1" smtClean="0"/>
              <a:t>against</a:t>
            </a:r>
            <a:r>
              <a:rPr lang="pl-PL" baseline="0" dirty="0" smtClean="0"/>
              <a:t> </a:t>
            </a:r>
            <a:r>
              <a:rPr lang="pl-PL" baseline="0" dirty="0" err="1" smtClean="0"/>
              <a:t>etc</a:t>
            </a:r>
            <a:r>
              <a:rPr lang="pl-PL" baseline="0" dirty="0" smtClean="0"/>
              <a:t>, not </a:t>
            </a:r>
            <a:r>
              <a:rPr lang="pl-PL" baseline="0" dirty="0" err="1" smtClean="0"/>
              <a:t>necesaryy</a:t>
            </a:r>
            <a:r>
              <a:rPr lang="pl-PL" baseline="0" dirty="0" smtClean="0"/>
              <a:t> AD (but much </a:t>
            </a:r>
            <a:r>
              <a:rPr lang="pl-PL" baseline="0" dirty="0" err="1" smtClean="0"/>
              <a:t>easier</a:t>
            </a:r>
            <a:r>
              <a:rPr lang="pl-PL" baseline="0" dirty="0" smtClean="0"/>
              <a:t>), ‚and i want to </a:t>
            </a:r>
            <a:r>
              <a:rPr lang="pl-PL" baseline="0" dirty="0" err="1" smtClean="0"/>
              <a:t>know</a:t>
            </a:r>
            <a:r>
              <a:rPr lang="pl-PL" baseline="0" dirty="0" smtClean="0"/>
              <a:t> </a:t>
            </a:r>
            <a:r>
              <a:rPr lang="pl-PL" baseline="0" dirty="0" err="1" smtClean="0"/>
              <a:t>it</a:t>
            </a:r>
            <a:r>
              <a:rPr lang="pl-PL" baseline="0" dirty="0" smtClean="0"/>
              <a:t> </a:t>
            </a:r>
            <a:r>
              <a:rPr lang="pl-PL" baseline="0" dirty="0" err="1" smtClean="0"/>
              <a:t>heppend</a:t>
            </a:r>
            <a:r>
              <a:rPr lang="pl-PL" baseline="0" dirty="0" smtClean="0"/>
              <a:t>’ </a:t>
            </a:r>
            <a:r>
              <a:rPr lang="pl-PL" baseline="0" dirty="0" err="1" smtClean="0"/>
              <a:t>which</a:t>
            </a:r>
            <a:r>
              <a:rPr lang="pl-PL" baseline="0" dirty="0" smtClean="0"/>
              <a:t> </a:t>
            </a:r>
            <a:r>
              <a:rPr lang="pl-PL" baseline="0" dirty="0" err="1" smtClean="0"/>
              <a:t>is</a:t>
            </a:r>
            <a:r>
              <a:rPr lang="pl-PL" baseline="0" dirty="0" smtClean="0"/>
              <a:t> not </a:t>
            </a:r>
            <a:r>
              <a:rPr lang="pl-PL" baseline="0" dirty="0" err="1" smtClean="0"/>
              <a:t>that</a:t>
            </a:r>
            <a:r>
              <a:rPr lang="pl-PL" baseline="0" dirty="0" smtClean="0"/>
              <a:t> </a:t>
            </a:r>
            <a:r>
              <a:rPr lang="pl-PL" baseline="0" dirty="0" err="1" smtClean="0"/>
              <a:t>obvious</a:t>
            </a:r>
            <a:r>
              <a:rPr lang="pl-PL" baseline="0" dirty="0" smtClean="0"/>
              <a:t> in </a:t>
            </a:r>
            <a:r>
              <a:rPr lang="pl-PL" baseline="0" dirty="0" err="1" smtClean="0"/>
              <a:t>gp</a:t>
            </a:r>
            <a:endParaRPr lang="pl-PL" baseline="0" dirty="0" smtClean="0"/>
          </a:p>
          <a:p>
            <a:endParaRPr lang="pl-PL" baseline="0" dirty="0" smtClean="0"/>
          </a:p>
          <a:p>
            <a:r>
              <a:rPr lang="pl-PL" baseline="0" dirty="0" err="1" smtClean="0"/>
              <a:t>Repeatable</a:t>
            </a:r>
            <a:r>
              <a:rPr lang="pl-PL" baseline="0" dirty="0" smtClean="0"/>
              <a:t> </a:t>
            </a:r>
            <a:r>
              <a:rPr lang="pl-PL" baseline="0" dirty="0" err="1" smtClean="0"/>
              <a:t>prcess</a:t>
            </a:r>
            <a:r>
              <a:rPr lang="pl-PL" baseline="0" dirty="0" smtClean="0"/>
              <a:t>, </a:t>
            </a:r>
            <a:r>
              <a:rPr lang="pl-PL" baseline="0" dirty="0" err="1" smtClean="0"/>
              <a:t>control</a:t>
            </a:r>
            <a:r>
              <a:rPr lang="pl-PL" baseline="0" dirty="0" smtClean="0"/>
              <a:t> </a:t>
            </a:r>
            <a:r>
              <a:rPr lang="pl-PL" baseline="0" dirty="0" err="1" smtClean="0"/>
              <a:t>etc</a:t>
            </a:r>
            <a:endParaRPr lang="en-GB" dirty="0"/>
          </a:p>
        </p:txBody>
      </p:sp>
      <p:sp>
        <p:nvSpPr>
          <p:cNvPr id="4" name="Symbol zastępczy nagłówka 3"/>
          <p:cNvSpPr>
            <a:spLocks noGrp="1"/>
          </p:cNvSpPr>
          <p:nvPr>
            <p:ph type="hdr" sz="quarter" idx="10"/>
          </p:nvPr>
        </p:nvSpPr>
        <p:spPr/>
        <p:txBody>
          <a:bodyPr/>
          <a:lstStyle/>
          <a:p>
            <a:r>
              <a:rPr lang="pl-PL" smtClean="0"/>
              <a:t>Header</a:t>
            </a:r>
            <a:endParaRPr lang="pl-PL"/>
          </a:p>
        </p:txBody>
      </p:sp>
      <p:sp>
        <p:nvSpPr>
          <p:cNvPr id="5" name="Symbol zastępczy stopki 4"/>
          <p:cNvSpPr>
            <a:spLocks noGrp="1"/>
          </p:cNvSpPr>
          <p:nvPr>
            <p:ph type="ftr" sz="quarter" idx="11"/>
          </p:nvPr>
        </p:nvSpPr>
        <p:spPr/>
        <p:txBody>
          <a:bodyPr/>
          <a:lstStyle/>
          <a:p>
            <a:r>
              <a:rPr lang="pl-PL" smtClean="0"/>
              <a:t>Footer</a:t>
            </a:r>
            <a:endParaRPr lang="pl-PL"/>
          </a:p>
        </p:txBody>
      </p:sp>
    </p:spTree>
    <p:extLst>
      <p:ext uri="{BB962C8B-B14F-4D97-AF65-F5344CB8AC3E}">
        <p14:creationId xmlns:p14="http://schemas.microsoft.com/office/powerpoint/2010/main" val="22507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CIM – </a:t>
            </a:r>
            <a:r>
              <a:rPr lang="pl-PL" dirty="0" err="1" smtClean="0"/>
              <a:t>common</a:t>
            </a:r>
            <a:r>
              <a:rPr lang="pl-PL" dirty="0" smtClean="0"/>
              <a:t> </a:t>
            </a:r>
            <a:r>
              <a:rPr lang="pl-PL" dirty="0" err="1" smtClean="0"/>
              <a:t>information</a:t>
            </a:r>
            <a:r>
              <a:rPr lang="pl-PL" dirty="0" smtClean="0"/>
              <a:t> model</a:t>
            </a:r>
          </a:p>
          <a:p>
            <a:endParaRPr lang="pl-PL" dirty="0" smtClean="0"/>
          </a:p>
          <a:p>
            <a:r>
              <a:rPr lang="pl-PL" dirty="0" err="1" smtClean="0"/>
              <a:t>Winrm</a:t>
            </a:r>
            <a:r>
              <a:rPr lang="pl-PL" dirty="0" smtClean="0"/>
              <a:t> – </a:t>
            </a:r>
            <a:r>
              <a:rPr lang="pl-PL" dirty="0" err="1" smtClean="0"/>
              <a:t>enable</a:t>
            </a:r>
            <a:r>
              <a:rPr lang="pl-PL" baseline="0" dirty="0" smtClean="0"/>
              <a:t> </a:t>
            </a:r>
            <a:r>
              <a:rPr lang="pl-PL" baseline="0" dirty="0" err="1" smtClean="0"/>
              <a:t>remorintg</a:t>
            </a:r>
            <a:r>
              <a:rPr lang="pl-PL" baseline="0" dirty="0" smtClean="0"/>
              <a:t> and </a:t>
            </a:r>
            <a:r>
              <a:rPr lang="pl-PL" baseline="0" dirty="0" err="1" smtClean="0"/>
              <a:t>nothing</a:t>
            </a:r>
            <a:r>
              <a:rPr lang="pl-PL" baseline="0" dirty="0" smtClean="0"/>
              <a:t> </a:t>
            </a:r>
            <a:r>
              <a:rPr lang="pl-PL" baseline="0" dirty="0" err="1" smtClean="0"/>
              <a:t>more</a:t>
            </a:r>
            <a:r>
              <a:rPr lang="pl-PL" baseline="0" dirty="0" smtClean="0"/>
              <a:t> in AD, </a:t>
            </a:r>
            <a:r>
              <a:rPr lang="pl-PL" baseline="0" dirty="0" err="1" smtClean="0"/>
              <a:t>or</a:t>
            </a:r>
            <a:r>
              <a:rPr lang="pl-PL" baseline="0" dirty="0" smtClean="0"/>
              <a:t> </a:t>
            </a:r>
            <a:r>
              <a:rPr lang="pl-PL" baseline="0" dirty="0" err="1" smtClean="0"/>
              <a:t>psecific</a:t>
            </a:r>
            <a:r>
              <a:rPr lang="pl-PL" baseline="0" dirty="0" smtClean="0"/>
              <a:t> </a:t>
            </a:r>
            <a:r>
              <a:rPr lang="pl-PL" baseline="0" dirty="0" err="1" smtClean="0"/>
              <a:t>listerens</a:t>
            </a:r>
            <a:r>
              <a:rPr lang="pl-PL" baseline="0" dirty="0" smtClean="0"/>
              <a:t>, </a:t>
            </a:r>
            <a:r>
              <a:rPr lang="pl-PL" baseline="0" dirty="0" err="1" smtClean="0"/>
              <a:t>session</a:t>
            </a:r>
            <a:r>
              <a:rPr lang="pl-PL" baseline="0" dirty="0" smtClean="0"/>
              <a:t>, </a:t>
            </a:r>
            <a:r>
              <a:rPr lang="pl-PL" baseline="0" dirty="0" err="1" smtClean="0"/>
              <a:t>authentcation</a:t>
            </a:r>
            <a:r>
              <a:rPr lang="pl-PL" baseline="0" dirty="0" smtClean="0"/>
              <a:t> </a:t>
            </a:r>
            <a:r>
              <a:rPr lang="pl-PL" baseline="0" dirty="0" err="1" smtClean="0"/>
              <a:t>modes</a:t>
            </a:r>
            <a:r>
              <a:rPr lang="pl-PL" baseline="0" dirty="0" smtClean="0"/>
              <a:t> </a:t>
            </a:r>
            <a:r>
              <a:rPr lang="pl-PL" baseline="0" dirty="0" err="1" smtClean="0"/>
              <a:t>etc</a:t>
            </a:r>
            <a:endParaRPr lang="pl-PL" baseline="0" dirty="0" smtClean="0"/>
          </a:p>
          <a:p>
            <a:endParaRPr lang="pl-PL" baseline="0" dirty="0" smtClean="0"/>
          </a:p>
          <a:p>
            <a:r>
              <a:rPr lang="pl-PL" baseline="0" dirty="0" err="1" smtClean="0"/>
              <a:t>Remoting</a:t>
            </a:r>
            <a:r>
              <a:rPr lang="pl-PL" baseline="0" dirty="0" smtClean="0"/>
              <a:t> on by </a:t>
            </a:r>
            <a:r>
              <a:rPr lang="pl-PL" baseline="0" dirty="0" err="1" smtClean="0"/>
              <a:t>default</a:t>
            </a:r>
            <a:r>
              <a:rPr lang="pl-PL" baseline="0" dirty="0" smtClean="0"/>
              <a:t> in </a:t>
            </a:r>
            <a:r>
              <a:rPr lang="pl-PL" baseline="0" dirty="0" err="1" smtClean="0"/>
              <a:t>servers</a:t>
            </a:r>
            <a:endParaRPr lang="pl-PL" baseline="0" dirty="0" smtClean="0"/>
          </a:p>
          <a:p>
            <a:endParaRPr lang="pl-PL" baseline="0" dirty="0" smtClean="0"/>
          </a:p>
          <a:p>
            <a:r>
              <a:rPr lang="pl-PL" baseline="0" dirty="0" err="1" smtClean="0"/>
              <a:t>Better</a:t>
            </a:r>
            <a:r>
              <a:rPr lang="pl-PL" baseline="0" dirty="0" smtClean="0"/>
              <a:t> on </a:t>
            </a:r>
            <a:r>
              <a:rPr lang="pl-PL" baseline="0" dirty="0" err="1" smtClean="0"/>
              <a:t>windows</a:t>
            </a:r>
            <a:r>
              <a:rPr lang="pl-PL" baseline="0" dirty="0" smtClean="0"/>
              <a:t> </a:t>
            </a:r>
            <a:r>
              <a:rPr lang="pl-PL" baseline="0" dirty="0" err="1" smtClean="0"/>
              <a:t>server</a:t>
            </a:r>
            <a:r>
              <a:rPr lang="pl-PL" baseline="0" dirty="0" smtClean="0"/>
              <a:t> 2012 as </a:t>
            </a:r>
            <a:r>
              <a:rPr lang="pl-PL" baseline="0" dirty="0" err="1" smtClean="0"/>
              <a:t>servermanage</a:t>
            </a:r>
            <a:r>
              <a:rPr lang="pl-PL" baseline="0" dirty="0" smtClean="0"/>
              <a:t> module </a:t>
            </a:r>
            <a:r>
              <a:rPr lang="pl-PL" baseline="0" dirty="0" err="1" smtClean="0"/>
              <a:t>is</a:t>
            </a:r>
            <a:r>
              <a:rPr lang="pl-PL" baseline="0" dirty="0" smtClean="0"/>
              <a:t> </a:t>
            </a:r>
            <a:r>
              <a:rPr lang="pl-PL" baseline="0" dirty="0" err="1" smtClean="0"/>
              <a:t>there</a:t>
            </a:r>
            <a:r>
              <a:rPr lang="pl-PL" baseline="0" dirty="0" smtClean="0"/>
              <a:t> </a:t>
            </a:r>
            <a:r>
              <a:rPr lang="pl-PL" baseline="0" dirty="0" err="1" smtClean="0"/>
              <a:t>some</a:t>
            </a:r>
            <a:r>
              <a:rPr lang="pl-PL" baseline="0" dirty="0" smtClean="0"/>
              <a:t> missing on </a:t>
            </a:r>
            <a:r>
              <a:rPr lang="pl-PL" baseline="0" dirty="0" err="1" smtClean="0"/>
              <a:t>windows</a:t>
            </a:r>
            <a:r>
              <a:rPr lang="pl-PL" baseline="0" dirty="0" smtClean="0"/>
              <a:t> 8 </a:t>
            </a:r>
            <a:r>
              <a:rPr lang="pl-PL" baseline="0" dirty="0" err="1" smtClean="0"/>
              <a:t>so</a:t>
            </a:r>
            <a:r>
              <a:rPr lang="pl-PL" baseline="0" dirty="0" smtClean="0"/>
              <a:t> not </a:t>
            </a:r>
            <a:r>
              <a:rPr lang="pl-PL" baseline="0" dirty="0" err="1" smtClean="0"/>
              <a:t>all</a:t>
            </a:r>
            <a:r>
              <a:rPr lang="pl-PL" baseline="0" dirty="0" smtClean="0"/>
              <a:t> </a:t>
            </a:r>
            <a:r>
              <a:rPr lang="pl-PL" baseline="0" dirty="0" err="1" smtClean="0"/>
              <a:t>resources</a:t>
            </a:r>
            <a:r>
              <a:rPr lang="pl-PL" baseline="0" dirty="0" smtClean="0"/>
              <a:t> </a:t>
            </a:r>
            <a:r>
              <a:rPr lang="pl-PL" baseline="0" dirty="0" err="1" smtClean="0"/>
              <a:t>will</a:t>
            </a:r>
            <a:r>
              <a:rPr lang="pl-PL" baseline="0" dirty="0" smtClean="0"/>
              <a:t> </a:t>
            </a:r>
            <a:r>
              <a:rPr lang="pl-PL" baseline="0" dirty="0" err="1" smtClean="0"/>
              <a:t>work</a:t>
            </a:r>
            <a:endParaRPr lang="en-GB" dirty="0"/>
          </a:p>
        </p:txBody>
      </p:sp>
      <p:sp>
        <p:nvSpPr>
          <p:cNvPr id="4" name="Symbol zastępczy nagłówka 3"/>
          <p:cNvSpPr>
            <a:spLocks noGrp="1"/>
          </p:cNvSpPr>
          <p:nvPr>
            <p:ph type="hdr" sz="quarter" idx="10"/>
          </p:nvPr>
        </p:nvSpPr>
        <p:spPr/>
        <p:txBody>
          <a:bodyPr/>
          <a:lstStyle/>
          <a:p>
            <a:r>
              <a:rPr lang="pl-PL" smtClean="0"/>
              <a:t>Header</a:t>
            </a:r>
            <a:endParaRPr lang="pl-PL"/>
          </a:p>
        </p:txBody>
      </p:sp>
      <p:sp>
        <p:nvSpPr>
          <p:cNvPr id="5" name="Symbol zastępczy stopki 4"/>
          <p:cNvSpPr>
            <a:spLocks noGrp="1"/>
          </p:cNvSpPr>
          <p:nvPr>
            <p:ph type="ftr" sz="quarter" idx="11"/>
          </p:nvPr>
        </p:nvSpPr>
        <p:spPr/>
        <p:txBody>
          <a:bodyPr/>
          <a:lstStyle/>
          <a:p>
            <a:r>
              <a:rPr lang="pl-PL" smtClean="0"/>
              <a:t>Footer</a:t>
            </a:r>
            <a:endParaRPr lang="pl-PL"/>
          </a:p>
        </p:txBody>
      </p:sp>
    </p:spTree>
    <p:extLst>
      <p:ext uri="{BB962C8B-B14F-4D97-AF65-F5344CB8AC3E}">
        <p14:creationId xmlns:p14="http://schemas.microsoft.com/office/powerpoint/2010/main" val="168857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 At the bottom of the figure is your computer, or more properly your client. This is where you physically sit, and it's where you'll initiate most of your Remoting activities.</a:t>
            </a:r>
          </a:p>
          <a:p>
            <a:pPr fontAlgn="base"/>
            <a:r>
              <a:rPr lang="en-GB" sz="1200" b="0" i="0" kern="1200" dirty="0" smtClean="0">
                <a:solidFill>
                  <a:schemeClr val="tx1"/>
                </a:solidFill>
                <a:effectLst/>
                <a:latin typeface="+mn-lt"/>
                <a:ea typeface="+mn-ea"/>
                <a:cs typeface="+mn-cs"/>
              </a:rPr>
              <a:t>■ Your computer will communicate via the WS-MAN, or Web Services for Management, protocol. This is an HTTP(S)-based protocol that can encapsulate a variety of different communications. We've illustrated this as using HTTP, which is Remoting's default configuration, but it could just as easily be HTTPS.</a:t>
            </a:r>
          </a:p>
          <a:p>
            <a:pPr fontAlgn="base"/>
            <a:r>
              <a:rPr lang="en-GB" sz="1200" b="0" i="0" kern="1200" dirty="0" smtClean="0">
                <a:solidFill>
                  <a:schemeClr val="tx1"/>
                </a:solidFill>
                <a:effectLst/>
                <a:latin typeface="+mn-lt"/>
                <a:ea typeface="+mn-ea"/>
                <a:cs typeface="+mn-cs"/>
              </a:rPr>
              <a:t>■ On the remote computer, in the proper terminology the server (which does not refer to the operating system), the Windows Remote Management (</a:t>
            </a:r>
            <a:r>
              <a:rPr lang="en-GB" sz="1200" b="0" i="0" kern="1200" dirty="0" err="1" smtClean="0">
                <a:solidFill>
                  <a:schemeClr val="tx1"/>
                </a:solidFill>
                <a:effectLst/>
                <a:latin typeface="+mn-lt"/>
                <a:ea typeface="+mn-ea"/>
                <a:cs typeface="+mn-cs"/>
              </a:rPr>
              <a:t>WinRM</a:t>
            </a:r>
            <a:r>
              <a:rPr lang="en-GB" sz="1200" b="0" i="0" kern="1200" dirty="0" smtClean="0">
                <a:solidFill>
                  <a:schemeClr val="tx1"/>
                </a:solidFill>
                <a:effectLst/>
                <a:latin typeface="+mn-lt"/>
                <a:ea typeface="+mn-ea"/>
                <a:cs typeface="+mn-cs"/>
              </a:rPr>
              <a:t>) service runs. This service is configured to have one or more listeners. Each listener waits for incoming WS-MAN traffic on a specific port, each bound to a specific protocol (HTTP or HTTPS), and on specific IP addresses (or all local addresses).</a:t>
            </a:r>
          </a:p>
          <a:p>
            <a:pPr fontAlgn="base"/>
            <a:r>
              <a:rPr lang="en-GB" sz="1200" b="0" i="0" kern="1200" dirty="0" smtClean="0">
                <a:solidFill>
                  <a:schemeClr val="tx1"/>
                </a:solidFill>
                <a:effectLst/>
                <a:latin typeface="+mn-lt"/>
                <a:ea typeface="+mn-ea"/>
                <a:cs typeface="+mn-cs"/>
              </a:rPr>
              <a:t>■ When a listener receives traffic, the </a:t>
            </a:r>
            <a:r>
              <a:rPr lang="en-GB" sz="1200" b="0" i="0" kern="1200" dirty="0" err="1" smtClean="0">
                <a:solidFill>
                  <a:schemeClr val="tx1"/>
                </a:solidFill>
                <a:effectLst/>
                <a:latin typeface="+mn-lt"/>
                <a:ea typeface="+mn-ea"/>
                <a:cs typeface="+mn-cs"/>
              </a:rPr>
              <a:t>WinRM</a:t>
            </a:r>
            <a:r>
              <a:rPr lang="en-GB" sz="1200" b="0" i="0" kern="1200" dirty="0" smtClean="0">
                <a:solidFill>
                  <a:schemeClr val="tx1"/>
                </a:solidFill>
                <a:effectLst/>
                <a:latin typeface="+mn-lt"/>
                <a:ea typeface="+mn-ea"/>
                <a:cs typeface="+mn-cs"/>
              </a:rPr>
              <a:t> service looks to see which endpoint the traffic is meant for. For our purposes, an endpoint will usually be launching an instance of Windows PowerShell. In PowerShell terms, an endpoint is also called a session configuration. This is because, in addition to launching PowerShell, it can auto-load scripts and modules, place restrictions upon what can be done by the connecting user, and apply additional session specific settings not mentioned here.</a:t>
            </a:r>
          </a:p>
          <a:p>
            <a:endParaRPr lang="pl-PL" dirty="0" smtClean="0"/>
          </a:p>
          <a:p>
            <a:r>
              <a:rPr lang="pl-PL" dirty="0" smtClean="0"/>
              <a:t>SOAP – </a:t>
            </a:r>
            <a:r>
              <a:rPr lang="pl-PL" dirty="0" err="1" smtClean="0"/>
              <a:t>goo</a:t>
            </a:r>
            <a:r>
              <a:rPr lang="pl-PL" baseline="0" dirty="0" err="1" smtClean="0"/>
              <a:t>d</a:t>
            </a:r>
            <a:r>
              <a:rPr lang="pl-PL" baseline="0" dirty="0" smtClean="0"/>
              <a:t> for </a:t>
            </a:r>
            <a:r>
              <a:rPr lang="pl-PL" baseline="0" dirty="0" err="1" smtClean="0"/>
              <a:t>firewalls</a:t>
            </a:r>
            <a:endParaRPr lang="en-GB" dirty="0"/>
          </a:p>
        </p:txBody>
      </p:sp>
      <p:sp>
        <p:nvSpPr>
          <p:cNvPr id="4" name="Symbol zastępczy nagłówka 3"/>
          <p:cNvSpPr>
            <a:spLocks noGrp="1"/>
          </p:cNvSpPr>
          <p:nvPr>
            <p:ph type="hdr" sz="quarter" idx="10"/>
          </p:nvPr>
        </p:nvSpPr>
        <p:spPr/>
        <p:txBody>
          <a:bodyPr/>
          <a:lstStyle/>
          <a:p>
            <a:r>
              <a:rPr lang="pl-PL" smtClean="0"/>
              <a:t>Header</a:t>
            </a:r>
            <a:endParaRPr lang="pl-PL"/>
          </a:p>
        </p:txBody>
      </p:sp>
      <p:sp>
        <p:nvSpPr>
          <p:cNvPr id="5" name="Symbol zastępczy stopki 4"/>
          <p:cNvSpPr>
            <a:spLocks noGrp="1"/>
          </p:cNvSpPr>
          <p:nvPr>
            <p:ph type="ftr" sz="quarter" idx="11"/>
          </p:nvPr>
        </p:nvSpPr>
        <p:spPr/>
        <p:txBody>
          <a:bodyPr/>
          <a:lstStyle/>
          <a:p>
            <a:r>
              <a:rPr lang="pl-PL" smtClean="0"/>
              <a:t>Footer</a:t>
            </a:r>
            <a:endParaRPr lang="pl-PL"/>
          </a:p>
        </p:txBody>
      </p:sp>
    </p:spTree>
    <p:extLst>
      <p:ext uri="{BB962C8B-B14F-4D97-AF65-F5344CB8AC3E}">
        <p14:creationId xmlns:p14="http://schemas.microsoft.com/office/powerpoint/2010/main" val="26056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3 </a:t>
            </a:r>
            <a:r>
              <a:rPr lang="pl-PL" dirty="0" err="1" smtClean="0"/>
              <a:t>phases</a:t>
            </a:r>
            <a:r>
              <a:rPr lang="pl-PL" dirty="0" smtClean="0"/>
              <a:t>, 3rd party – MOF standard, </a:t>
            </a:r>
            <a:r>
              <a:rPr lang="pl-PL" dirty="0" err="1" smtClean="0"/>
              <a:t>using</a:t>
            </a:r>
            <a:r>
              <a:rPr lang="pl-PL" dirty="0" smtClean="0"/>
              <a:t> </a:t>
            </a:r>
            <a:r>
              <a:rPr lang="pl-PL" dirty="0" err="1" smtClean="0"/>
              <a:t>standards</a:t>
            </a:r>
            <a:endParaRPr lang="pl-PL" dirty="0" smtClean="0"/>
          </a:p>
          <a:p>
            <a:endParaRPr lang="pl-PL" dirty="0" smtClean="0"/>
          </a:p>
          <a:p>
            <a:r>
              <a:rPr lang="pl-PL" dirty="0" smtClean="0"/>
              <a:t>LCM</a:t>
            </a:r>
            <a:r>
              <a:rPr lang="pl-PL" baseline="0" dirty="0" smtClean="0"/>
              <a:t> </a:t>
            </a:r>
            <a:r>
              <a:rPr lang="pl-PL" baseline="0" dirty="0" err="1" smtClean="0"/>
              <a:t>that</a:t>
            </a:r>
            <a:r>
              <a:rPr lang="pl-PL" baseline="0" dirty="0" smtClean="0"/>
              <a:t> </a:t>
            </a:r>
            <a:r>
              <a:rPr lang="pl-PL" baseline="0" dirty="0" err="1" smtClean="0"/>
              <a:t>is</a:t>
            </a:r>
            <a:r>
              <a:rPr lang="pl-PL" baseline="0" dirty="0" smtClean="0"/>
              <a:t> </a:t>
            </a:r>
            <a:r>
              <a:rPr lang="pl-PL" baseline="0" dirty="0" err="1" smtClean="0"/>
              <a:t>looking</a:t>
            </a:r>
            <a:r>
              <a:rPr lang="pl-PL" baseline="0" dirty="0" smtClean="0"/>
              <a:t> </a:t>
            </a:r>
            <a:r>
              <a:rPr lang="pl-PL" baseline="0" dirty="0" err="1" smtClean="0"/>
              <a:t>at</a:t>
            </a:r>
            <a:r>
              <a:rPr lang="pl-PL" baseline="0" dirty="0" smtClean="0"/>
              <a:t> </a:t>
            </a:r>
            <a:r>
              <a:rPr lang="pl-PL" baseline="0" dirty="0" err="1" smtClean="0"/>
              <a:t>things</a:t>
            </a:r>
            <a:r>
              <a:rPr lang="pl-PL" baseline="0" dirty="0" smtClean="0"/>
              <a:t> and run tchem</a:t>
            </a:r>
          </a:p>
          <a:p>
            <a:endParaRPr lang="pl-PL" dirty="0" smtClean="0"/>
          </a:p>
          <a:p>
            <a:endParaRPr lang="pl-PL" dirty="0" smtClean="0"/>
          </a:p>
          <a:p>
            <a:r>
              <a:rPr lang="pl-PL" dirty="0" smtClean="0"/>
              <a:t>WMI </a:t>
            </a:r>
            <a:r>
              <a:rPr lang="pl-PL" dirty="0" err="1" smtClean="0"/>
              <a:t>has</a:t>
            </a:r>
            <a:r>
              <a:rPr lang="pl-PL" dirty="0" smtClean="0"/>
              <a:t> open </a:t>
            </a:r>
            <a:r>
              <a:rPr lang="pl-PL" dirty="0" err="1" smtClean="0"/>
              <a:t>source</a:t>
            </a:r>
            <a:r>
              <a:rPr lang="pl-PL" dirty="0" smtClean="0"/>
              <a:t> version </a:t>
            </a:r>
            <a:r>
              <a:rPr lang="pl-PL" dirty="0" err="1" smtClean="0"/>
              <a:t>calls</a:t>
            </a:r>
            <a:r>
              <a:rPr lang="pl-PL" baseline="0" dirty="0" smtClean="0"/>
              <a:t> - </a:t>
            </a:r>
            <a:r>
              <a:rPr lang="pl-PL" dirty="0" smtClean="0"/>
              <a:t>OMI– open</a:t>
            </a:r>
            <a:r>
              <a:rPr lang="pl-PL" baseline="0" dirty="0" smtClean="0"/>
              <a:t> </a:t>
            </a:r>
            <a:r>
              <a:rPr lang="pl-PL" baseline="0" dirty="0" err="1" smtClean="0"/>
              <a:t>managemnt</a:t>
            </a:r>
            <a:r>
              <a:rPr lang="pl-PL" baseline="0" dirty="0" smtClean="0"/>
              <a:t> </a:t>
            </a:r>
            <a:r>
              <a:rPr lang="pl-PL" baseline="0" dirty="0" err="1" smtClean="0"/>
              <a:t>interface</a:t>
            </a:r>
            <a:r>
              <a:rPr lang="pl-PL" baseline="0" dirty="0" smtClean="0"/>
              <a:t>, WMI </a:t>
            </a:r>
            <a:r>
              <a:rPr lang="pl-PL" baseline="0" dirty="0" err="1" smtClean="0"/>
              <a:t>is</a:t>
            </a:r>
            <a:r>
              <a:rPr lang="pl-PL" baseline="0" dirty="0" smtClean="0"/>
              <a:t> </a:t>
            </a:r>
            <a:r>
              <a:rPr lang="pl-PL" baseline="0" dirty="0" err="1" smtClean="0"/>
              <a:t>specific</a:t>
            </a:r>
            <a:r>
              <a:rPr lang="pl-PL" baseline="0" dirty="0" smtClean="0"/>
              <a:t> version of WMI</a:t>
            </a:r>
          </a:p>
          <a:p>
            <a:endParaRPr lang="pl-PL" dirty="0" smtClean="0"/>
          </a:p>
          <a:p>
            <a:r>
              <a:rPr lang="pl-PL" dirty="0" smtClean="0"/>
              <a:t>CIM</a:t>
            </a:r>
            <a:endParaRPr lang="en-GB" dirty="0"/>
          </a:p>
        </p:txBody>
      </p:sp>
      <p:sp>
        <p:nvSpPr>
          <p:cNvPr id="4" name="Symbol zastępczy nagłówka 3"/>
          <p:cNvSpPr>
            <a:spLocks noGrp="1"/>
          </p:cNvSpPr>
          <p:nvPr>
            <p:ph type="hdr" sz="quarter" idx="10"/>
          </p:nvPr>
        </p:nvSpPr>
        <p:spPr/>
        <p:txBody>
          <a:bodyPr/>
          <a:lstStyle/>
          <a:p>
            <a:r>
              <a:rPr lang="pl-PL" smtClean="0"/>
              <a:t>Header</a:t>
            </a:r>
            <a:endParaRPr lang="pl-PL"/>
          </a:p>
        </p:txBody>
      </p:sp>
      <p:sp>
        <p:nvSpPr>
          <p:cNvPr id="5" name="Symbol zastępczy stopki 4"/>
          <p:cNvSpPr>
            <a:spLocks noGrp="1"/>
          </p:cNvSpPr>
          <p:nvPr>
            <p:ph type="ftr" sz="quarter" idx="11"/>
          </p:nvPr>
        </p:nvSpPr>
        <p:spPr/>
        <p:txBody>
          <a:bodyPr/>
          <a:lstStyle/>
          <a:p>
            <a:r>
              <a:rPr lang="pl-PL" smtClean="0"/>
              <a:t>Footer</a:t>
            </a:r>
            <a:endParaRPr lang="pl-PL"/>
          </a:p>
        </p:txBody>
      </p:sp>
    </p:spTree>
    <p:extLst>
      <p:ext uri="{BB962C8B-B14F-4D97-AF65-F5344CB8AC3E}">
        <p14:creationId xmlns:p14="http://schemas.microsoft.com/office/powerpoint/2010/main" val="286178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Function</a:t>
            </a:r>
            <a:r>
              <a:rPr lang="pl-PL" dirty="0" smtClean="0"/>
              <a:t> „</a:t>
            </a:r>
            <a:r>
              <a:rPr lang="pl-PL" dirty="0" err="1" smtClean="0"/>
              <a:t>name</a:t>
            </a:r>
            <a:r>
              <a:rPr lang="pl-PL" dirty="0" smtClean="0"/>
              <a:t>” </a:t>
            </a:r>
            <a:r>
              <a:rPr lang="pl-PL" baseline="0" dirty="0" smtClean="0"/>
              <a:t> == </a:t>
            </a:r>
            <a:r>
              <a:rPr lang="pl-PL" baseline="0" dirty="0" err="1" smtClean="0"/>
              <a:t>Configuration</a:t>
            </a:r>
            <a:r>
              <a:rPr lang="pl-PL" baseline="0" dirty="0" smtClean="0"/>
              <a:t> „</a:t>
            </a:r>
            <a:r>
              <a:rPr lang="pl-PL" baseline="0" dirty="0" err="1" smtClean="0"/>
              <a:t>name</a:t>
            </a:r>
            <a:r>
              <a:rPr lang="pl-PL" baseline="0" dirty="0" smtClean="0"/>
              <a:t>” </a:t>
            </a:r>
            <a:endParaRPr lang="pl-PL" dirty="0" smtClean="0"/>
          </a:p>
        </p:txBody>
      </p:sp>
      <p:sp>
        <p:nvSpPr>
          <p:cNvPr id="4" name="Symbol zastępczy nagłówka 3"/>
          <p:cNvSpPr>
            <a:spLocks noGrp="1"/>
          </p:cNvSpPr>
          <p:nvPr>
            <p:ph type="hdr" sz="quarter" idx="10"/>
          </p:nvPr>
        </p:nvSpPr>
        <p:spPr/>
        <p:txBody>
          <a:bodyPr/>
          <a:lstStyle/>
          <a:p>
            <a:r>
              <a:rPr lang="pl-PL" smtClean="0"/>
              <a:t>Header</a:t>
            </a:r>
            <a:endParaRPr lang="pl-PL"/>
          </a:p>
        </p:txBody>
      </p:sp>
      <p:sp>
        <p:nvSpPr>
          <p:cNvPr id="5" name="Symbol zastępczy stopki 4"/>
          <p:cNvSpPr>
            <a:spLocks noGrp="1"/>
          </p:cNvSpPr>
          <p:nvPr>
            <p:ph type="ftr" sz="quarter" idx="11"/>
          </p:nvPr>
        </p:nvSpPr>
        <p:spPr/>
        <p:txBody>
          <a:bodyPr/>
          <a:lstStyle/>
          <a:p>
            <a:r>
              <a:rPr lang="pl-PL" smtClean="0"/>
              <a:t>Footer</a:t>
            </a:r>
            <a:endParaRPr lang="pl-PL"/>
          </a:p>
        </p:txBody>
      </p:sp>
    </p:spTree>
    <p:extLst>
      <p:ext uri="{BB962C8B-B14F-4D97-AF65-F5344CB8AC3E}">
        <p14:creationId xmlns:p14="http://schemas.microsoft.com/office/powerpoint/2010/main" val="148912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In-the-</a:t>
            </a:r>
            <a:r>
              <a:rPr lang="pl-PL" dirty="0" err="1" smtClean="0"/>
              <a:t>box</a:t>
            </a:r>
            <a:r>
              <a:rPr lang="pl-PL" baseline="0" dirty="0" smtClean="0"/>
              <a:t> ~12</a:t>
            </a:r>
          </a:p>
          <a:p>
            <a:r>
              <a:rPr lang="pl-PL" baseline="0" dirty="0" smtClean="0"/>
              <a:t>Resource </a:t>
            </a:r>
            <a:r>
              <a:rPr lang="pl-PL" baseline="0" dirty="0" err="1" smtClean="0"/>
              <a:t>is</a:t>
            </a:r>
            <a:r>
              <a:rPr lang="pl-PL" baseline="0" dirty="0" smtClean="0"/>
              <a:t> a module</a:t>
            </a:r>
          </a:p>
          <a:p>
            <a:endParaRPr lang="pl-PL" baseline="0" dirty="0" smtClean="0"/>
          </a:p>
          <a:p>
            <a:r>
              <a:rPr lang="pl-PL" baseline="0" dirty="0" smtClean="0"/>
              <a:t>X – </a:t>
            </a:r>
            <a:r>
              <a:rPr lang="pl-PL" baseline="0" dirty="0" err="1" smtClean="0"/>
              <a:t>experimental</a:t>
            </a:r>
            <a:r>
              <a:rPr lang="pl-PL" baseline="0" dirty="0" smtClean="0"/>
              <a:t> – </a:t>
            </a:r>
            <a:r>
              <a:rPr lang="pl-PL" baseline="0" dirty="0" err="1" smtClean="0"/>
              <a:t>often</a:t>
            </a:r>
            <a:r>
              <a:rPr lang="pl-PL" baseline="0" dirty="0" smtClean="0"/>
              <a:t> </a:t>
            </a:r>
            <a:r>
              <a:rPr lang="pl-PL" baseline="0" dirty="0" err="1" smtClean="0"/>
              <a:t>breaking</a:t>
            </a:r>
            <a:r>
              <a:rPr lang="pl-PL" baseline="0" dirty="0" smtClean="0"/>
              <a:t> </a:t>
            </a:r>
            <a:r>
              <a:rPr lang="pl-PL" baseline="0" dirty="0" err="1" smtClean="0"/>
              <a:t>changes</a:t>
            </a:r>
            <a:endParaRPr lang="pl-PL" baseline="0" dirty="0" smtClean="0"/>
          </a:p>
          <a:p>
            <a:r>
              <a:rPr lang="pl-PL" baseline="0" dirty="0" smtClean="0"/>
              <a:t>C – </a:t>
            </a:r>
            <a:r>
              <a:rPr lang="pl-PL" baseline="0" dirty="0" err="1" smtClean="0"/>
              <a:t>community</a:t>
            </a:r>
            <a:r>
              <a:rPr lang="pl-PL" baseline="0" dirty="0" smtClean="0"/>
              <a:t> </a:t>
            </a:r>
            <a:r>
              <a:rPr lang="pl-PL" baseline="0" dirty="0" err="1" smtClean="0"/>
              <a:t>resources</a:t>
            </a:r>
            <a:r>
              <a:rPr lang="pl-PL" baseline="0" dirty="0" smtClean="0"/>
              <a:t> – </a:t>
            </a:r>
            <a:r>
              <a:rPr lang="pl-PL" baseline="0" dirty="0" err="1" smtClean="0"/>
              <a:t>intelectual</a:t>
            </a:r>
            <a:r>
              <a:rPr lang="pl-PL" baseline="0" dirty="0" smtClean="0"/>
              <a:t> </a:t>
            </a:r>
            <a:r>
              <a:rPr lang="pl-PL" baseline="0" dirty="0" err="1" smtClean="0"/>
              <a:t>proeprty</a:t>
            </a:r>
            <a:endParaRPr lang="en-GB" dirty="0"/>
          </a:p>
        </p:txBody>
      </p:sp>
      <p:sp>
        <p:nvSpPr>
          <p:cNvPr id="4" name="Symbol zastępczy nagłówka 3"/>
          <p:cNvSpPr>
            <a:spLocks noGrp="1"/>
          </p:cNvSpPr>
          <p:nvPr>
            <p:ph type="hdr" sz="quarter" idx="10"/>
          </p:nvPr>
        </p:nvSpPr>
        <p:spPr/>
        <p:txBody>
          <a:bodyPr/>
          <a:lstStyle/>
          <a:p>
            <a:r>
              <a:rPr lang="pl-PL" smtClean="0"/>
              <a:t>Header</a:t>
            </a:r>
            <a:endParaRPr lang="pl-PL"/>
          </a:p>
        </p:txBody>
      </p:sp>
      <p:sp>
        <p:nvSpPr>
          <p:cNvPr id="5" name="Symbol zastępczy stopki 4"/>
          <p:cNvSpPr>
            <a:spLocks noGrp="1"/>
          </p:cNvSpPr>
          <p:nvPr>
            <p:ph type="ftr" sz="quarter" idx="11"/>
          </p:nvPr>
        </p:nvSpPr>
        <p:spPr/>
        <p:txBody>
          <a:bodyPr/>
          <a:lstStyle/>
          <a:p>
            <a:r>
              <a:rPr lang="pl-PL" smtClean="0"/>
              <a:t>Footer</a:t>
            </a:r>
            <a:endParaRPr lang="pl-PL"/>
          </a:p>
        </p:txBody>
      </p:sp>
    </p:spTree>
    <p:extLst>
      <p:ext uri="{BB962C8B-B14F-4D97-AF65-F5344CB8AC3E}">
        <p14:creationId xmlns:p14="http://schemas.microsoft.com/office/powerpoint/2010/main" val="403030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 – </a:t>
            </a:r>
            <a:r>
              <a:rPr lang="pl-PL" dirty="0" err="1" smtClean="0"/>
              <a:t>rest</a:t>
            </a:r>
            <a:r>
              <a:rPr lang="pl-PL" dirty="0" smtClean="0"/>
              <a:t> </a:t>
            </a:r>
            <a:r>
              <a:rPr lang="pl-PL" dirty="0" err="1" smtClean="0"/>
              <a:t>api</a:t>
            </a:r>
            <a:r>
              <a:rPr lang="pl-PL" dirty="0" smtClean="0"/>
              <a:t>, </a:t>
            </a:r>
            <a:r>
              <a:rPr lang="pl-PL" dirty="0" err="1" smtClean="0"/>
              <a:t>odata</a:t>
            </a:r>
            <a:r>
              <a:rPr lang="pl-PL" dirty="0" smtClean="0"/>
              <a:t>, </a:t>
            </a:r>
            <a:r>
              <a:rPr lang="pl-PL" dirty="0" err="1" smtClean="0"/>
              <a:t>load</a:t>
            </a:r>
            <a:r>
              <a:rPr lang="pl-PL" dirty="0" smtClean="0"/>
              <a:t> </a:t>
            </a:r>
            <a:r>
              <a:rPr lang="pl-PL" dirty="0" err="1" smtClean="0"/>
              <a:t>balance</a:t>
            </a:r>
            <a:r>
              <a:rPr lang="pl-PL" dirty="0" smtClean="0"/>
              <a:t> </a:t>
            </a:r>
            <a:r>
              <a:rPr lang="pl-PL" dirty="0" err="1" smtClean="0"/>
              <a:t>is</a:t>
            </a:r>
            <a:r>
              <a:rPr lang="pl-PL" dirty="0" smtClean="0"/>
              <a:t> </a:t>
            </a:r>
            <a:r>
              <a:rPr lang="pl-PL" dirty="0" err="1" smtClean="0"/>
              <a:t>easier</a:t>
            </a:r>
            <a:r>
              <a:rPr lang="pl-PL" dirty="0" smtClean="0"/>
              <a:t>, </a:t>
            </a:r>
            <a:r>
              <a:rPr lang="pl-PL" dirty="0" err="1" smtClean="0"/>
              <a:t>clous</a:t>
            </a:r>
            <a:r>
              <a:rPr lang="pl-PL" dirty="0" smtClean="0"/>
              <a:t> </a:t>
            </a:r>
            <a:r>
              <a:rPr lang="pl-PL" dirty="0" err="1" smtClean="0"/>
              <a:t>etc</a:t>
            </a:r>
            <a:r>
              <a:rPr lang="pl-PL" dirty="0" smtClean="0"/>
              <a:t> </a:t>
            </a:r>
            <a:r>
              <a:rPr lang="pl-PL" dirty="0" err="1" smtClean="0"/>
              <a:t>odate</a:t>
            </a:r>
            <a:r>
              <a:rPr lang="pl-PL" baseline="0" dirty="0" smtClean="0"/>
              <a:t> – set of </a:t>
            </a:r>
            <a:r>
              <a:rPr lang="pl-PL" baseline="0" dirty="0" err="1" smtClean="0"/>
              <a:t>convetnios</a:t>
            </a:r>
            <a:r>
              <a:rPr lang="pl-PL" baseline="0" dirty="0" smtClean="0"/>
              <a:t> on </a:t>
            </a:r>
            <a:r>
              <a:rPr lang="pl-PL" baseline="0" dirty="0" err="1" smtClean="0"/>
              <a:t>rest</a:t>
            </a:r>
            <a:r>
              <a:rPr lang="pl-PL" baseline="0" dirty="0" smtClean="0"/>
              <a:t>, </a:t>
            </a:r>
            <a:r>
              <a:rPr lang="pl-PL" baseline="0" dirty="0" err="1" smtClean="0"/>
              <a:t>so</a:t>
            </a:r>
            <a:r>
              <a:rPr lang="pl-PL" baseline="0" dirty="0" smtClean="0"/>
              <a:t> </a:t>
            </a:r>
            <a:r>
              <a:rPr lang="pl-PL" baseline="0" dirty="0" err="1" smtClean="0"/>
              <a:t>reduces</a:t>
            </a:r>
            <a:r>
              <a:rPr lang="pl-PL" baseline="0" dirty="0" smtClean="0"/>
              <a:t> a chaos</a:t>
            </a:r>
          </a:p>
          <a:p>
            <a:endParaRPr lang="pl-PL" dirty="0" smtClean="0"/>
          </a:p>
          <a:p>
            <a:r>
              <a:rPr lang="pl-PL" dirty="0" err="1" smtClean="0"/>
              <a:t>Smb</a:t>
            </a:r>
            <a:r>
              <a:rPr lang="pl-PL" baseline="0" dirty="0" smtClean="0"/>
              <a:t> – </a:t>
            </a:r>
            <a:r>
              <a:rPr lang="pl-PL" baseline="0" dirty="0" err="1" smtClean="0"/>
              <a:t>netowrk</a:t>
            </a:r>
            <a:r>
              <a:rPr lang="pl-PL" baseline="0" dirty="0" smtClean="0"/>
              <a:t> </a:t>
            </a:r>
            <a:r>
              <a:rPr lang="pl-PL" baseline="0" dirty="0" err="1" smtClean="0"/>
              <a:t>share</a:t>
            </a:r>
            <a:r>
              <a:rPr lang="pl-PL" baseline="0" dirty="0" smtClean="0"/>
              <a:t> </a:t>
            </a:r>
            <a:r>
              <a:rPr lang="pl-PL" baseline="0" dirty="0" err="1" smtClean="0"/>
              <a:t>looks</a:t>
            </a:r>
            <a:r>
              <a:rPr lang="pl-PL" baseline="0" dirty="0" smtClean="0"/>
              <a:t> for </a:t>
            </a:r>
            <a:r>
              <a:rPr lang="pl-PL" baseline="0" dirty="0" err="1" smtClean="0"/>
              <a:t>specifi</a:t>
            </a:r>
            <a:r>
              <a:rPr lang="pl-PL" baseline="0" dirty="0" smtClean="0"/>
              <a:t> file</a:t>
            </a:r>
          </a:p>
          <a:p>
            <a:endParaRPr lang="pl-PL" baseline="0" dirty="0" smtClean="0"/>
          </a:p>
          <a:p>
            <a:r>
              <a:rPr lang="pl-PL" baseline="0" dirty="0" err="1" smtClean="0"/>
              <a:t>Names</a:t>
            </a:r>
            <a:r>
              <a:rPr lang="pl-PL" baseline="0" dirty="0" smtClean="0"/>
              <a:t> </a:t>
            </a:r>
            <a:r>
              <a:rPr lang="pl-PL" baseline="0" dirty="0" err="1" smtClean="0"/>
              <a:t>based</a:t>
            </a:r>
            <a:r>
              <a:rPr lang="pl-PL" baseline="0" dirty="0" smtClean="0"/>
              <a:t> on </a:t>
            </a:r>
            <a:r>
              <a:rPr lang="pl-PL" baseline="0" dirty="0" err="1" smtClean="0"/>
              <a:t>guids</a:t>
            </a:r>
            <a:r>
              <a:rPr lang="pl-PL" baseline="0" dirty="0" smtClean="0"/>
              <a:t> – </a:t>
            </a:r>
            <a:r>
              <a:rPr lang="pl-PL" baseline="0" dirty="0" err="1" smtClean="0"/>
              <a:t>because</a:t>
            </a:r>
            <a:r>
              <a:rPr lang="pl-PL" baseline="0" dirty="0" smtClean="0"/>
              <a:t> </a:t>
            </a:r>
            <a:r>
              <a:rPr lang="pl-PL" baseline="0" dirty="0" err="1" smtClean="0"/>
              <a:t>it</a:t>
            </a:r>
            <a:r>
              <a:rPr lang="pl-PL" baseline="0" dirty="0" smtClean="0"/>
              <a:t> </a:t>
            </a:r>
            <a:r>
              <a:rPr lang="pl-PL" baseline="0" dirty="0" err="1" smtClean="0"/>
              <a:t>is</a:t>
            </a:r>
            <a:r>
              <a:rPr lang="pl-PL" baseline="0" dirty="0" smtClean="0"/>
              <a:t> </a:t>
            </a:r>
            <a:r>
              <a:rPr lang="pl-PL" baseline="0" dirty="0" err="1" smtClean="0"/>
              <a:t>only</a:t>
            </a:r>
            <a:r>
              <a:rPr lang="pl-PL" baseline="0" dirty="0" smtClean="0"/>
              <a:t> a platform not a </a:t>
            </a:r>
            <a:r>
              <a:rPr lang="pl-PL" baseline="0" dirty="0" err="1" smtClean="0"/>
              <a:t>product</a:t>
            </a:r>
            <a:r>
              <a:rPr lang="pl-PL" baseline="0" dirty="0" smtClean="0"/>
              <a:t>, </a:t>
            </a:r>
            <a:r>
              <a:rPr lang="pl-PL" baseline="0" dirty="0" err="1" smtClean="0"/>
              <a:t>so</a:t>
            </a:r>
            <a:r>
              <a:rPr lang="pl-PL" baseline="0" dirty="0" smtClean="0"/>
              <a:t> in </a:t>
            </a:r>
            <a:r>
              <a:rPr lang="pl-PL" baseline="0" dirty="0" err="1" smtClean="0"/>
              <a:t>some</a:t>
            </a:r>
            <a:r>
              <a:rPr lang="pl-PL" baseline="0" dirty="0" smtClean="0"/>
              <a:t> products </a:t>
            </a:r>
            <a:r>
              <a:rPr lang="pl-PL" baseline="0" dirty="0" err="1" smtClean="0"/>
              <a:t>might</a:t>
            </a:r>
            <a:r>
              <a:rPr lang="pl-PL" baseline="0" dirty="0" smtClean="0"/>
              <a:t> be </a:t>
            </a:r>
            <a:r>
              <a:rPr lang="pl-PL" baseline="0" dirty="0" err="1" smtClean="0"/>
              <a:t>hidden</a:t>
            </a:r>
            <a:r>
              <a:rPr lang="pl-PL" baseline="0" dirty="0" smtClean="0"/>
              <a:t> by nice </a:t>
            </a:r>
            <a:r>
              <a:rPr lang="pl-PL" baseline="0" dirty="0" err="1" smtClean="0"/>
              <a:t>names</a:t>
            </a:r>
            <a:endParaRPr lang="pl-PL" baseline="0" dirty="0" smtClean="0"/>
          </a:p>
          <a:p>
            <a:endParaRPr lang="pl-PL" baseline="0" dirty="0" smtClean="0"/>
          </a:p>
          <a:p>
            <a:r>
              <a:rPr lang="pl-PL" baseline="0" dirty="0" smtClean="0"/>
              <a:t>HTTPS:</a:t>
            </a:r>
          </a:p>
          <a:p>
            <a:pPr marL="171450" indent="-171450">
              <a:buFontTx/>
              <a:buChar char="-"/>
            </a:pPr>
            <a:r>
              <a:rPr lang="pl-PL" baseline="0" dirty="0" err="1" smtClean="0"/>
              <a:t>Need</a:t>
            </a:r>
            <a:r>
              <a:rPr lang="pl-PL" baseline="0" dirty="0" smtClean="0"/>
              <a:t> to </a:t>
            </a:r>
            <a:r>
              <a:rPr lang="pl-PL" baseline="0" dirty="0" err="1" smtClean="0"/>
              <a:t>generate</a:t>
            </a:r>
            <a:r>
              <a:rPr lang="pl-PL" baseline="0" dirty="0" smtClean="0"/>
              <a:t> </a:t>
            </a:r>
            <a:r>
              <a:rPr lang="pl-PL" baseline="0" dirty="0" err="1" smtClean="0"/>
              <a:t>certificate</a:t>
            </a:r>
            <a:r>
              <a:rPr lang="pl-PL" baseline="0" dirty="0" smtClean="0"/>
              <a:t> – </a:t>
            </a:r>
            <a:r>
              <a:rPr lang="pl-PL" baseline="0" dirty="0" err="1" smtClean="0"/>
              <a:t>easy</a:t>
            </a:r>
            <a:r>
              <a:rPr lang="pl-PL" baseline="0" dirty="0" smtClean="0"/>
              <a:t> </a:t>
            </a:r>
            <a:r>
              <a:rPr lang="pl-PL" baseline="0" dirty="0" err="1" smtClean="0"/>
              <a:t>if</a:t>
            </a:r>
            <a:r>
              <a:rPr lang="pl-PL" baseline="0" dirty="0" smtClean="0"/>
              <a:t> </a:t>
            </a:r>
            <a:r>
              <a:rPr lang="pl-PL" baseline="0" dirty="0" err="1" smtClean="0"/>
              <a:t>you</a:t>
            </a:r>
            <a:r>
              <a:rPr lang="pl-PL" baseline="0" dirty="0" smtClean="0"/>
              <a:t> </a:t>
            </a:r>
            <a:r>
              <a:rPr lang="pl-PL" baseline="0" dirty="0" err="1" smtClean="0"/>
              <a:t>have</a:t>
            </a:r>
            <a:r>
              <a:rPr lang="pl-PL" baseline="0" dirty="0" smtClean="0"/>
              <a:t> </a:t>
            </a:r>
            <a:r>
              <a:rPr lang="pl-PL" baseline="0" dirty="0" err="1" smtClean="0"/>
              <a:t>Pki</a:t>
            </a:r>
            <a:r>
              <a:rPr lang="pl-PL" baseline="0" dirty="0" smtClean="0"/>
              <a:t> in AD, </a:t>
            </a:r>
            <a:r>
              <a:rPr lang="pl-PL" baseline="0" dirty="0" err="1" smtClean="0"/>
              <a:t>if</a:t>
            </a:r>
            <a:r>
              <a:rPr lang="pl-PL" baseline="0" dirty="0" smtClean="0"/>
              <a:t> not </a:t>
            </a:r>
            <a:r>
              <a:rPr lang="pl-PL" baseline="0" dirty="0" err="1" smtClean="0"/>
              <a:t>use</a:t>
            </a:r>
            <a:r>
              <a:rPr lang="pl-PL" baseline="0" dirty="0" smtClean="0"/>
              <a:t> </a:t>
            </a:r>
            <a:r>
              <a:rPr lang="pl-PL" baseline="0" dirty="0" err="1" smtClean="0"/>
              <a:t>digicert</a:t>
            </a:r>
            <a:r>
              <a:rPr lang="pl-PL" baseline="0" dirty="0" smtClean="0"/>
              <a:t> </a:t>
            </a:r>
            <a:r>
              <a:rPr lang="pl-PL" baseline="0" dirty="0" err="1" smtClean="0"/>
              <a:t>etc</a:t>
            </a:r>
            <a:r>
              <a:rPr lang="pl-PL" baseline="0" dirty="0" smtClean="0"/>
              <a:t>- </a:t>
            </a:r>
            <a:r>
              <a:rPr lang="pl-PL" baseline="0" dirty="0" err="1" smtClean="0"/>
              <a:t>so</a:t>
            </a:r>
            <a:r>
              <a:rPr lang="pl-PL" baseline="0" dirty="0" smtClean="0"/>
              <a:t> mutual </a:t>
            </a:r>
            <a:r>
              <a:rPr lang="pl-PL" baseline="0" dirty="0" err="1" smtClean="0"/>
              <a:t>authenticaion</a:t>
            </a:r>
            <a:r>
              <a:rPr lang="pl-PL" baseline="0" dirty="0" smtClean="0"/>
              <a:t> </a:t>
            </a:r>
            <a:r>
              <a:rPr lang="pl-PL" baseline="0" dirty="0" err="1" smtClean="0"/>
              <a:t>between</a:t>
            </a:r>
            <a:r>
              <a:rPr lang="pl-PL" baseline="0" dirty="0" smtClean="0"/>
              <a:t> </a:t>
            </a:r>
            <a:r>
              <a:rPr lang="pl-PL" baseline="0" dirty="0" err="1" smtClean="0"/>
              <a:t>server</a:t>
            </a:r>
            <a:r>
              <a:rPr lang="pl-PL" baseline="0" dirty="0" smtClean="0"/>
              <a:t> and </a:t>
            </a:r>
            <a:r>
              <a:rPr lang="pl-PL" baseline="0" dirty="0" err="1" smtClean="0"/>
              <a:t>client</a:t>
            </a:r>
            <a:endParaRPr lang="pl-PL" baseline="0" dirty="0" smtClean="0"/>
          </a:p>
          <a:p>
            <a:pPr marL="171450" indent="-171450">
              <a:buFontTx/>
              <a:buChar char="-"/>
            </a:pPr>
            <a:r>
              <a:rPr lang="pl-PL" baseline="0" dirty="0" smtClean="0"/>
              <a:t>- CA </a:t>
            </a:r>
            <a:r>
              <a:rPr lang="pl-PL" baseline="0" dirty="0" err="1" smtClean="0"/>
              <a:t>must</a:t>
            </a:r>
            <a:r>
              <a:rPr lang="pl-PL" baseline="0" dirty="0" smtClean="0"/>
              <a:t> be </a:t>
            </a:r>
            <a:r>
              <a:rPr lang="pl-PL" baseline="0" dirty="0" err="1" smtClean="0"/>
              <a:t>trusted</a:t>
            </a:r>
            <a:r>
              <a:rPr lang="pl-PL" baseline="0" dirty="0" smtClean="0"/>
              <a:t> and </a:t>
            </a:r>
            <a:r>
              <a:rPr lang="pl-PL" baseline="0" dirty="0" err="1" smtClean="0"/>
              <a:t>thumbprint</a:t>
            </a:r>
            <a:r>
              <a:rPr lang="pl-PL" baseline="0" dirty="0" smtClean="0"/>
              <a:t> </a:t>
            </a:r>
            <a:r>
              <a:rPr lang="pl-PL" baseline="0" dirty="0" err="1" smtClean="0"/>
              <a:t>must</a:t>
            </a:r>
            <a:r>
              <a:rPr lang="pl-PL" baseline="0" dirty="0" smtClean="0"/>
              <a:t> be part of </a:t>
            </a:r>
            <a:r>
              <a:rPr lang="pl-PL" baseline="0" dirty="0" err="1" smtClean="0"/>
              <a:t>configuration</a:t>
            </a:r>
            <a:endParaRPr lang="en-GB" dirty="0"/>
          </a:p>
        </p:txBody>
      </p:sp>
      <p:sp>
        <p:nvSpPr>
          <p:cNvPr id="4" name="Symbol zastępczy nagłówka 3"/>
          <p:cNvSpPr>
            <a:spLocks noGrp="1"/>
          </p:cNvSpPr>
          <p:nvPr>
            <p:ph type="hdr" sz="quarter" idx="10"/>
          </p:nvPr>
        </p:nvSpPr>
        <p:spPr/>
        <p:txBody>
          <a:bodyPr/>
          <a:lstStyle/>
          <a:p>
            <a:r>
              <a:rPr lang="pl-PL" smtClean="0"/>
              <a:t>Header</a:t>
            </a:r>
            <a:endParaRPr lang="pl-PL"/>
          </a:p>
        </p:txBody>
      </p:sp>
      <p:sp>
        <p:nvSpPr>
          <p:cNvPr id="5" name="Symbol zastępczy stopki 4"/>
          <p:cNvSpPr>
            <a:spLocks noGrp="1"/>
          </p:cNvSpPr>
          <p:nvPr>
            <p:ph type="ftr" sz="quarter" idx="11"/>
          </p:nvPr>
        </p:nvSpPr>
        <p:spPr/>
        <p:txBody>
          <a:bodyPr/>
          <a:lstStyle/>
          <a:p>
            <a:r>
              <a:rPr lang="pl-PL" smtClean="0"/>
              <a:t>Footer</a:t>
            </a:r>
            <a:endParaRPr lang="pl-PL"/>
          </a:p>
        </p:txBody>
      </p:sp>
    </p:spTree>
    <p:extLst>
      <p:ext uri="{BB962C8B-B14F-4D97-AF65-F5344CB8AC3E}">
        <p14:creationId xmlns:p14="http://schemas.microsoft.com/office/powerpoint/2010/main" val="2532348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050" name="Picture 2" descr="C:\Users\reaveth\Desktop\FP_przentacja_powerpoin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07301" y="0"/>
            <a:ext cx="3571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a:xfrm>
            <a:off x="539552" y="2948947"/>
            <a:ext cx="4104456" cy="432048"/>
          </a:xfrm>
          <a:prstGeom prst="rect">
            <a:avLst/>
          </a:prstGeom>
        </p:spPr>
        <p:txBody>
          <a:bodyPr/>
          <a:lstStyle>
            <a:lvl1pPr>
              <a:defRPr sz="2000">
                <a:solidFill>
                  <a:schemeClr val="bg2"/>
                </a:solidFill>
                <a:latin typeface="Malleable-FP" panose="00000500000000000000" pitchFamily="50" charset="-18"/>
              </a:defRPr>
            </a:lvl1pPr>
          </a:lstStyle>
          <a:p>
            <a:r>
              <a:rPr lang="pl-PL" dirty="0" smtClean="0"/>
              <a:t>03.11.2015	</a:t>
            </a:r>
            <a:endParaRPr lang="pl-PL" dirty="0"/>
          </a:p>
        </p:txBody>
      </p:sp>
      <p:sp>
        <p:nvSpPr>
          <p:cNvPr id="15" name="Footer Placeholder 4"/>
          <p:cNvSpPr>
            <a:spLocks noGrp="1"/>
          </p:cNvSpPr>
          <p:nvPr>
            <p:ph type="ftr" sz="quarter" idx="11"/>
          </p:nvPr>
        </p:nvSpPr>
        <p:spPr>
          <a:xfrm>
            <a:off x="539554" y="3501008"/>
            <a:ext cx="4104455" cy="1656184"/>
          </a:xfrm>
          <a:prstGeom prst="rect">
            <a:avLst/>
          </a:prstGeom>
        </p:spPr>
        <p:txBody>
          <a:bodyPr/>
          <a:lstStyle>
            <a:lvl1pPr>
              <a:lnSpc>
                <a:spcPct val="100000"/>
              </a:lnSpc>
              <a:defRPr sz="3200">
                <a:solidFill>
                  <a:schemeClr val="tx1">
                    <a:lumMod val="85000"/>
                    <a:lumOff val="15000"/>
                  </a:schemeClr>
                </a:solidFill>
                <a:latin typeface="+mj-lt"/>
              </a:defRPr>
            </a:lvl1pPr>
          </a:lstStyle>
          <a:p>
            <a:r>
              <a:rPr lang="pl-PL" dirty="0" err="1" smtClean="0"/>
              <a:t>Desired</a:t>
            </a:r>
            <a:r>
              <a:rPr lang="pl-PL" dirty="0" smtClean="0"/>
              <a:t> </a:t>
            </a:r>
            <a:r>
              <a:rPr lang="pl-PL" dirty="0" err="1" smtClean="0"/>
              <a:t>State</a:t>
            </a:r>
            <a:r>
              <a:rPr lang="pl-PL" dirty="0" smtClean="0"/>
              <a:t> </a:t>
            </a:r>
            <a:r>
              <a:rPr lang="pl-PL" dirty="0" err="1" smtClean="0"/>
              <a:t>Configuration</a:t>
            </a:r>
            <a:endParaRPr lang="pl-PL" dirty="0" smtClean="0"/>
          </a:p>
          <a:p>
            <a:endParaRPr lang="pl-PL" dirty="0"/>
          </a:p>
        </p:txBody>
      </p:sp>
      <p:sp>
        <p:nvSpPr>
          <p:cNvPr id="11" name="Picture Placeholder 10"/>
          <p:cNvSpPr>
            <a:spLocks noGrp="1"/>
          </p:cNvSpPr>
          <p:nvPr>
            <p:ph type="pic" sz="quarter" idx="12" hasCustomPrompt="1"/>
          </p:nvPr>
        </p:nvSpPr>
        <p:spPr>
          <a:xfrm>
            <a:off x="4716016" y="452671"/>
            <a:ext cx="3744416" cy="6396864"/>
          </a:xfrm>
          <a:prstGeom prst="rect">
            <a:avLst/>
          </a:prstGeom>
        </p:spPr>
        <p:txBody>
          <a:bodyPr anchor="ctr"/>
          <a:lstStyle>
            <a:lvl1pPr marL="0" indent="0" algn="ctr">
              <a:buNone/>
              <a:defRPr sz="1200">
                <a:latin typeface="+mj-lt"/>
              </a:defRPr>
            </a:lvl1pPr>
          </a:lstStyle>
          <a:p>
            <a:r>
              <a:rPr lang="pl-PL" smtClean="0"/>
              <a:t>POLE NA OBRAZ</a:t>
            </a:r>
            <a:endParaRPr lang="pl-PL"/>
          </a:p>
        </p:txBody>
      </p:sp>
      <p:sp>
        <p:nvSpPr>
          <p:cNvPr id="10" name="Rectangle 9"/>
          <p:cNvSpPr/>
          <p:nvPr userDrawn="1"/>
        </p:nvSpPr>
        <p:spPr>
          <a:xfrm rot="18900000">
            <a:off x="8770184" y="-358794"/>
            <a:ext cx="635775" cy="847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Isosceles Triangle 11"/>
          <p:cNvSpPr/>
          <p:nvPr userDrawn="1"/>
        </p:nvSpPr>
        <p:spPr>
          <a:xfrm rot="5400000">
            <a:off x="219252" y="1778577"/>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sosceles Triangle 13"/>
          <p:cNvSpPr/>
          <p:nvPr userDrawn="1"/>
        </p:nvSpPr>
        <p:spPr>
          <a:xfrm rot="5400000">
            <a:off x="219252" y="3722793"/>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26" name="Picture 2" descr="C:\Users\reaveth\Desktop\Templates\Loga Zebrane\Firmowe\Future Processing\FP_Logo_Blac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1141" y="1412776"/>
            <a:ext cx="3244755" cy="78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6991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076056" y="260648"/>
            <a:ext cx="3456384" cy="384043"/>
          </a:xfrm>
          <a:prstGeom prst="rect">
            <a:avLst/>
          </a:prstGeom>
        </p:spPr>
        <p:txBody>
          <a:bodyPr anchor="ctr"/>
          <a:lstStyle>
            <a:lvl1pPr>
              <a:defRPr sz="1200">
                <a:solidFill>
                  <a:schemeClr val="bg2"/>
                </a:solidFill>
                <a:latin typeface="Malleable-FP Light" panose="00000400000000000000" pitchFamily="50" charset="-18"/>
              </a:defRPr>
            </a:lvl1pPr>
          </a:lstStyle>
          <a:p>
            <a:pPr algn="r"/>
            <a:r>
              <a:rPr lang="pl-PL" dirty="0" smtClean="0"/>
              <a:t>03.11.2015</a:t>
            </a:r>
            <a:endParaRPr lang="pl-PL" dirty="0"/>
          </a:p>
        </p:txBody>
      </p:sp>
      <p:sp>
        <p:nvSpPr>
          <p:cNvPr id="7" name="Footer Placeholder 4"/>
          <p:cNvSpPr>
            <a:spLocks noGrp="1"/>
          </p:cNvSpPr>
          <p:nvPr>
            <p:ph type="ftr" sz="quarter" idx="11"/>
          </p:nvPr>
        </p:nvSpPr>
        <p:spPr>
          <a:xfrm>
            <a:off x="611560" y="260649"/>
            <a:ext cx="4464496" cy="360039"/>
          </a:xfrm>
          <a:prstGeom prst="rect">
            <a:avLst/>
          </a:prstGeom>
        </p:spPr>
        <p:txBody>
          <a:bodyPr anchor="ctr"/>
          <a:lstStyle>
            <a:lvl1pPr>
              <a:defRPr sz="1600">
                <a:solidFill>
                  <a:schemeClr val="tx1">
                    <a:lumMod val="65000"/>
                    <a:lumOff val="35000"/>
                  </a:schemeClr>
                </a:solidFill>
                <a:latin typeface="+mj-lt"/>
              </a:defRPr>
            </a:lvl1pPr>
          </a:lstStyle>
          <a:p>
            <a:r>
              <a:rPr lang="pl-PL" dirty="0" err="1" smtClean="0"/>
              <a:t>Desired</a:t>
            </a:r>
            <a:r>
              <a:rPr lang="pl-PL" dirty="0" smtClean="0"/>
              <a:t> </a:t>
            </a:r>
            <a:r>
              <a:rPr lang="pl-PL" dirty="0" err="1" smtClean="0"/>
              <a:t>State</a:t>
            </a:r>
            <a:r>
              <a:rPr lang="pl-PL" dirty="0" smtClean="0"/>
              <a:t> </a:t>
            </a:r>
            <a:r>
              <a:rPr lang="pl-PL" dirty="0" err="1" smtClean="0"/>
              <a:t>Configuration</a:t>
            </a:r>
            <a:endParaRPr lang="pl-PL" dirty="0" smtClean="0"/>
          </a:p>
        </p:txBody>
      </p:sp>
      <p:sp>
        <p:nvSpPr>
          <p:cNvPr id="15" name="Title 14"/>
          <p:cNvSpPr>
            <a:spLocks noGrp="1"/>
          </p:cNvSpPr>
          <p:nvPr>
            <p:ph type="title" hasCustomPrompt="1"/>
          </p:nvPr>
        </p:nvSpPr>
        <p:spPr>
          <a:xfrm>
            <a:off x="611560" y="740701"/>
            <a:ext cx="7920880" cy="720080"/>
          </a:xfrm>
          <a:prstGeom prst="rect">
            <a:avLst/>
          </a:prstGeom>
        </p:spPr>
        <p:txBody>
          <a:bodyPr/>
          <a:lstStyle>
            <a:lvl1pPr algn="l">
              <a:defRPr sz="2800" spc="300">
                <a:latin typeface="+mj-lt"/>
              </a:defRPr>
            </a:lvl1pPr>
          </a:lstStyle>
          <a:p>
            <a:r>
              <a:rPr lang="pl-PL" dirty="0" smtClean="0"/>
              <a:t>01. NAZWA SLAJDU</a:t>
            </a:r>
            <a:endParaRPr lang="pl-PL" dirty="0"/>
          </a:p>
        </p:txBody>
      </p:sp>
      <p:sp>
        <p:nvSpPr>
          <p:cNvPr id="19" name="Text Placeholder 18"/>
          <p:cNvSpPr>
            <a:spLocks noGrp="1"/>
          </p:cNvSpPr>
          <p:nvPr>
            <p:ph type="body" sz="quarter" idx="12"/>
          </p:nvPr>
        </p:nvSpPr>
        <p:spPr>
          <a:xfrm>
            <a:off x="611190" y="1508787"/>
            <a:ext cx="7921625" cy="4608512"/>
          </a:xfrm>
          <a:prstGeom prst="rect">
            <a:avLst/>
          </a:prstGeom>
        </p:spPr>
        <p:txBody>
          <a:bodyPr/>
          <a:lstStyle>
            <a:lvl1pPr marL="342900" indent="-342900">
              <a:buClr>
                <a:schemeClr val="bg2"/>
              </a:buClr>
              <a:buSzPct val="90000"/>
              <a:buFont typeface="Arial" panose="020B0604020202020204" pitchFamily="34" charset="0"/>
              <a:buChar char="►"/>
              <a:defRPr sz="1400"/>
            </a:lvl1pPr>
            <a:lvl2pPr marL="742950" indent="-285750">
              <a:buClr>
                <a:schemeClr val="bg2"/>
              </a:buClr>
              <a:buSzPct val="80000"/>
              <a:buFont typeface="Wingdings 3" panose="05040102010807070707" pitchFamily="18" charset="2"/>
              <a:buChar char="w"/>
              <a:defRPr sz="1400"/>
            </a:lvl2pPr>
            <a:lvl3pPr marL="1143000" indent="-228600">
              <a:buClr>
                <a:schemeClr val="bg1">
                  <a:lumMod val="50000"/>
                </a:schemeClr>
              </a:buClr>
              <a:buFont typeface="Wingdings" panose="05000000000000000000" pitchFamily="2" charset="2"/>
              <a:buChar char="§"/>
              <a:defRPr sz="1400"/>
            </a:lvl3pPr>
            <a:lvl4pPr>
              <a:buClr>
                <a:schemeClr val="bg1">
                  <a:lumMod val="75000"/>
                </a:schemeClr>
              </a:buClr>
              <a:defRPr sz="14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1" name="Picture 2" descr="C:\Users\reaveth\Desktop\Templates\Loga Zebrane\Firmowe\Future Processing\FP_Logo_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1350" y="6272277"/>
            <a:ext cx="1766394" cy="427468"/>
          </a:xfrm>
          <a:prstGeom prst="rect">
            <a:avLst/>
          </a:prstGeom>
          <a:noFill/>
          <a:extLst>
            <a:ext uri="{909E8E84-426E-40DD-AFC4-6F175D3DCCD1}">
              <a14:hiddenFill xmlns:a14="http://schemas.microsoft.com/office/drawing/2010/main">
                <a:solidFill>
                  <a:srgbClr val="FFFFFF"/>
                </a:solidFill>
              </a14:hiddenFill>
            </a:ext>
          </a:extLst>
        </p:spPr>
      </p:pic>
      <p:sp>
        <p:nvSpPr>
          <p:cNvPr id="13" name="Isosceles Triangle 12"/>
          <p:cNvSpPr/>
          <p:nvPr userDrawn="1"/>
        </p:nvSpPr>
        <p:spPr>
          <a:xfrm rot="5400000">
            <a:off x="219252" y="6447575"/>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Isosceles Triangle 15"/>
          <p:cNvSpPr/>
          <p:nvPr userDrawn="1"/>
        </p:nvSpPr>
        <p:spPr>
          <a:xfrm rot="5400000">
            <a:off x="219252" y="410425"/>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5275372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Photo">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5076056" y="260648"/>
            <a:ext cx="3456384" cy="384043"/>
          </a:xfrm>
          <a:prstGeom prst="rect">
            <a:avLst/>
          </a:prstGeom>
        </p:spPr>
        <p:txBody>
          <a:bodyPr anchor="ctr"/>
          <a:lstStyle>
            <a:lvl1pPr>
              <a:defRPr sz="1200">
                <a:solidFill>
                  <a:schemeClr val="bg2"/>
                </a:solidFill>
                <a:latin typeface="Malleable-FP Light" panose="00000400000000000000" pitchFamily="50" charset="-18"/>
              </a:defRPr>
            </a:lvl1pPr>
          </a:lstStyle>
          <a:p>
            <a:pPr algn="r"/>
            <a:r>
              <a:rPr lang="pl-PL" dirty="0" smtClean="0"/>
              <a:t>03.11.2015</a:t>
            </a:r>
            <a:endParaRPr lang="pl-PL" dirty="0"/>
          </a:p>
        </p:txBody>
      </p:sp>
      <p:sp>
        <p:nvSpPr>
          <p:cNvPr id="9" name="Footer Placeholder 4"/>
          <p:cNvSpPr>
            <a:spLocks noGrp="1"/>
          </p:cNvSpPr>
          <p:nvPr>
            <p:ph type="ftr" sz="quarter" idx="11"/>
          </p:nvPr>
        </p:nvSpPr>
        <p:spPr>
          <a:xfrm>
            <a:off x="611560" y="260649"/>
            <a:ext cx="4464496" cy="360039"/>
          </a:xfrm>
          <a:prstGeom prst="rect">
            <a:avLst/>
          </a:prstGeom>
        </p:spPr>
        <p:txBody>
          <a:bodyPr anchor="ctr"/>
          <a:lstStyle>
            <a:lvl1pPr>
              <a:defRPr sz="1600">
                <a:solidFill>
                  <a:schemeClr val="tx1">
                    <a:lumMod val="65000"/>
                    <a:lumOff val="35000"/>
                  </a:schemeClr>
                </a:solidFill>
                <a:latin typeface="+mj-lt"/>
              </a:defRPr>
            </a:lvl1pPr>
          </a:lstStyle>
          <a:p>
            <a:r>
              <a:rPr lang="pl-PL" dirty="0" err="1" smtClean="0"/>
              <a:t>Desired</a:t>
            </a:r>
            <a:r>
              <a:rPr lang="pl-PL" dirty="0" smtClean="0"/>
              <a:t> </a:t>
            </a:r>
            <a:r>
              <a:rPr lang="pl-PL" dirty="0" err="1" smtClean="0"/>
              <a:t>State</a:t>
            </a:r>
            <a:r>
              <a:rPr lang="pl-PL" dirty="0" smtClean="0"/>
              <a:t> </a:t>
            </a:r>
            <a:r>
              <a:rPr lang="pl-PL" dirty="0" err="1" smtClean="0"/>
              <a:t>Configuration</a:t>
            </a:r>
            <a:endParaRPr lang="pl-PL" dirty="0" smtClean="0"/>
          </a:p>
        </p:txBody>
      </p:sp>
      <p:sp>
        <p:nvSpPr>
          <p:cNvPr id="10" name="Title 14"/>
          <p:cNvSpPr>
            <a:spLocks noGrp="1"/>
          </p:cNvSpPr>
          <p:nvPr>
            <p:ph type="title" hasCustomPrompt="1"/>
          </p:nvPr>
        </p:nvSpPr>
        <p:spPr>
          <a:xfrm>
            <a:off x="611560" y="740701"/>
            <a:ext cx="7920880" cy="720080"/>
          </a:xfrm>
          <a:prstGeom prst="rect">
            <a:avLst/>
          </a:prstGeom>
        </p:spPr>
        <p:txBody>
          <a:bodyPr/>
          <a:lstStyle>
            <a:lvl1pPr algn="l">
              <a:defRPr sz="2800" spc="300">
                <a:latin typeface="+mj-lt"/>
              </a:defRPr>
            </a:lvl1pPr>
          </a:lstStyle>
          <a:p>
            <a:r>
              <a:rPr lang="pl-PL" dirty="0" smtClean="0"/>
              <a:t>01. NAZWA SLAJDU</a:t>
            </a:r>
            <a:endParaRPr lang="pl-PL" dirty="0"/>
          </a:p>
        </p:txBody>
      </p:sp>
      <p:sp>
        <p:nvSpPr>
          <p:cNvPr id="11" name="Text Placeholder 18"/>
          <p:cNvSpPr>
            <a:spLocks noGrp="1"/>
          </p:cNvSpPr>
          <p:nvPr>
            <p:ph type="body" sz="quarter" idx="12"/>
          </p:nvPr>
        </p:nvSpPr>
        <p:spPr>
          <a:xfrm>
            <a:off x="611189" y="1508787"/>
            <a:ext cx="4464867" cy="4608512"/>
          </a:xfrm>
          <a:prstGeom prst="rect">
            <a:avLst/>
          </a:prstGeom>
        </p:spPr>
        <p:txBody>
          <a:bodyPr/>
          <a:lstStyle>
            <a:lvl1pPr marL="342900" indent="-342900">
              <a:buClr>
                <a:schemeClr val="bg2"/>
              </a:buClr>
              <a:buSzPct val="90000"/>
              <a:buFont typeface="Arial" panose="020B0604020202020204" pitchFamily="34" charset="0"/>
              <a:buChar char="►"/>
              <a:defRPr sz="1400"/>
            </a:lvl1pPr>
            <a:lvl2pPr marL="742950" indent="-285750">
              <a:buClr>
                <a:schemeClr val="bg2"/>
              </a:buClr>
              <a:buSzPct val="80000"/>
              <a:buFont typeface="Wingdings 3" panose="05040102010807070707" pitchFamily="18" charset="2"/>
              <a:buChar char="w"/>
              <a:defRPr sz="1400"/>
            </a:lvl2pPr>
            <a:lvl3pPr marL="1143000" indent="-228600">
              <a:buClr>
                <a:schemeClr val="bg1">
                  <a:lumMod val="50000"/>
                </a:schemeClr>
              </a:buClr>
              <a:buFont typeface="Wingdings" panose="05000000000000000000" pitchFamily="2" charset="2"/>
              <a:buChar char="§"/>
              <a:defRPr sz="1400"/>
            </a:lvl3pPr>
            <a:lvl4pPr>
              <a:buClr>
                <a:schemeClr val="bg1">
                  <a:lumMod val="75000"/>
                </a:schemeClr>
              </a:buClr>
              <a:defRPr sz="14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 name="Picture Placeholder 2"/>
          <p:cNvSpPr>
            <a:spLocks noGrp="1"/>
          </p:cNvSpPr>
          <p:nvPr>
            <p:ph type="pic" sz="quarter" idx="13" hasCustomPrompt="1"/>
          </p:nvPr>
        </p:nvSpPr>
        <p:spPr>
          <a:xfrm>
            <a:off x="5219701" y="1509185"/>
            <a:ext cx="3313113" cy="4607983"/>
          </a:xfrm>
          <a:prstGeom prst="rect">
            <a:avLst/>
          </a:prstGeom>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latin typeface="+mj-lt"/>
              </a:defRPr>
            </a:lvl1pPr>
          </a:lstStyle>
          <a:p>
            <a:r>
              <a:rPr lang="pl-PL" smtClean="0"/>
              <a:t>POLE NA OBRAZ</a:t>
            </a:r>
          </a:p>
          <a:p>
            <a:endParaRPr lang="pl-PL"/>
          </a:p>
        </p:txBody>
      </p:sp>
      <p:pic>
        <p:nvPicPr>
          <p:cNvPr id="15" name="Picture 2" descr="C:\Users\reaveth\Desktop\Templates\Loga Zebrane\Firmowe\Future Processing\FP_Logo_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1350" y="6272277"/>
            <a:ext cx="1766394" cy="427468"/>
          </a:xfrm>
          <a:prstGeom prst="rect">
            <a:avLst/>
          </a:prstGeom>
          <a:noFill/>
          <a:extLst>
            <a:ext uri="{909E8E84-426E-40DD-AFC4-6F175D3DCCD1}">
              <a14:hiddenFill xmlns:a14="http://schemas.microsoft.com/office/drawing/2010/main">
                <a:solidFill>
                  <a:srgbClr val="FFFFFF"/>
                </a:solidFill>
              </a14:hiddenFill>
            </a:ext>
          </a:extLst>
        </p:spPr>
      </p:pic>
      <p:sp>
        <p:nvSpPr>
          <p:cNvPr id="16" name="Isosceles Triangle 15"/>
          <p:cNvSpPr/>
          <p:nvPr userDrawn="1"/>
        </p:nvSpPr>
        <p:spPr>
          <a:xfrm rot="5400000">
            <a:off x="219252" y="6447575"/>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Isosceles Triangle 16"/>
          <p:cNvSpPr/>
          <p:nvPr userDrawn="1"/>
        </p:nvSpPr>
        <p:spPr>
          <a:xfrm rot="5400000">
            <a:off x="219252" y="410425"/>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070772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Table">
    <p:spTree>
      <p:nvGrpSpPr>
        <p:cNvPr id="1" name=""/>
        <p:cNvGrpSpPr/>
        <p:nvPr/>
      </p:nvGrpSpPr>
      <p:grpSpPr>
        <a:xfrm>
          <a:off x="0" y="0"/>
          <a:ext cx="0" cy="0"/>
          <a:chOff x="0" y="0"/>
          <a:chExt cx="0" cy="0"/>
        </a:xfrm>
      </p:grpSpPr>
      <p:graphicFrame>
        <p:nvGraphicFramePr>
          <p:cNvPr id="7" name="Table 6"/>
          <p:cNvGraphicFramePr>
            <a:graphicFrameLocks noGrp="1"/>
          </p:cNvGraphicFramePr>
          <p:nvPr userDrawn="1">
            <p:extLst>
              <p:ext uri="{D42A27DB-BD31-4B8C-83A1-F6EECF244321}">
                <p14:modId xmlns:p14="http://schemas.microsoft.com/office/powerpoint/2010/main" val="142376124"/>
              </p:ext>
            </p:extLst>
          </p:nvPr>
        </p:nvGraphicFramePr>
        <p:xfrm>
          <a:off x="611560" y="2369608"/>
          <a:ext cx="7920880" cy="2966718"/>
        </p:xfrm>
        <a:graphic>
          <a:graphicData uri="http://schemas.openxmlformats.org/drawingml/2006/table">
            <a:tbl>
              <a:tblPr firstRow="1" bandRow="1">
                <a:tableStyleId>{21E4AEA4-8DFA-4A89-87EB-49C32662AFE0}</a:tableStyleId>
              </a:tblPr>
              <a:tblGrid>
                <a:gridCol w="1980220"/>
                <a:gridCol w="1980220"/>
                <a:gridCol w="1980220"/>
                <a:gridCol w="1980220"/>
              </a:tblGrid>
              <a:tr h="494453">
                <a:tc>
                  <a:txBody>
                    <a:bodyPr/>
                    <a:lstStyle/>
                    <a:p>
                      <a:r>
                        <a:rPr lang="pl-PL" sz="2000" b="0" i="0" spc="300" baseline="0" smtClean="0">
                          <a:solidFill>
                            <a:sysClr val="windowText" lastClr="000000"/>
                          </a:solidFill>
                          <a:latin typeface="+mj-lt"/>
                        </a:rPr>
                        <a:t>KOLUMNA 1</a:t>
                      </a:r>
                      <a:endParaRPr lang="pl-PL" sz="2000" b="0" i="0" spc="300" baseline="0">
                        <a:solidFill>
                          <a:sysClr val="windowText" lastClr="000000"/>
                        </a:solidFill>
                        <a:latin typeface="+mj-lt"/>
                      </a:endParaRPr>
                    </a:p>
                  </a:txBody>
                  <a:tcPr marT="60960" marB="60960">
                    <a:lnL w="12700" cmpd="sng">
                      <a:noFill/>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i="0" spc="300" baseline="0" smtClean="0">
                          <a:solidFill>
                            <a:sysClr val="windowText" lastClr="000000"/>
                          </a:solidFill>
                          <a:latin typeface="+mj-lt"/>
                        </a:rPr>
                        <a:t>KOLUMNA 2</a:t>
                      </a:r>
                      <a:endParaRPr lang="pl-PL" sz="2000" b="0" i="0" spc="300" baseline="0">
                        <a:solidFill>
                          <a:sysClr val="windowText" lastClr="000000"/>
                        </a:solidFill>
                        <a:latin typeface="+mj-lt"/>
                      </a:endParaRPr>
                    </a:p>
                  </a:txBody>
                  <a:tcPr marT="60960" marB="6096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i="0" spc="300" baseline="0" smtClean="0">
                          <a:solidFill>
                            <a:sysClr val="windowText" lastClr="000000"/>
                          </a:solidFill>
                          <a:latin typeface="+mj-lt"/>
                        </a:rPr>
                        <a:t>KOLUMNA 3</a:t>
                      </a:r>
                      <a:endParaRPr lang="pl-PL" sz="2000" b="0" i="0" spc="300" baseline="0">
                        <a:solidFill>
                          <a:sysClr val="windowText" lastClr="000000"/>
                        </a:solidFill>
                        <a:latin typeface="+mj-lt"/>
                      </a:endParaRPr>
                    </a:p>
                  </a:txBody>
                  <a:tcPr marT="60960" marB="6096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i="0" spc="300" baseline="0" smtClean="0">
                          <a:solidFill>
                            <a:sysClr val="windowText" lastClr="000000"/>
                          </a:solidFill>
                          <a:latin typeface="+mj-lt"/>
                        </a:rPr>
                        <a:t>KOLUMNA 4</a:t>
                      </a:r>
                      <a:endParaRPr lang="pl-PL" sz="2000" b="0" i="0" spc="300" baseline="0">
                        <a:solidFill>
                          <a:sysClr val="windowText" lastClr="000000"/>
                        </a:solidFill>
                        <a:latin typeface="+mj-lt"/>
                      </a:endParaRPr>
                    </a:p>
                  </a:txBody>
                  <a:tcPr marT="60960" marB="60960">
                    <a:lnL w="3175" cap="flat" cmpd="sng" algn="ctr">
                      <a:solidFill>
                        <a:schemeClr val="tx1"/>
                      </a:solidFill>
                      <a:prstDash val="solid"/>
                      <a:round/>
                      <a:headEnd type="none" w="med" len="med"/>
                      <a:tailEnd type="none" w="med" len="med"/>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pl-PL" sz="1600" baseline="0" smtClean="0">
                          <a:latin typeface="PT Sans" panose="020B0503020203020204" pitchFamily="34" charset="-18"/>
                        </a:rPr>
                        <a:t>Pozycja 1</a:t>
                      </a:r>
                    </a:p>
                  </a:txBody>
                  <a:tcPr marT="60960" marB="60960" anchor="ctr">
                    <a:lnL w="12700" cmpd="sng">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pl-PL" sz="1600" baseline="0" smtClean="0">
                          <a:latin typeface="PT Sans" panose="020B0503020203020204" pitchFamily="34" charset="-18"/>
                        </a:rPr>
                        <a:t>Pozycja 2</a:t>
                      </a:r>
                      <a:endParaRPr lang="pl-PL" sz="1600" baseline="0">
                        <a:latin typeface="PT Sans" panose="020B0503020203020204" pitchFamily="34" charset="-18"/>
                      </a:endParaRPr>
                    </a:p>
                  </a:txBody>
                  <a:tcPr marT="60960" marB="60960" anchor="ctr">
                    <a:lnL w="12700" cmpd="sng">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endParaRPr lang="pl-PL" sz="1600" baseline="0">
                        <a:latin typeface="PT Sans" panose="020B0503020203020204" pitchFamily="34" charset="-18"/>
                      </a:endParaRPr>
                    </a:p>
                  </a:txBody>
                  <a:tcPr marT="60960" marB="60960" anchor="ctr">
                    <a:lnL w="12700" cmpd="sng">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endParaRPr lang="pl-PL" sz="1600" baseline="0">
                        <a:latin typeface="PT Sans" panose="020B0503020203020204" pitchFamily="34" charset="-18"/>
                      </a:endParaRPr>
                    </a:p>
                  </a:txBody>
                  <a:tcPr marT="60960" marB="60960" anchor="ctr">
                    <a:lnL w="12700" cmpd="sng">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endParaRPr lang="pl-PL" sz="1600" baseline="0">
                        <a:latin typeface="PT Sans" panose="020B0503020203020204" pitchFamily="34" charset="-18"/>
                      </a:endParaRPr>
                    </a:p>
                  </a:txBody>
                  <a:tcPr marT="60960" marB="60960" anchor="ctr">
                    <a:lnL w="12700" cmpd="sng">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pl-PL" sz="1600" baseline="0">
                        <a:latin typeface="PT Sans" panose="020B0503020203020204" pitchFamily="34" charset="-18"/>
                      </a:endParaRPr>
                    </a:p>
                  </a:txBody>
                  <a:tcPr marT="60960" marB="60960" anchor="ctr">
                    <a:lnL w="3175" cap="flat" cmpd="sng" algn="ctr">
                      <a:solidFill>
                        <a:schemeClr val="tx1"/>
                      </a:solid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3" name="Straight Connector 2"/>
          <p:cNvCxnSpPr/>
          <p:nvPr userDrawn="1"/>
        </p:nvCxnSpPr>
        <p:spPr>
          <a:xfrm>
            <a:off x="611560" y="2228867"/>
            <a:ext cx="792088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5076056" y="260648"/>
            <a:ext cx="3456384" cy="384043"/>
          </a:xfrm>
          <a:prstGeom prst="rect">
            <a:avLst/>
          </a:prstGeom>
        </p:spPr>
        <p:txBody>
          <a:bodyPr anchor="ctr"/>
          <a:lstStyle>
            <a:lvl1pPr>
              <a:defRPr sz="1200">
                <a:solidFill>
                  <a:schemeClr val="bg2"/>
                </a:solidFill>
                <a:latin typeface="Malleable-FP Light" panose="00000400000000000000" pitchFamily="50" charset="-18"/>
              </a:defRPr>
            </a:lvl1pPr>
          </a:lstStyle>
          <a:p>
            <a:pPr algn="r"/>
            <a:r>
              <a:rPr lang="pl-PL" dirty="0" smtClean="0"/>
              <a:t>03.11.2015</a:t>
            </a:r>
            <a:endParaRPr lang="pl-PL" dirty="0"/>
          </a:p>
        </p:txBody>
      </p:sp>
      <p:sp>
        <p:nvSpPr>
          <p:cNvPr id="9" name="Footer Placeholder 4"/>
          <p:cNvSpPr>
            <a:spLocks noGrp="1"/>
          </p:cNvSpPr>
          <p:nvPr>
            <p:ph type="ftr" sz="quarter" idx="11"/>
          </p:nvPr>
        </p:nvSpPr>
        <p:spPr>
          <a:xfrm>
            <a:off x="611560" y="260649"/>
            <a:ext cx="4464496" cy="360039"/>
          </a:xfrm>
          <a:prstGeom prst="rect">
            <a:avLst/>
          </a:prstGeom>
        </p:spPr>
        <p:txBody>
          <a:bodyPr anchor="ctr"/>
          <a:lstStyle>
            <a:lvl1pPr>
              <a:defRPr sz="1600">
                <a:solidFill>
                  <a:schemeClr val="tx1">
                    <a:lumMod val="65000"/>
                    <a:lumOff val="35000"/>
                  </a:schemeClr>
                </a:solidFill>
                <a:latin typeface="+mj-lt"/>
              </a:defRPr>
            </a:lvl1pPr>
          </a:lstStyle>
          <a:p>
            <a:r>
              <a:rPr lang="pl-PL" dirty="0" err="1" smtClean="0"/>
              <a:t>Desired</a:t>
            </a:r>
            <a:r>
              <a:rPr lang="pl-PL" dirty="0" smtClean="0"/>
              <a:t> </a:t>
            </a:r>
            <a:r>
              <a:rPr lang="pl-PL" dirty="0" err="1" smtClean="0"/>
              <a:t>State</a:t>
            </a:r>
            <a:r>
              <a:rPr lang="pl-PL" dirty="0" smtClean="0"/>
              <a:t> </a:t>
            </a:r>
            <a:r>
              <a:rPr lang="pl-PL" dirty="0" err="1" smtClean="0"/>
              <a:t>Configuration</a:t>
            </a:r>
            <a:endParaRPr lang="pl-PL" dirty="0" smtClean="0"/>
          </a:p>
        </p:txBody>
      </p:sp>
      <p:sp>
        <p:nvSpPr>
          <p:cNvPr id="10" name="Title 14"/>
          <p:cNvSpPr>
            <a:spLocks noGrp="1"/>
          </p:cNvSpPr>
          <p:nvPr>
            <p:ph type="title" hasCustomPrompt="1"/>
          </p:nvPr>
        </p:nvSpPr>
        <p:spPr>
          <a:xfrm>
            <a:off x="611560" y="740701"/>
            <a:ext cx="7920880" cy="720080"/>
          </a:xfrm>
          <a:prstGeom prst="rect">
            <a:avLst/>
          </a:prstGeom>
        </p:spPr>
        <p:txBody>
          <a:bodyPr/>
          <a:lstStyle>
            <a:lvl1pPr algn="l">
              <a:defRPr sz="2800" spc="300">
                <a:latin typeface="+mj-lt"/>
              </a:defRPr>
            </a:lvl1pPr>
          </a:lstStyle>
          <a:p>
            <a:r>
              <a:rPr lang="pl-PL" dirty="0" smtClean="0"/>
              <a:t>01. NAZWA SLAJDU</a:t>
            </a:r>
            <a:endParaRPr lang="pl-PL" dirty="0"/>
          </a:p>
        </p:txBody>
      </p:sp>
      <p:sp>
        <p:nvSpPr>
          <p:cNvPr id="14" name="Title 14"/>
          <p:cNvSpPr txBox="1">
            <a:spLocks/>
          </p:cNvSpPr>
          <p:nvPr userDrawn="1"/>
        </p:nvSpPr>
        <p:spPr>
          <a:xfrm>
            <a:off x="539552" y="1700808"/>
            <a:ext cx="7920880" cy="720080"/>
          </a:xfrm>
          <a:prstGeom prst="rect">
            <a:avLst/>
          </a:prstGeom>
        </p:spPr>
        <p:txBody>
          <a:bodyPr/>
          <a:lstStyle>
            <a:lvl1pPr algn="l" defTabSz="914400" rtl="0" eaLnBrk="1" latinLnBrk="0" hangingPunct="1">
              <a:spcBef>
                <a:spcPct val="0"/>
              </a:spcBef>
              <a:buNone/>
              <a:defRPr sz="2800" kern="1200" spc="300">
                <a:solidFill>
                  <a:schemeClr val="tx1"/>
                </a:solidFill>
                <a:latin typeface="+mj-lt"/>
                <a:ea typeface="+mj-ea"/>
                <a:cs typeface="+mj-cs"/>
              </a:defRPr>
            </a:lvl1pPr>
          </a:lstStyle>
          <a:p>
            <a:r>
              <a:rPr lang="pl-PL" sz="2000" smtClean="0"/>
              <a:t>Nazwa Tabeli</a:t>
            </a:r>
            <a:endParaRPr lang="pl-PL" sz="2000"/>
          </a:p>
        </p:txBody>
      </p:sp>
      <p:pic>
        <p:nvPicPr>
          <p:cNvPr id="15" name="Picture 2" descr="C:\Users\reaveth\Desktop\Templates\Loga Zebrane\Firmowe\Future Processing\FP_Logo_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1350" y="6272277"/>
            <a:ext cx="1766394" cy="427468"/>
          </a:xfrm>
          <a:prstGeom prst="rect">
            <a:avLst/>
          </a:prstGeom>
          <a:noFill/>
          <a:extLst>
            <a:ext uri="{909E8E84-426E-40DD-AFC4-6F175D3DCCD1}">
              <a14:hiddenFill xmlns:a14="http://schemas.microsoft.com/office/drawing/2010/main">
                <a:solidFill>
                  <a:srgbClr val="FFFFFF"/>
                </a:solidFill>
              </a14:hiddenFill>
            </a:ext>
          </a:extLst>
        </p:spPr>
      </p:pic>
      <p:sp>
        <p:nvSpPr>
          <p:cNvPr id="16" name="Isosceles Triangle 15"/>
          <p:cNvSpPr/>
          <p:nvPr userDrawn="1"/>
        </p:nvSpPr>
        <p:spPr>
          <a:xfrm rot="5400000">
            <a:off x="219252" y="6447575"/>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Isosceles Triangle 16"/>
          <p:cNvSpPr/>
          <p:nvPr userDrawn="1"/>
        </p:nvSpPr>
        <p:spPr>
          <a:xfrm rot="5400000">
            <a:off x="219252" y="410425"/>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960585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_background">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5076056" y="260648"/>
            <a:ext cx="3456384" cy="384043"/>
          </a:xfrm>
          <a:prstGeom prst="rect">
            <a:avLst/>
          </a:prstGeom>
        </p:spPr>
        <p:txBody>
          <a:bodyPr anchor="ctr"/>
          <a:lstStyle>
            <a:lvl1pPr>
              <a:defRPr sz="1200">
                <a:solidFill>
                  <a:schemeClr val="bg1"/>
                </a:solidFill>
                <a:latin typeface="Malleable-FP Light" panose="00000400000000000000" pitchFamily="50" charset="-18"/>
              </a:defRPr>
            </a:lvl1pPr>
          </a:lstStyle>
          <a:p>
            <a:pPr algn="r"/>
            <a:r>
              <a:rPr lang="pl-PL" smtClean="0"/>
              <a:t>2014.08.13 / NORBERT IKSIŃSKI</a:t>
            </a:r>
            <a:endParaRPr lang="pl-PL"/>
          </a:p>
        </p:txBody>
      </p:sp>
      <p:sp>
        <p:nvSpPr>
          <p:cNvPr id="8" name="Footer Placeholder 4"/>
          <p:cNvSpPr>
            <a:spLocks noGrp="1"/>
          </p:cNvSpPr>
          <p:nvPr>
            <p:ph type="ftr" sz="quarter" idx="11"/>
          </p:nvPr>
        </p:nvSpPr>
        <p:spPr>
          <a:xfrm>
            <a:off x="611560" y="260649"/>
            <a:ext cx="4464496" cy="360039"/>
          </a:xfrm>
          <a:prstGeom prst="rect">
            <a:avLst/>
          </a:prstGeom>
        </p:spPr>
        <p:txBody>
          <a:bodyPr anchor="ctr"/>
          <a:lstStyle>
            <a:lvl1pPr>
              <a:defRPr sz="1600">
                <a:solidFill>
                  <a:schemeClr val="bg1"/>
                </a:solidFill>
                <a:latin typeface="+mj-lt"/>
              </a:defRPr>
            </a:lvl1pPr>
          </a:lstStyle>
          <a:p>
            <a:r>
              <a:rPr lang="pl-PL" smtClean="0"/>
              <a:t>NAZWA PREZENTACJI</a:t>
            </a:r>
            <a:endParaRPr lang="pl-PL"/>
          </a:p>
        </p:txBody>
      </p:sp>
      <p:sp>
        <p:nvSpPr>
          <p:cNvPr id="9" name="Title 14"/>
          <p:cNvSpPr>
            <a:spLocks noGrp="1"/>
          </p:cNvSpPr>
          <p:nvPr>
            <p:ph type="title" hasCustomPrompt="1"/>
          </p:nvPr>
        </p:nvSpPr>
        <p:spPr>
          <a:xfrm>
            <a:off x="611560" y="740701"/>
            <a:ext cx="7920880" cy="720080"/>
          </a:xfrm>
          <a:prstGeom prst="rect">
            <a:avLst/>
          </a:prstGeom>
        </p:spPr>
        <p:txBody>
          <a:bodyPr/>
          <a:lstStyle>
            <a:lvl1pPr algn="l">
              <a:defRPr sz="2800" spc="300">
                <a:solidFill>
                  <a:schemeClr val="bg1"/>
                </a:solidFill>
                <a:latin typeface="+mj-lt"/>
              </a:defRPr>
            </a:lvl1pPr>
          </a:lstStyle>
          <a:p>
            <a:r>
              <a:rPr lang="pl-PL" dirty="0" smtClean="0"/>
              <a:t>01. NAZWA SLAJDU</a:t>
            </a:r>
            <a:endParaRPr lang="pl-PL" dirty="0"/>
          </a:p>
        </p:txBody>
      </p:sp>
      <p:sp>
        <p:nvSpPr>
          <p:cNvPr id="10" name="Text Placeholder 18"/>
          <p:cNvSpPr>
            <a:spLocks noGrp="1"/>
          </p:cNvSpPr>
          <p:nvPr>
            <p:ph type="body" sz="quarter" idx="12"/>
          </p:nvPr>
        </p:nvSpPr>
        <p:spPr>
          <a:xfrm>
            <a:off x="611190" y="1508787"/>
            <a:ext cx="7921625" cy="4608512"/>
          </a:xfrm>
          <a:prstGeom prst="rect">
            <a:avLst/>
          </a:prstGeom>
        </p:spPr>
        <p:txBody>
          <a:bodyPr/>
          <a:lstStyle>
            <a:lvl1pPr marL="342900" indent="-342900">
              <a:buClr>
                <a:schemeClr val="bg2"/>
              </a:buClr>
              <a:buSzPct val="90000"/>
              <a:buFont typeface="Arial" panose="020B0604020202020204" pitchFamily="34" charset="0"/>
              <a:buChar char="►"/>
              <a:defRPr sz="1400">
                <a:solidFill>
                  <a:schemeClr val="bg1"/>
                </a:solidFill>
              </a:defRPr>
            </a:lvl1pPr>
            <a:lvl2pPr marL="742950" indent="-285750">
              <a:buClr>
                <a:schemeClr val="bg2"/>
              </a:buClr>
              <a:buSzPct val="80000"/>
              <a:buFont typeface="Wingdings 3" panose="05040102010807070707" pitchFamily="18" charset="2"/>
              <a:buChar char="w"/>
              <a:defRPr sz="1400">
                <a:solidFill>
                  <a:schemeClr val="bg1"/>
                </a:solidFill>
              </a:defRPr>
            </a:lvl2pPr>
            <a:lvl3pPr marL="1143000" indent="-228600">
              <a:buClr>
                <a:schemeClr val="bg1">
                  <a:lumMod val="50000"/>
                </a:schemeClr>
              </a:buClr>
              <a:buFont typeface="Wingdings" panose="05000000000000000000" pitchFamily="2" charset="2"/>
              <a:buChar char="§"/>
              <a:defRPr sz="1400">
                <a:solidFill>
                  <a:schemeClr val="bg1"/>
                </a:solidFill>
              </a:defRPr>
            </a:lvl3pPr>
            <a:lvl4pPr>
              <a:buClr>
                <a:schemeClr val="bg1">
                  <a:lumMod val="75000"/>
                </a:schemeClr>
              </a:buClr>
              <a:defRPr sz="1400">
                <a:solidFill>
                  <a:schemeClr val="bg1"/>
                </a:solidFill>
              </a:defRPr>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Isosceles Triangle 14"/>
          <p:cNvSpPr/>
          <p:nvPr userDrawn="1"/>
        </p:nvSpPr>
        <p:spPr>
          <a:xfrm rot="5400000">
            <a:off x="219252" y="6447575"/>
            <a:ext cx="83529" cy="72008"/>
          </a:xfrm>
          <a:prstGeom prst="triangl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Isosceles Triangle 15"/>
          <p:cNvSpPr/>
          <p:nvPr userDrawn="1"/>
        </p:nvSpPr>
        <p:spPr>
          <a:xfrm rot="5400000">
            <a:off x="219252" y="410425"/>
            <a:ext cx="83529" cy="72008"/>
          </a:xfrm>
          <a:prstGeom prst="triangl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050" name="Picture 2" descr="C:\Users\reaveth\Desktop\Templates\Loga Zebrane\Firmowe\Future Processing\FP_Logo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1350" y="6237312"/>
            <a:ext cx="1766393" cy="42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777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a:xfrm>
            <a:off x="467545" y="3501008"/>
            <a:ext cx="5976665" cy="1656184"/>
          </a:xfrm>
          <a:prstGeom prst="rect">
            <a:avLst/>
          </a:prstGeom>
        </p:spPr>
        <p:txBody>
          <a:bodyPr/>
          <a:lstStyle>
            <a:lvl1pPr>
              <a:lnSpc>
                <a:spcPct val="100000"/>
              </a:lnSpc>
              <a:defRPr sz="3200">
                <a:solidFill>
                  <a:schemeClr val="tx1">
                    <a:lumMod val="85000"/>
                    <a:lumOff val="15000"/>
                  </a:schemeClr>
                </a:solidFill>
                <a:latin typeface="+mj-lt"/>
              </a:defRPr>
            </a:lvl1pPr>
          </a:lstStyle>
          <a:p>
            <a:r>
              <a:rPr lang="pl-PL" smtClean="0"/>
              <a:t>The End.</a:t>
            </a:r>
          </a:p>
          <a:p>
            <a:r>
              <a:rPr lang="pl-PL" smtClean="0"/>
              <a:t>Questions?</a:t>
            </a:r>
            <a:endParaRPr lang="pl-PL"/>
          </a:p>
        </p:txBody>
      </p:sp>
      <p:sp>
        <p:nvSpPr>
          <p:cNvPr id="7" name="Isosceles Triangle 6"/>
          <p:cNvSpPr/>
          <p:nvPr userDrawn="1"/>
        </p:nvSpPr>
        <p:spPr>
          <a:xfrm rot="5400000">
            <a:off x="219252" y="1778577"/>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Isosceles Triangle 8"/>
          <p:cNvSpPr/>
          <p:nvPr userDrawn="1"/>
        </p:nvSpPr>
        <p:spPr>
          <a:xfrm rot="5400000">
            <a:off x="219252" y="3722793"/>
            <a:ext cx="83529" cy="7200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3" name="Picture 2" descr="C:\Users\reaveth\Desktop\Templates\Loga Zebrane\Firmowe\Future Processing\FP_Logo_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1141" y="1412776"/>
            <a:ext cx="3244755" cy="78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39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rot="18900000">
            <a:off x="8770184" y="-358794"/>
            <a:ext cx="635775" cy="847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53376474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61" r:id="rId4"/>
    <p:sldLayoutId id="2147483650" r:id="rId5"/>
    <p:sldLayoutId id="2147483660" r:id="rId6"/>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r>
              <a:rPr lang="pl-PL" dirty="0" smtClean="0"/>
              <a:t>03.11.2015 / Marek Śledziński</a:t>
            </a:r>
            <a:endParaRPr lang="pl-PL" dirty="0"/>
          </a:p>
        </p:txBody>
      </p:sp>
      <p:sp>
        <p:nvSpPr>
          <p:cNvPr id="3" name="Footer Placeholder 2"/>
          <p:cNvSpPr>
            <a:spLocks noGrp="1"/>
          </p:cNvSpPr>
          <p:nvPr>
            <p:ph type="ftr" sz="quarter" idx="11"/>
          </p:nvPr>
        </p:nvSpPr>
        <p:spPr>
          <a:xfrm>
            <a:off x="539554" y="3501008"/>
            <a:ext cx="5616622" cy="1656184"/>
          </a:xfrm>
        </p:spPr>
        <p:txBody>
          <a:bodyPr/>
          <a:lstStyle/>
          <a:p>
            <a:r>
              <a:rPr lang="pl-PL" dirty="0" err="1" smtClean="0"/>
              <a:t>Desired</a:t>
            </a:r>
            <a:r>
              <a:rPr lang="pl-PL" dirty="0" smtClean="0"/>
              <a:t> </a:t>
            </a:r>
            <a:r>
              <a:rPr lang="pl-PL" dirty="0" err="1" smtClean="0"/>
              <a:t>State</a:t>
            </a:r>
            <a:r>
              <a:rPr lang="pl-PL" dirty="0" smtClean="0"/>
              <a:t> </a:t>
            </a:r>
            <a:r>
              <a:rPr lang="pl-PL" dirty="0" err="1" smtClean="0"/>
              <a:t>Configuration</a:t>
            </a:r>
            <a:endParaRPr lang="pl-PL" dirty="0" smtClean="0"/>
          </a:p>
          <a:p>
            <a:endParaRPr lang="pl-PL" dirty="0"/>
          </a:p>
        </p:txBody>
      </p:sp>
    </p:spTree>
    <p:extLst>
      <p:ext uri="{BB962C8B-B14F-4D97-AF65-F5344CB8AC3E}">
        <p14:creationId xmlns:p14="http://schemas.microsoft.com/office/powerpoint/2010/main" val="140340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algn="r"/>
            <a:r>
              <a:rPr lang="pl-PL" smtClean="0"/>
              <a:t>03.11.2015</a:t>
            </a:r>
            <a:endParaRPr lang="pl-PL" dirty="0"/>
          </a:p>
        </p:txBody>
      </p:sp>
      <p:sp>
        <p:nvSpPr>
          <p:cNvPr id="3" name="Symbol zastępczy stopki 2"/>
          <p:cNvSpPr>
            <a:spLocks noGrp="1"/>
          </p:cNvSpPr>
          <p:nvPr>
            <p:ph type="ftr" sz="quarter" idx="11"/>
          </p:nvPr>
        </p:nvSpPr>
        <p:spPr/>
        <p:txBody>
          <a:bodyPr/>
          <a:lstStyle/>
          <a:p>
            <a:r>
              <a:rPr lang="pl-PL" smtClean="0"/>
              <a:t>Desired State Configuration</a:t>
            </a:r>
            <a:endParaRPr lang="pl-PL" dirty="0" smtClean="0"/>
          </a:p>
        </p:txBody>
      </p:sp>
      <p:sp>
        <p:nvSpPr>
          <p:cNvPr id="4" name="Tytuł 3"/>
          <p:cNvSpPr>
            <a:spLocks noGrp="1"/>
          </p:cNvSpPr>
          <p:nvPr>
            <p:ph type="title"/>
          </p:nvPr>
        </p:nvSpPr>
        <p:spPr>
          <a:prstGeom prst="rect">
            <a:avLst/>
          </a:prstGeom>
        </p:spPr>
        <p:txBody>
          <a:bodyPr/>
          <a:lstStyle/>
          <a:p>
            <a:r>
              <a:rPr lang="pl-PL" dirty="0" err="1" smtClean="0"/>
              <a:t>What</a:t>
            </a:r>
            <a:r>
              <a:rPr lang="pl-PL" dirty="0" smtClean="0"/>
              <a:t> </a:t>
            </a:r>
            <a:r>
              <a:rPr lang="pl-PL" dirty="0" err="1" smtClean="0"/>
              <a:t>it</a:t>
            </a:r>
            <a:r>
              <a:rPr lang="pl-PL" dirty="0" smtClean="0"/>
              <a:t> </a:t>
            </a:r>
            <a:r>
              <a:rPr lang="pl-PL" dirty="0" err="1" smtClean="0"/>
              <a:t>is</a:t>
            </a:r>
            <a:r>
              <a:rPr lang="pl-PL" dirty="0" smtClean="0"/>
              <a:t>?</a:t>
            </a:r>
            <a:endParaRPr lang="en-GB" dirty="0"/>
          </a:p>
        </p:txBody>
      </p:sp>
      <p:sp>
        <p:nvSpPr>
          <p:cNvPr id="5" name="Symbol zastępczy tekstu 4"/>
          <p:cNvSpPr>
            <a:spLocks noGrp="1"/>
          </p:cNvSpPr>
          <p:nvPr>
            <p:ph type="body" sz="quarter" idx="12"/>
          </p:nvPr>
        </p:nvSpPr>
        <p:spPr>
          <a:xfrm>
            <a:off x="611189" y="1508787"/>
            <a:ext cx="6409083" cy="4608512"/>
          </a:xfrm>
          <a:prstGeom prst="rect">
            <a:avLst/>
          </a:prstGeom>
        </p:spPr>
        <p:txBody>
          <a:bodyPr/>
          <a:lstStyle/>
          <a:p>
            <a:r>
              <a:rPr lang="pl-PL" sz="1800" dirty="0" smtClean="0"/>
              <a:t>Distributed </a:t>
            </a:r>
            <a:r>
              <a:rPr lang="pl-PL" sz="1800" dirty="0" err="1" smtClean="0"/>
              <a:t>Heterogenous</a:t>
            </a:r>
            <a:r>
              <a:rPr lang="pl-PL" sz="1800" dirty="0" smtClean="0"/>
              <a:t> </a:t>
            </a:r>
            <a:r>
              <a:rPr lang="pl-PL" sz="1800" dirty="0" err="1" smtClean="0"/>
              <a:t>Configuration</a:t>
            </a:r>
            <a:r>
              <a:rPr lang="pl-PL" sz="1800" dirty="0" smtClean="0"/>
              <a:t> Platform</a:t>
            </a:r>
          </a:p>
          <a:p>
            <a:pPr marL="0" indent="0">
              <a:buNone/>
            </a:pPr>
            <a:r>
              <a:rPr lang="pl-PL" sz="1800" dirty="0" smtClean="0"/>
              <a:t>     (WMI -&gt;CIM)</a:t>
            </a:r>
          </a:p>
          <a:p>
            <a:endParaRPr lang="pl-PL" sz="1800" dirty="0"/>
          </a:p>
          <a:p>
            <a:r>
              <a:rPr lang="pl-PL" sz="1800" dirty="0" smtClean="0"/>
              <a:t>PowerShell</a:t>
            </a:r>
          </a:p>
          <a:p>
            <a:endParaRPr lang="pl-PL" sz="1800" dirty="0"/>
          </a:p>
          <a:p>
            <a:r>
              <a:rPr lang="pl-PL" sz="1800" dirty="0" err="1" smtClean="0"/>
              <a:t>Another</a:t>
            </a:r>
            <a:r>
              <a:rPr lang="pl-PL" sz="1800" dirty="0" smtClean="0"/>
              <a:t> </a:t>
            </a:r>
            <a:r>
              <a:rPr lang="pl-PL" sz="1800" dirty="0" err="1" smtClean="0"/>
              <a:t>Group</a:t>
            </a:r>
            <a:r>
              <a:rPr lang="pl-PL" sz="1800" dirty="0" smtClean="0"/>
              <a:t> Policy?</a:t>
            </a:r>
            <a:endParaRPr lang="en-GB" sz="1800" dirty="0"/>
          </a:p>
        </p:txBody>
      </p:sp>
      <p:pic>
        <p:nvPicPr>
          <p:cNvPr id="8" name="Symbol zastępczy obrazu 7"/>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572000" y="3813027"/>
            <a:ext cx="3601870" cy="1830555"/>
          </a:xfrm>
          <a:prstGeom prst="rect">
            <a:avLst/>
          </a:prstGeom>
          <a:noFill/>
          <a:ln>
            <a:noFill/>
          </a:ln>
        </p:spPr>
      </p:pic>
    </p:spTree>
    <p:extLst>
      <p:ext uri="{BB962C8B-B14F-4D97-AF65-F5344CB8AC3E}">
        <p14:creationId xmlns:p14="http://schemas.microsoft.com/office/powerpoint/2010/main" val="421802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algn="r"/>
            <a:r>
              <a:rPr lang="pl-PL" smtClean="0"/>
              <a:t>03.11.2015</a:t>
            </a:r>
            <a:endParaRPr lang="pl-PL" dirty="0"/>
          </a:p>
        </p:txBody>
      </p:sp>
      <p:sp>
        <p:nvSpPr>
          <p:cNvPr id="3" name="Symbol zastępczy stopki 2"/>
          <p:cNvSpPr>
            <a:spLocks noGrp="1"/>
          </p:cNvSpPr>
          <p:nvPr>
            <p:ph type="ftr" sz="quarter" idx="11"/>
          </p:nvPr>
        </p:nvSpPr>
        <p:spPr/>
        <p:txBody>
          <a:bodyPr/>
          <a:lstStyle/>
          <a:p>
            <a:r>
              <a:rPr lang="pl-PL" smtClean="0"/>
              <a:t>Desired State Configuration</a:t>
            </a:r>
            <a:endParaRPr lang="pl-PL" dirty="0" smtClean="0"/>
          </a:p>
        </p:txBody>
      </p:sp>
      <p:sp>
        <p:nvSpPr>
          <p:cNvPr id="4" name="Tytuł 3"/>
          <p:cNvSpPr>
            <a:spLocks noGrp="1"/>
          </p:cNvSpPr>
          <p:nvPr>
            <p:ph type="title"/>
          </p:nvPr>
        </p:nvSpPr>
        <p:spPr/>
        <p:txBody>
          <a:bodyPr/>
          <a:lstStyle/>
          <a:p>
            <a:r>
              <a:rPr lang="pl-PL" dirty="0" err="1" smtClean="0"/>
              <a:t>Prerequisites</a:t>
            </a:r>
            <a:endParaRPr lang="en-GB" dirty="0"/>
          </a:p>
        </p:txBody>
      </p:sp>
      <p:sp>
        <p:nvSpPr>
          <p:cNvPr id="5" name="Symbol zastępczy tekstu 4"/>
          <p:cNvSpPr>
            <a:spLocks noGrp="1"/>
          </p:cNvSpPr>
          <p:nvPr>
            <p:ph type="body" sz="quarter" idx="12"/>
          </p:nvPr>
        </p:nvSpPr>
        <p:spPr/>
        <p:txBody>
          <a:bodyPr/>
          <a:lstStyle/>
          <a:p>
            <a:r>
              <a:rPr lang="pl-PL" sz="1800" dirty="0" smtClean="0"/>
              <a:t>Windows 8.1, Server 2012 R2</a:t>
            </a:r>
          </a:p>
          <a:p>
            <a:pPr marL="0" indent="0">
              <a:buNone/>
            </a:pPr>
            <a:endParaRPr lang="pl-PL" sz="1800" dirty="0" smtClean="0"/>
          </a:p>
          <a:p>
            <a:r>
              <a:rPr lang="pl-PL" sz="1800" dirty="0" smtClean="0"/>
              <a:t>WMF 5 (</a:t>
            </a:r>
            <a:r>
              <a:rPr lang="pl-PL" sz="1800" dirty="0" err="1" smtClean="0"/>
              <a:t>previews</a:t>
            </a:r>
            <a:r>
              <a:rPr lang="pl-PL" sz="1800" dirty="0" smtClean="0"/>
              <a:t>…)</a:t>
            </a:r>
          </a:p>
          <a:p>
            <a:r>
              <a:rPr lang="pl-PL" sz="1800" dirty="0" err="1" smtClean="0"/>
              <a:t>WinRM</a:t>
            </a:r>
            <a:r>
              <a:rPr lang="pl-PL" sz="1800" dirty="0" smtClean="0"/>
              <a:t> (</a:t>
            </a:r>
            <a:r>
              <a:rPr lang="pl-PL" sz="1800" dirty="0" err="1" smtClean="0"/>
              <a:t>build</a:t>
            </a:r>
            <a:r>
              <a:rPr lang="pl-PL" sz="1800" dirty="0" smtClean="0"/>
              <a:t> on CIM)</a:t>
            </a:r>
          </a:p>
          <a:p>
            <a:r>
              <a:rPr lang="pl-PL" sz="1800" dirty="0" err="1" smtClean="0"/>
              <a:t>Remoting</a:t>
            </a:r>
            <a:r>
              <a:rPr lang="pl-PL" sz="1800" dirty="0" smtClean="0"/>
              <a:t> </a:t>
            </a:r>
            <a:r>
              <a:rPr lang="pl-PL" sz="1800" dirty="0" err="1" smtClean="0"/>
              <a:t>enabled</a:t>
            </a:r>
            <a:endParaRPr lang="pl-PL" sz="1800" dirty="0" smtClean="0"/>
          </a:p>
          <a:p>
            <a:r>
              <a:rPr lang="pl-PL" sz="1800" dirty="0" err="1" smtClean="0"/>
              <a:t>Script</a:t>
            </a:r>
            <a:r>
              <a:rPr lang="pl-PL" sz="1800" dirty="0" smtClean="0"/>
              <a:t> </a:t>
            </a:r>
            <a:r>
              <a:rPr lang="pl-PL" sz="1800" dirty="0" err="1" smtClean="0"/>
              <a:t>execution</a:t>
            </a:r>
            <a:r>
              <a:rPr lang="pl-PL" sz="1800" dirty="0" smtClean="0"/>
              <a:t> </a:t>
            </a:r>
            <a:r>
              <a:rPr lang="pl-PL" sz="1800" dirty="0" err="1" smtClean="0"/>
              <a:t>enabled</a:t>
            </a:r>
            <a:endParaRPr lang="pl-PL" sz="1800" dirty="0" smtClean="0"/>
          </a:p>
          <a:p>
            <a:endParaRPr lang="pl-PL" sz="1800" dirty="0" smtClean="0"/>
          </a:p>
          <a:p>
            <a:endParaRPr lang="pl-PL" sz="1800" dirty="0"/>
          </a:p>
          <a:p>
            <a:r>
              <a:rPr lang="pl-PL" sz="1800" dirty="0" err="1" smtClean="0"/>
              <a:t>Changes</a:t>
            </a:r>
            <a:r>
              <a:rPr lang="pl-PL" sz="1800" dirty="0" smtClean="0"/>
              <a:t>…</a:t>
            </a:r>
            <a:endParaRPr lang="en-GB" sz="1800" dirty="0"/>
          </a:p>
        </p:txBody>
      </p:sp>
      <p:pic>
        <p:nvPicPr>
          <p:cNvPr id="7" name="Symbol zastępczy obrazu 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715700" y="2060848"/>
            <a:ext cx="2177095" cy="2177095"/>
          </a:xfrm>
          <a:prstGeom prst="rect">
            <a:avLst/>
          </a:prstGeom>
          <a:noFill/>
          <a:ln>
            <a:noFill/>
          </a:ln>
        </p:spPr>
      </p:pic>
    </p:spTree>
    <p:extLst>
      <p:ext uri="{BB962C8B-B14F-4D97-AF65-F5344CB8AC3E}">
        <p14:creationId xmlns:p14="http://schemas.microsoft.com/office/powerpoint/2010/main" val="230033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algn="r"/>
            <a:r>
              <a:rPr lang="pl-PL" smtClean="0"/>
              <a:t>03.11.2015</a:t>
            </a:r>
            <a:endParaRPr lang="pl-PL" dirty="0"/>
          </a:p>
        </p:txBody>
      </p:sp>
      <p:sp>
        <p:nvSpPr>
          <p:cNvPr id="3" name="Symbol zastępczy stopki 2"/>
          <p:cNvSpPr>
            <a:spLocks noGrp="1"/>
          </p:cNvSpPr>
          <p:nvPr>
            <p:ph type="ftr" sz="quarter" idx="11"/>
          </p:nvPr>
        </p:nvSpPr>
        <p:spPr/>
        <p:txBody>
          <a:bodyPr/>
          <a:lstStyle/>
          <a:p>
            <a:r>
              <a:rPr lang="pl-PL" smtClean="0"/>
              <a:t>Desired State Configuration</a:t>
            </a:r>
            <a:endParaRPr lang="pl-PL" dirty="0" smtClean="0"/>
          </a:p>
        </p:txBody>
      </p:sp>
      <p:sp>
        <p:nvSpPr>
          <p:cNvPr id="4" name="Tytuł 3"/>
          <p:cNvSpPr>
            <a:spLocks noGrp="1"/>
          </p:cNvSpPr>
          <p:nvPr>
            <p:ph type="title"/>
          </p:nvPr>
        </p:nvSpPr>
        <p:spPr/>
        <p:txBody>
          <a:bodyPr/>
          <a:lstStyle/>
          <a:p>
            <a:r>
              <a:rPr lang="pl-PL" dirty="0" err="1" smtClean="0"/>
              <a:t>WinRM</a:t>
            </a:r>
            <a:endParaRPr lang="en-GB" dirty="0"/>
          </a:p>
        </p:txBody>
      </p:sp>
      <p:pic>
        <p:nvPicPr>
          <p:cNvPr id="7" name="Symbol zastępczy obrazu 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195735" y="1452912"/>
            <a:ext cx="5213549" cy="5339803"/>
          </a:xfrm>
          <a:prstGeom prst="rect">
            <a:avLst/>
          </a:prstGeom>
          <a:noFill/>
          <a:ln>
            <a:noFill/>
          </a:ln>
        </p:spPr>
      </p:pic>
    </p:spTree>
    <p:extLst>
      <p:ext uri="{BB962C8B-B14F-4D97-AF65-F5344CB8AC3E}">
        <p14:creationId xmlns:p14="http://schemas.microsoft.com/office/powerpoint/2010/main" val="273130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algn="r"/>
            <a:r>
              <a:rPr lang="pl-PL" smtClean="0"/>
              <a:t>03.11.2015</a:t>
            </a:r>
            <a:endParaRPr lang="pl-PL" dirty="0"/>
          </a:p>
        </p:txBody>
      </p:sp>
      <p:sp>
        <p:nvSpPr>
          <p:cNvPr id="3" name="Symbol zastępczy stopki 2"/>
          <p:cNvSpPr>
            <a:spLocks noGrp="1"/>
          </p:cNvSpPr>
          <p:nvPr>
            <p:ph type="ftr" sz="quarter" idx="11"/>
          </p:nvPr>
        </p:nvSpPr>
        <p:spPr/>
        <p:txBody>
          <a:bodyPr/>
          <a:lstStyle/>
          <a:p>
            <a:r>
              <a:rPr lang="pl-PL" smtClean="0"/>
              <a:t>Desired State Configuration</a:t>
            </a:r>
            <a:endParaRPr lang="pl-PL" dirty="0" smtClean="0"/>
          </a:p>
        </p:txBody>
      </p:sp>
      <p:sp>
        <p:nvSpPr>
          <p:cNvPr id="4" name="Tytuł 3"/>
          <p:cNvSpPr>
            <a:spLocks noGrp="1"/>
          </p:cNvSpPr>
          <p:nvPr>
            <p:ph type="title"/>
          </p:nvPr>
        </p:nvSpPr>
        <p:spPr/>
        <p:txBody>
          <a:bodyPr/>
          <a:lstStyle/>
          <a:p>
            <a:r>
              <a:rPr lang="pl-PL" dirty="0" smtClean="0"/>
              <a:t>Architecture</a:t>
            </a:r>
            <a:endParaRPr lang="en-GB" dirty="0"/>
          </a:p>
        </p:txBody>
      </p:sp>
      <p:pic>
        <p:nvPicPr>
          <p:cNvPr id="10" name="Symbol zastępczy obrazu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75" r="2075"/>
          <a:stretch>
            <a:fillRect/>
          </a:stretch>
        </p:blipFill>
        <p:spPr>
          <a:xfrm>
            <a:off x="611188" y="1463675"/>
            <a:ext cx="7850187" cy="4606925"/>
          </a:xfrm>
        </p:spPr>
      </p:pic>
    </p:spTree>
    <p:extLst>
      <p:ext uri="{BB962C8B-B14F-4D97-AF65-F5344CB8AC3E}">
        <p14:creationId xmlns:p14="http://schemas.microsoft.com/office/powerpoint/2010/main" val="76657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r>
              <a:rPr lang="pl-PL" smtClean="0"/>
              <a:t>03.11.2015</a:t>
            </a:r>
            <a:endParaRPr lang="pl-PL" dirty="0"/>
          </a:p>
        </p:txBody>
      </p:sp>
      <p:sp>
        <p:nvSpPr>
          <p:cNvPr id="3" name="Symbol zastępczy stopki 2"/>
          <p:cNvSpPr>
            <a:spLocks noGrp="1"/>
          </p:cNvSpPr>
          <p:nvPr>
            <p:ph type="ftr" sz="quarter" idx="11"/>
          </p:nvPr>
        </p:nvSpPr>
        <p:spPr/>
        <p:txBody>
          <a:bodyPr/>
          <a:lstStyle/>
          <a:p>
            <a:r>
              <a:rPr lang="pl-PL" smtClean="0"/>
              <a:t>Desired State Configuration</a:t>
            </a:r>
            <a:endParaRPr lang="pl-PL" dirty="0" smtClean="0"/>
          </a:p>
        </p:txBody>
      </p:sp>
      <p:sp>
        <p:nvSpPr>
          <p:cNvPr id="4" name="Tytuł 3"/>
          <p:cNvSpPr>
            <a:spLocks noGrp="1"/>
          </p:cNvSpPr>
          <p:nvPr>
            <p:ph type="title"/>
          </p:nvPr>
        </p:nvSpPr>
        <p:spPr/>
        <p:txBody>
          <a:bodyPr/>
          <a:lstStyle/>
          <a:p>
            <a:r>
              <a:rPr lang="pl-PL" smtClean="0"/>
              <a:t>Configuration Definition</a:t>
            </a:r>
            <a:endParaRPr lang="en-GB" dirty="0"/>
          </a:p>
        </p:txBody>
      </p:sp>
      <p:pic>
        <p:nvPicPr>
          <p:cNvPr id="15" name="Obraz 14"/>
          <p:cNvPicPr>
            <a:picLocks noChangeAspect="1"/>
          </p:cNvPicPr>
          <p:nvPr/>
        </p:nvPicPr>
        <p:blipFill>
          <a:blip r:embed="rId3"/>
          <a:stretch>
            <a:fillRect/>
          </a:stretch>
        </p:blipFill>
        <p:spPr>
          <a:xfrm>
            <a:off x="756781" y="2420888"/>
            <a:ext cx="7630438" cy="3024336"/>
          </a:xfrm>
          <a:prstGeom prst="rect">
            <a:avLst/>
          </a:prstGeom>
        </p:spPr>
      </p:pic>
    </p:spTree>
    <p:extLst>
      <p:ext uri="{BB962C8B-B14F-4D97-AF65-F5344CB8AC3E}">
        <p14:creationId xmlns:p14="http://schemas.microsoft.com/office/powerpoint/2010/main" val="144272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algn="r"/>
            <a:r>
              <a:rPr lang="pl-PL" smtClean="0"/>
              <a:t>03.11.2015</a:t>
            </a:r>
            <a:endParaRPr lang="pl-PL" dirty="0"/>
          </a:p>
        </p:txBody>
      </p:sp>
      <p:sp>
        <p:nvSpPr>
          <p:cNvPr id="3" name="Symbol zastępczy stopki 2"/>
          <p:cNvSpPr>
            <a:spLocks noGrp="1"/>
          </p:cNvSpPr>
          <p:nvPr>
            <p:ph type="ftr" sz="quarter" idx="11"/>
          </p:nvPr>
        </p:nvSpPr>
        <p:spPr/>
        <p:txBody>
          <a:bodyPr/>
          <a:lstStyle/>
          <a:p>
            <a:r>
              <a:rPr lang="pl-PL" smtClean="0"/>
              <a:t>Desired State Configuration</a:t>
            </a:r>
            <a:endParaRPr lang="pl-PL" dirty="0" smtClean="0"/>
          </a:p>
        </p:txBody>
      </p:sp>
      <p:sp>
        <p:nvSpPr>
          <p:cNvPr id="4" name="Tytuł 3"/>
          <p:cNvSpPr>
            <a:spLocks noGrp="1"/>
          </p:cNvSpPr>
          <p:nvPr>
            <p:ph type="title"/>
          </p:nvPr>
        </p:nvSpPr>
        <p:spPr/>
        <p:txBody>
          <a:bodyPr/>
          <a:lstStyle/>
          <a:p>
            <a:r>
              <a:rPr lang="pl-PL" dirty="0" err="1" smtClean="0"/>
              <a:t>Push</a:t>
            </a:r>
            <a:r>
              <a:rPr lang="pl-PL" dirty="0" smtClean="0"/>
              <a:t> </a:t>
            </a:r>
            <a:r>
              <a:rPr lang="pl-PL" dirty="0" err="1" smtClean="0"/>
              <a:t>configuration</a:t>
            </a:r>
            <a:r>
              <a:rPr lang="pl-PL" dirty="0" smtClean="0"/>
              <a:t> &amp; </a:t>
            </a:r>
            <a:r>
              <a:rPr lang="pl-PL" dirty="0" err="1"/>
              <a:t>R</a:t>
            </a:r>
            <a:r>
              <a:rPr lang="pl-PL" dirty="0" err="1" smtClean="0"/>
              <a:t>esources</a:t>
            </a:r>
            <a:endParaRPr lang="en-GB" dirty="0"/>
          </a:p>
        </p:txBody>
      </p:sp>
      <p:sp>
        <p:nvSpPr>
          <p:cNvPr id="5" name="Symbol zastępczy tekstu 4"/>
          <p:cNvSpPr>
            <a:spLocks noGrp="1"/>
          </p:cNvSpPr>
          <p:nvPr>
            <p:ph type="body" sz="quarter" idx="12"/>
          </p:nvPr>
        </p:nvSpPr>
        <p:spPr/>
        <p:txBody>
          <a:bodyPr/>
          <a:lstStyle/>
          <a:p>
            <a:r>
              <a:rPr lang="pl-PL" dirty="0" smtClean="0"/>
              <a:t>Demo</a:t>
            </a:r>
            <a:endParaRPr lang="en-GB" dirty="0"/>
          </a:p>
        </p:txBody>
      </p:sp>
      <p:sp>
        <p:nvSpPr>
          <p:cNvPr id="6" name="Symbol zastępczy obrazu 5"/>
          <p:cNvSpPr>
            <a:spLocks noGrp="1"/>
          </p:cNvSpPr>
          <p:nvPr>
            <p:ph type="pic" sz="quarter" idx="13"/>
          </p:nvPr>
        </p:nvSpPr>
        <p:spPr/>
      </p:sp>
    </p:spTree>
    <p:extLst>
      <p:ext uri="{BB962C8B-B14F-4D97-AF65-F5344CB8AC3E}">
        <p14:creationId xmlns:p14="http://schemas.microsoft.com/office/powerpoint/2010/main" val="316006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algn="r"/>
            <a:r>
              <a:rPr lang="pl-PL" smtClean="0"/>
              <a:t>03.11.2015</a:t>
            </a:r>
            <a:endParaRPr lang="pl-PL" dirty="0"/>
          </a:p>
        </p:txBody>
      </p:sp>
      <p:sp>
        <p:nvSpPr>
          <p:cNvPr id="3" name="Symbol zastępczy stopki 2"/>
          <p:cNvSpPr>
            <a:spLocks noGrp="1"/>
          </p:cNvSpPr>
          <p:nvPr>
            <p:ph type="ftr" sz="quarter" idx="11"/>
          </p:nvPr>
        </p:nvSpPr>
        <p:spPr/>
        <p:txBody>
          <a:bodyPr/>
          <a:lstStyle/>
          <a:p>
            <a:r>
              <a:rPr lang="pl-PL" smtClean="0"/>
              <a:t>Desired State Configuration</a:t>
            </a:r>
            <a:endParaRPr lang="pl-PL" dirty="0" smtClean="0"/>
          </a:p>
        </p:txBody>
      </p:sp>
      <p:sp>
        <p:nvSpPr>
          <p:cNvPr id="4" name="Tytuł 3"/>
          <p:cNvSpPr>
            <a:spLocks noGrp="1"/>
          </p:cNvSpPr>
          <p:nvPr>
            <p:ph type="title"/>
          </p:nvPr>
        </p:nvSpPr>
        <p:spPr/>
        <p:txBody>
          <a:bodyPr/>
          <a:lstStyle/>
          <a:p>
            <a:r>
              <a:rPr lang="pl-PL" dirty="0" err="1" smtClean="0"/>
              <a:t>Pull</a:t>
            </a:r>
            <a:r>
              <a:rPr lang="pl-PL" dirty="0" smtClean="0"/>
              <a:t> </a:t>
            </a:r>
            <a:r>
              <a:rPr lang="pl-PL" dirty="0" err="1" smtClean="0"/>
              <a:t>configurations</a:t>
            </a:r>
            <a:endParaRPr lang="en-GB" dirty="0"/>
          </a:p>
        </p:txBody>
      </p:sp>
      <p:sp>
        <p:nvSpPr>
          <p:cNvPr id="5" name="Symbol zastępczy tekstu 4"/>
          <p:cNvSpPr>
            <a:spLocks noGrp="1"/>
          </p:cNvSpPr>
          <p:nvPr>
            <p:ph type="body" sz="quarter" idx="12"/>
          </p:nvPr>
        </p:nvSpPr>
        <p:spPr/>
        <p:txBody>
          <a:bodyPr/>
          <a:lstStyle/>
          <a:p>
            <a:r>
              <a:rPr lang="pl-PL" dirty="0" smtClean="0"/>
              <a:t>SMB</a:t>
            </a:r>
          </a:p>
          <a:p>
            <a:r>
              <a:rPr lang="pl-PL" dirty="0" smtClean="0"/>
              <a:t>HTTP(S)</a:t>
            </a:r>
          </a:p>
          <a:p>
            <a:endParaRPr lang="pl-PL" dirty="0"/>
          </a:p>
          <a:p>
            <a:endParaRPr lang="pl-PL" dirty="0" smtClean="0"/>
          </a:p>
          <a:p>
            <a:r>
              <a:rPr lang="pl-PL" dirty="0" smtClean="0"/>
              <a:t>Demo</a:t>
            </a:r>
            <a:endParaRPr lang="en-GB" dirty="0"/>
          </a:p>
        </p:txBody>
      </p:sp>
      <p:sp>
        <p:nvSpPr>
          <p:cNvPr id="6" name="Symbol zastępczy obrazu 5"/>
          <p:cNvSpPr>
            <a:spLocks noGrp="1"/>
          </p:cNvSpPr>
          <p:nvPr>
            <p:ph type="pic" sz="quarter" idx="13"/>
          </p:nvPr>
        </p:nvSpPr>
        <p:spPr/>
      </p:sp>
    </p:spTree>
    <p:extLst>
      <p:ext uri="{BB962C8B-B14F-4D97-AF65-F5344CB8AC3E}">
        <p14:creationId xmlns:p14="http://schemas.microsoft.com/office/powerpoint/2010/main" val="3996469127"/>
      </p:ext>
    </p:extLst>
  </p:cSld>
  <p:clrMapOvr>
    <a:masterClrMapping/>
  </p:clrMapOvr>
</p:sld>
</file>

<file path=ppt/theme/theme1.xml><?xml version="1.0" encoding="utf-8"?>
<a:theme xmlns:a="http://schemas.openxmlformats.org/drawingml/2006/main" name="FPAcademyPrezentacja_16_9">
  <a:themeElements>
    <a:clrScheme name="Custom 1">
      <a:dk1>
        <a:sysClr val="windowText" lastClr="000000"/>
      </a:dk1>
      <a:lt1>
        <a:sysClr val="window" lastClr="FFFFFF"/>
      </a:lt1>
      <a:dk2>
        <a:srgbClr val="FFC000"/>
      </a:dk2>
      <a:lt2>
        <a:srgbClr val="F79646"/>
      </a:lt2>
      <a:accent1>
        <a:srgbClr val="F79646"/>
      </a:accent1>
      <a:accent2>
        <a:srgbClr val="FFC000"/>
      </a:accent2>
      <a:accent3>
        <a:srgbClr val="9BBB59"/>
      </a:accent3>
      <a:accent4>
        <a:srgbClr val="8064A2"/>
      </a:accent4>
      <a:accent5>
        <a:srgbClr val="4BACC6"/>
      </a:accent5>
      <a:accent6>
        <a:srgbClr val="F79646"/>
      </a:accent6>
      <a:hlink>
        <a:srgbClr val="800080"/>
      </a:hlink>
      <a:folHlink>
        <a:srgbClr val="002060"/>
      </a:folHlink>
    </a:clrScheme>
    <a:fontScheme name="Future Processing Theme">
      <a:majorFont>
        <a:latin typeface="Malleable-FP"/>
        <a:ea typeface=""/>
        <a:cs typeface=""/>
      </a:majorFont>
      <a:minorFont>
        <a:latin typeface="P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t"/>
      <a:lstStyle>
        <a:defPPr>
          <a:defRPr sz="3200" dirty="0" smtClean="0">
            <a:solidFill>
              <a:schemeClr val="bg1">
                <a:lumMod val="65000"/>
              </a:schemeClr>
            </a:solidFill>
            <a:latin typeface="Malleable Grotesque Light" pitchFamily="50" charset="-1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E7411B801DE4CA9042B51F18B4BFB" ma:contentTypeVersion="" ma:contentTypeDescription="Create a new document." ma:contentTypeScope="" ma:versionID="4aacde83cce2c185be50029d8c0458df">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27D881-5B8D-45D2-A3F5-E8DC9931E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6F06844-3C53-4E6C-AB1F-B4EB41864F7E}">
  <ds:schemaRefs>
    <ds:schemaRef ds:uri="http://schemas.microsoft.com/sharepoint/v3/contenttype/forms"/>
  </ds:schemaRefs>
</ds:datastoreItem>
</file>

<file path=customXml/itemProps3.xml><?xml version="1.0" encoding="utf-8"?>
<ds:datastoreItem xmlns:ds="http://schemas.openxmlformats.org/officeDocument/2006/customXml" ds:itemID="{BF7B7B30-6F03-4DEA-95AF-2DC8BDE3B8E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FPAcademyPrezentacja_16_9</Template>
  <TotalTime>4266</TotalTime>
  <Words>721</Words>
  <Application>Microsoft Office PowerPoint</Application>
  <PresentationFormat>Pokaz na ekranie (4:3)</PresentationFormat>
  <Paragraphs>114</Paragraphs>
  <Slides>8</Slides>
  <Notes>7</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8</vt:i4>
      </vt:variant>
    </vt:vector>
  </HeadingPairs>
  <TitlesOfParts>
    <vt:vector size="16" baseType="lpstr">
      <vt:lpstr>Calibri</vt:lpstr>
      <vt:lpstr>Wingdings</vt:lpstr>
      <vt:lpstr>Wingdings 3</vt:lpstr>
      <vt:lpstr>Malleable-FP Light</vt:lpstr>
      <vt:lpstr>Arial</vt:lpstr>
      <vt:lpstr>PT Sans</vt:lpstr>
      <vt:lpstr>Malleable-FP</vt:lpstr>
      <vt:lpstr>FPAcademyPrezentacja_16_9</vt:lpstr>
      <vt:lpstr>Prezentacja programu PowerPoint</vt:lpstr>
      <vt:lpstr>What it is?</vt:lpstr>
      <vt:lpstr>Prerequisites</vt:lpstr>
      <vt:lpstr>WinRM</vt:lpstr>
      <vt:lpstr>Architecture</vt:lpstr>
      <vt:lpstr>Configuration Definition</vt:lpstr>
      <vt:lpstr>Push configuration &amp; Resources</vt:lpstr>
      <vt:lpstr>Pull configurations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reaveth</dc:creator>
  <cp:lastModifiedBy>Konto Microsoft</cp:lastModifiedBy>
  <cp:revision>75</cp:revision>
  <dcterms:created xsi:type="dcterms:W3CDTF">2014-08-13T12:48:20Z</dcterms:created>
  <dcterms:modified xsi:type="dcterms:W3CDTF">2015-10-29T09:07:23Z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0x010100FFAE7411B801DE4CA9042B51F18B4BFB</vt:lpwstr>
  </property>
</Properties>
</file>