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sldIdLst>
    <p:sldId id="256" r:id="rId5"/>
  </p:sldIdLst>
  <p:sldSz cx="21945600" cy="29260800"/>
  <p:notesSz cx="6858000" cy="9144000"/>
  <p:defaultTextStyle>
    <a:defPPr>
      <a:defRPr lang="en-US"/>
    </a:defPPr>
    <a:lvl1pPr algn="l" defTabSz="1939662" rtl="0" fontAlgn="base">
      <a:spcBef>
        <a:spcPct val="0"/>
      </a:spcBef>
      <a:spcAft>
        <a:spcPct val="0"/>
      </a:spcAft>
      <a:defRPr sz="3838" kern="1200">
        <a:solidFill>
          <a:schemeClr val="tx1"/>
        </a:solidFill>
        <a:latin typeface="Arial" charset="0"/>
        <a:ea typeface="+mn-ea"/>
        <a:cs typeface="+mn-cs"/>
      </a:defRPr>
    </a:lvl1pPr>
    <a:lvl2pPr marL="969831" indent="-686841" algn="l" defTabSz="1939662" rtl="0" fontAlgn="base">
      <a:spcBef>
        <a:spcPct val="0"/>
      </a:spcBef>
      <a:spcAft>
        <a:spcPct val="0"/>
      </a:spcAft>
      <a:defRPr sz="3838" kern="1200">
        <a:solidFill>
          <a:schemeClr val="tx1"/>
        </a:solidFill>
        <a:latin typeface="Arial" charset="0"/>
        <a:ea typeface="+mn-ea"/>
        <a:cs typeface="+mn-cs"/>
      </a:defRPr>
    </a:lvl2pPr>
    <a:lvl3pPr marL="1939662" indent="-1373682" algn="l" defTabSz="1939662" rtl="0" fontAlgn="base">
      <a:spcBef>
        <a:spcPct val="0"/>
      </a:spcBef>
      <a:spcAft>
        <a:spcPct val="0"/>
      </a:spcAft>
      <a:defRPr sz="3838" kern="1200">
        <a:solidFill>
          <a:schemeClr val="tx1"/>
        </a:solidFill>
        <a:latin typeface="Arial" charset="0"/>
        <a:ea typeface="+mn-ea"/>
        <a:cs typeface="+mn-cs"/>
      </a:defRPr>
    </a:lvl3pPr>
    <a:lvl4pPr marL="2910475" indent="-2061505" algn="l" defTabSz="1939662" rtl="0" fontAlgn="base">
      <a:spcBef>
        <a:spcPct val="0"/>
      </a:spcBef>
      <a:spcAft>
        <a:spcPct val="0"/>
      </a:spcAft>
      <a:defRPr sz="3838" kern="1200">
        <a:solidFill>
          <a:schemeClr val="tx1"/>
        </a:solidFill>
        <a:latin typeface="Arial" charset="0"/>
        <a:ea typeface="+mn-ea"/>
        <a:cs typeface="+mn-cs"/>
      </a:defRPr>
    </a:lvl4pPr>
    <a:lvl5pPr marL="3880306" indent="-2748346" algn="l" defTabSz="1939662" rtl="0" fontAlgn="base">
      <a:spcBef>
        <a:spcPct val="0"/>
      </a:spcBef>
      <a:spcAft>
        <a:spcPct val="0"/>
      </a:spcAft>
      <a:defRPr sz="3838" kern="1200">
        <a:solidFill>
          <a:schemeClr val="tx1"/>
        </a:solidFill>
        <a:latin typeface="Arial" charset="0"/>
        <a:ea typeface="+mn-ea"/>
        <a:cs typeface="+mn-cs"/>
      </a:defRPr>
    </a:lvl5pPr>
    <a:lvl6pPr marL="1414951" algn="l" defTabSz="565980" rtl="0" eaLnBrk="1" latinLnBrk="0" hangingPunct="1">
      <a:defRPr sz="3838" kern="1200">
        <a:solidFill>
          <a:schemeClr val="tx1"/>
        </a:solidFill>
        <a:latin typeface="Arial" charset="0"/>
        <a:ea typeface="+mn-ea"/>
        <a:cs typeface="+mn-cs"/>
      </a:defRPr>
    </a:lvl6pPr>
    <a:lvl7pPr marL="1697941" algn="l" defTabSz="565980" rtl="0" eaLnBrk="1" latinLnBrk="0" hangingPunct="1">
      <a:defRPr sz="3838" kern="1200">
        <a:solidFill>
          <a:schemeClr val="tx1"/>
        </a:solidFill>
        <a:latin typeface="Arial" charset="0"/>
        <a:ea typeface="+mn-ea"/>
        <a:cs typeface="+mn-cs"/>
      </a:defRPr>
    </a:lvl7pPr>
    <a:lvl8pPr marL="1980931" algn="l" defTabSz="565980" rtl="0" eaLnBrk="1" latinLnBrk="0" hangingPunct="1">
      <a:defRPr sz="3838" kern="1200">
        <a:solidFill>
          <a:schemeClr val="tx1"/>
        </a:solidFill>
        <a:latin typeface="Arial" charset="0"/>
        <a:ea typeface="+mn-ea"/>
        <a:cs typeface="+mn-cs"/>
      </a:defRPr>
    </a:lvl8pPr>
    <a:lvl9pPr marL="2263921" algn="l" defTabSz="565980" rtl="0" eaLnBrk="1" latinLnBrk="0" hangingPunct="1">
      <a:defRPr sz="3838"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9216" userDrawn="1">
          <p15:clr>
            <a:srgbClr val="A4A3A4"/>
          </p15:clr>
        </p15:guide>
        <p15:guide id="2" pos="691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egoedek" initials="kdg"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8C8C8"/>
    <a:srgbClr val="3DB5E6"/>
    <a:srgbClr val="E1261C"/>
    <a:srgbClr val="004B87"/>
    <a:srgbClr val="3FB4E5"/>
    <a:srgbClr val="0A2240"/>
    <a:srgbClr val="004B98"/>
    <a:srgbClr val="101B2C"/>
    <a:srgbClr val="FFFFFF"/>
    <a:srgbClr val="0045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325312-6202-4C72-8331-1E38357AD5FC}" v="35" dt="2024-12-11T18:00:18.89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58"/>
  </p:normalViewPr>
  <p:slideViewPr>
    <p:cSldViewPr snapToGrid="0">
      <p:cViewPr>
        <p:scale>
          <a:sx n="60" d="100"/>
          <a:sy n="60" d="100"/>
        </p:scale>
        <p:origin x="-106" y="103"/>
      </p:cViewPr>
      <p:guideLst>
        <p:guide orient="horz" pos="9216"/>
        <p:guide pos="691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commentAuthors" Target="commentAuthors.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0289FA-5C8D-47D8-9AF4-5913895D4286}" type="datetimeFigureOut">
              <a:rPr lang="en-US" smtClean="0"/>
              <a:pPr/>
              <a:t>12/13/2024</a:t>
            </a:fld>
            <a:endParaRPr lang="en-US"/>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A6CD70C-2E8E-49A7-BA2C-C0D26D39C4C7}" type="slidenum">
              <a:rPr lang="en-US" smtClean="0"/>
              <a:pPr/>
              <a:t>‹#›</a:t>
            </a:fld>
            <a:endParaRPr lang="en-US"/>
          </a:p>
        </p:txBody>
      </p:sp>
    </p:spTree>
    <p:extLst>
      <p:ext uri="{BB962C8B-B14F-4D97-AF65-F5344CB8AC3E}">
        <p14:creationId xmlns:p14="http://schemas.microsoft.com/office/powerpoint/2010/main" val="620869821"/>
      </p:ext>
    </p:extLst>
  </p:cSld>
  <p:clrMap bg1="lt1" tx1="dk1" bg2="lt2" tx2="dk2" accent1="accent1" accent2="accent2" accent3="accent3" accent4="accent4" accent5="accent5" accent6="accent6" hlink="hlink" folHlink="folHlink"/>
  <p:notesStyle>
    <a:lvl1pPr marL="0" algn="l" defTabSz="566014" rtl="0" eaLnBrk="1" latinLnBrk="0" hangingPunct="1">
      <a:defRPr sz="743" kern="1200">
        <a:solidFill>
          <a:schemeClr val="tx1"/>
        </a:solidFill>
        <a:latin typeface="+mn-lt"/>
        <a:ea typeface="+mn-ea"/>
        <a:cs typeface="+mn-cs"/>
      </a:defRPr>
    </a:lvl1pPr>
    <a:lvl2pPr marL="283007" algn="l" defTabSz="566014" rtl="0" eaLnBrk="1" latinLnBrk="0" hangingPunct="1">
      <a:defRPr sz="743" kern="1200">
        <a:solidFill>
          <a:schemeClr val="tx1"/>
        </a:solidFill>
        <a:latin typeface="+mn-lt"/>
        <a:ea typeface="+mn-ea"/>
        <a:cs typeface="+mn-cs"/>
      </a:defRPr>
    </a:lvl2pPr>
    <a:lvl3pPr marL="566014" algn="l" defTabSz="566014" rtl="0" eaLnBrk="1" latinLnBrk="0" hangingPunct="1">
      <a:defRPr sz="743" kern="1200">
        <a:solidFill>
          <a:schemeClr val="tx1"/>
        </a:solidFill>
        <a:latin typeface="+mn-lt"/>
        <a:ea typeface="+mn-ea"/>
        <a:cs typeface="+mn-cs"/>
      </a:defRPr>
    </a:lvl3pPr>
    <a:lvl4pPr marL="849020" algn="l" defTabSz="566014" rtl="0" eaLnBrk="1" latinLnBrk="0" hangingPunct="1">
      <a:defRPr sz="743" kern="1200">
        <a:solidFill>
          <a:schemeClr val="tx1"/>
        </a:solidFill>
        <a:latin typeface="+mn-lt"/>
        <a:ea typeface="+mn-ea"/>
        <a:cs typeface="+mn-cs"/>
      </a:defRPr>
    </a:lvl4pPr>
    <a:lvl5pPr marL="1132027" algn="l" defTabSz="566014" rtl="0" eaLnBrk="1" latinLnBrk="0" hangingPunct="1">
      <a:defRPr sz="743" kern="1200">
        <a:solidFill>
          <a:schemeClr val="tx1"/>
        </a:solidFill>
        <a:latin typeface="+mn-lt"/>
        <a:ea typeface="+mn-ea"/>
        <a:cs typeface="+mn-cs"/>
      </a:defRPr>
    </a:lvl5pPr>
    <a:lvl6pPr marL="1415034" algn="l" defTabSz="566014" rtl="0" eaLnBrk="1" latinLnBrk="0" hangingPunct="1">
      <a:defRPr sz="743" kern="1200">
        <a:solidFill>
          <a:schemeClr val="tx1"/>
        </a:solidFill>
        <a:latin typeface="+mn-lt"/>
        <a:ea typeface="+mn-ea"/>
        <a:cs typeface="+mn-cs"/>
      </a:defRPr>
    </a:lvl6pPr>
    <a:lvl7pPr marL="1698041" algn="l" defTabSz="566014" rtl="0" eaLnBrk="1" latinLnBrk="0" hangingPunct="1">
      <a:defRPr sz="743" kern="1200">
        <a:solidFill>
          <a:schemeClr val="tx1"/>
        </a:solidFill>
        <a:latin typeface="+mn-lt"/>
        <a:ea typeface="+mn-ea"/>
        <a:cs typeface="+mn-cs"/>
      </a:defRPr>
    </a:lvl7pPr>
    <a:lvl8pPr marL="1981048" algn="l" defTabSz="566014" rtl="0" eaLnBrk="1" latinLnBrk="0" hangingPunct="1">
      <a:defRPr sz="743" kern="1200">
        <a:solidFill>
          <a:schemeClr val="tx1"/>
        </a:solidFill>
        <a:latin typeface="+mn-lt"/>
        <a:ea typeface="+mn-ea"/>
        <a:cs typeface="+mn-cs"/>
      </a:defRPr>
    </a:lvl8pPr>
    <a:lvl9pPr marL="2264054" algn="l" defTabSz="566014" rtl="0" eaLnBrk="1" latinLnBrk="0" hangingPunct="1">
      <a:defRPr sz="74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3125" y="685800"/>
            <a:ext cx="2571750" cy="3429000"/>
          </a:xfrm>
        </p:spPr>
      </p:sp>
      <p:sp>
        <p:nvSpPr>
          <p:cNvPr id="3" name="Notes Placeholder 2"/>
          <p:cNvSpPr>
            <a:spLocks noGrp="1"/>
          </p:cNvSpPr>
          <p:nvPr>
            <p:ph type="body" idx="1"/>
          </p:nvPr>
        </p:nvSpPr>
        <p:spPr/>
        <p:txBody>
          <a:bodyPr>
            <a:normAutofit/>
          </a:bodyPr>
          <a:lstStyle/>
          <a:p>
            <a:r>
              <a:rPr lang="en-US" sz="800">
                <a:solidFill>
                  <a:schemeClr val="bg1"/>
                </a:solidFill>
              </a:rPr>
              <a:t>Introduction. Include the student name, company name, internship location, internship position, and internship dates. Also note the course rubric and number, course title, and instructor(s). In addition, describe how you secured the internship.</a:t>
            </a:r>
          </a:p>
          <a:p>
            <a:r>
              <a:rPr lang="en-US" sz="800">
                <a:solidFill>
                  <a:schemeClr val="bg1"/>
                </a:solidFill>
              </a:rPr>
              <a:t>Abstract. The abstract should provide a concise summary of what was done and learned in the internship and the course.</a:t>
            </a:r>
          </a:p>
          <a:p>
            <a:r>
              <a:rPr lang="en-US" sz="800">
                <a:solidFill>
                  <a:schemeClr val="bg1"/>
                </a:solidFill>
              </a:rPr>
              <a:t>Learning Objectives. List 2 to 5 learning objectives that you had planned to achieve by completing the internship.</a:t>
            </a:r>
          </a:p>
          <a:p>
            <a:r>
              <a:rPr lang="en-US" sz="800">
                <a:solidFill>
                  <a:schemeClr val="bg1"/>
                </a:solidFill>
              </a:rPr>
              <a:t>Description of Key Responsibilities. Summarize the major responsibilities, activities, and project(s) completed during the internship.</a:t>
            </a:r>
          </a:p>
          <a:p>
            <a:r>
              <a:rPr lang="en-US" sz="800">
                <a:solidFill>
                  <a:schemeClr val="bg1"/>
                </a:solidFill>
              </a:rPr>
              <a:t>Application of VWU courses to the internship. Explain how your coursework  helped with the internship. Link relevant courses, theories, and concepts to their applications within the internship.</a:t>
            </a:r>
          </a:p>
          <a:p>
            <a:r>
              <a:rPr lang="en-US" sz="800">
                <a:solidFill>
                  <a:schemeClr val="bg1"/>
                </a:solidFill>
              </a:rPr>
              <a:t>Lessons Learned. Explain what you learned about the industry, the company, the career process, and yourself through the internship experience.</a:t>
            </a:r>
          </a:p>
          <a:p>
            <a:r>
              <a:rPr lang="en-US" sz="800">
                <a:solidFill>
                  <a:schemeClr val="bg1"/>
                </a:solidFill>
              </a:rPr>
              <a:t>Acknowledgements. Recognize the people who helped you, including the internship site supervisor, the course instructor, and mentors. Include full titles in the acknowledgements. In addition, acknowledge funding sources.</a:t>
            </a:r>
          </a:p>
          <a:p>
            <a:r>
              <a:rPr lang="en-US" sz="800">
                <a:solidFill>
                  <a:schemeClr val="bg1"/>
                </a:solidFill>
              </a:rPr>
              <a:t>Visuals. Incorporate visual aids to illustrate key points. Be sure to label all visuals. Include: names, dates, locations, and photographers. Do not include photographs of children unless you have secured approval from your site supervisor to use the children’s images.</a:t>
            </a:r>
          </a:p>
          <a:p>
            <a:endParaRPr lang="en-US"/>
          </a:p>
        </p:txBody>
      </p:sp>
      <p:sp>
        <p:nvSpPr>
          <p:cNvPr id="4" name="Slide Number Placeholder 3"/>
          <p:cNvSpPr>
            <a:spLocks noGrp="1"/>
          </p:cNvSpPr>
          <p:nvPr>
            <p:ph type="sldNum" sz="quarter" idx="10"/>
          </p:nvPr>
        </p:nvSpPr>
        <p:spPr/>
        <p:txBody>
          <a:bodyPr/>
          <a:lstStyle/>
          <a:p>
            <a:fld id="{FA6CD70C-2E8E-49A7-BA2C-C0D26D39C4C7}" type="slidenum">
              <a:rPr lang="en-US" smtClean="0"/>
              <a:pPr/>
              <a:t>1</a:t>
            </a:fld>
            <a:endParaRPr lang="en-US"/>
          </a:p>
        </p:txBody>
      </p:sp>
    </p:spTree>
    <p:extLst>
      <p:ext uri="{BB962C8B-B14F-4D97-AF65-F5344CB8AC3E}">
        <p14:creationId xmlns:p14="http://schemas.microsoft.com/office/powerpoint/2010/main" val="159076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5920" y="9089819"/>
            <a:ext cx="18653760" cy="6272107"/>
          </a:xfrm>
        </p:spPr>
        <p:txBody>
          <a:bodyPr/>
          <a:lstStyle/>
          <a:p>
            <a:r>
              <a:rPr lang="en-US"/>
              <a:t>Click to edit Master title style</a:t>
            </a:r>
          </a:p>
        </p:txBody>
      </p:sp>
      <p:sp>
        <p:nvSpPr>
          <p:cNvPr id="3" name="Subtitle 2"/>
          <p:cNvSpPr>
            <a:spLocks noGrp="1"/>
          </p:cNvSpPr>
          <p:nvPr>
            <p:ph type="subTitle" idx="1"/>
          </p:nvPr>
        </p:nvSpPr>
        <p:spPr>
          <a:xfrm>
            <a:off x="3291840" y="16581120"/>
            <a:ext cx="15361920" cy="7477760"/>
          </a:xfrm>
        </p:spPr>
        <p:txBody>
          <a:bodyPr/>
          <a:lstStyle>
            <a:lvl1pPr marL="0" indent="0" algn="ctr">
              <a:buNone/>
              <a:defRPr>
                <a:solidFill>
                  <a:schemeClr val="tx1">
                    <a:tint val="75000"/>
                  </a:schemeClr>
                </a:solidFill>
              </a:defRPr>
            </a:lvl1pPr>
            <a:lvl2pPr marL="1175564" indent="0" algn="ctr">
              <a:buNone/>
              <a:defRPr>
                <a:solidFill>
                  <a:schemeClr val="tx1">
                    <a:tint val="75000"/>
                  </a:schemeClr>
                </a:solidFill>
              </a:defRPr>
            </a:lvl2pPr>
            <a:lvl3pPr marL="2351126" indent="0" algn="ctr">
              <a:buNone/>
              <a:defRPr>
                <a:solidFill>
                  <a:schemeClr val="tx1">
                    <a:tint val="75000"/>
                  </a:schemeClr>
                </a:solidFill>
              </a:defRPr>
            </a:lvl3pPr>
            <a:lvl4pPr marL="3526691" indent="0" algn="ctr">
              <a:buNone/>
              <a:defRPr>
                <a:solidFill>
                  <a:schemeClr val="tx1">
                    <a:tint val="75000"/>
                  </a:schemeClr>
                </a:solidFill>
              </a:defRPr>
            </a:lvl4pPr>
            <a:lvl5pPr marL="4702254" indent="0" algn="ctr">
              <a:buNone/>
              <a:defRPr>
                <a:solidFill>
                  <a:schemeClr val="tx1">
                    <a:tint val="75000"/>
                  </a:schemeClr>
                </a:solidFill>
              </a:defRPr>
            </a:lvl5pPr>
            <a:lvl6pPr marL="5877818" indent="0" algn="ctr">
              <a:buNone/>
              <a:defRPr>
                <a:solidFill>
                  <a:schemeClr val="tx1">
                    <a:tint val="75000"/>
                  </a:schemeClr>
                </a:solidFill>
              </a:defRPr>
            </a:lvl6pPr>
            <a:lvl7pPr marL="7053381" indent="0" algn="ctr">
              <a:buNone/>
              <a:defRPr>
                <a:solidFill>
                  <a:schemeClr val="tx1">
                    <a:tint val="75000"/>
                  </a:schemeClr>
                </a:solidFill>
              </a:defRPr>
            </a:lvl7pPr>
            <a:lvl8pPr marL="8228945" indent="0" algn="ctr">
              <a:buNone/>
              <a:defRPr>
                <a:solidFill>
                  <a:schemeClr val="tx1">
                    <a:tint val="75000"/>
                  </a:schemeClr>
                </a:solidFill>
              </a:defRPr>
            </a:lvl8pPr>
            <a:lvl9pPr marL="940450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7029158D-6B6E-4D78-93B6-6920100973F3}" type="datetimeFigureOut">
              <a:rPr lang="en-US"/>
              <a:pPr>
                <a:defRPr/>
              </a:pPr>
              <a:t>12/13/2024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271CC3F-1E9C-4E57-919F-E376A2C7E02A}"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F731B38-D9A0-43AB-B1CD-20127BEF1F38}" type="datetimeFigureOut">
              <a:rPr lang="en-US"/>
              <a:pPr>
                <a:defRPr/>
              </a:pPr>
              <a:t>12/13/2024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E91FA70-FEAA-44B9-BD3A-08B5307AAE28}"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7279541" y="3752429"/>
            <a:ext cx="17773652" cy="7989146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950977" y="3752429"/>
            <a:ext cx="52962809" cy="798914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44B600C-B717-4D7C-9D39-7828C8496CC7}" type="datetimeFigureOut">
              <a:rPr lang="en-US"/>
              <a:pPr>
                <a:defRPr/>
              </a:pPr>
              <a:t>12/13/2024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642E031-644C-440F-864D-7B6C22A00FD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55D4687-38C3-4531-A6E9-6AB865D6205A}" type="datetimeFigureOut">
              <a:rPr lang="en-US"/>
              <a:pPr>
                <a:defRPr/>
              </a:pPr>
              <a:t>12/13/2024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23B9CE4-6753-42B8-8F48-A6E97CD40130}"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3552" y="18802776"/>
            <a:ext cx="18653760" cy="5811520"/>
          </a:xfrm>
        </p:spPr>
        <p:txBody>
          <a:bodyPr anchor="t"/>
          <a:lstStyle>
            <a:lvl1pPr algn="l">
              <a:defRPr sz="10275" b="1" cap="all"/>
            </a:lvl1pPr>
          </a:lstStyle>
          <a:p>
            <a:r>
              <a:rPr lang="en-US"/>
              <a:t>Click to edit Master title style</a:t>
            </a:r>
          </a:p>
        </p:txBody>
      </p:sp>
      <p:sp>
        <p:nvSpPr>
          <p:cNvPr id="3" name="Text Placeholder 2"/>
          <p:cNvSpPr>
            <a:spLocks noGrp="1"/>
          </p:cNvSpPr>
          <p:nvPr>
            <p:ph type="body" idx="1"/>
          </p:nvPr>
        </p:nvSpPr>
        <p:spPr>
          <a:xfrm>
            <a:off x="1733552" y="12401979"/>
            <a:ext cx="18653760" cy="6400797"/>
          </a:xfrm>
        </p:spPr>
        <p:txBody>
          <a:bodyPr anchor="b"/>
          <a:lstStyle>
            <a:lvl1pPr marL="0" indent="0">
              <a:buNone/>
              <a:defRPr sz="5175">
                <a:solidFill>
                  <a:schemeClr val="tx1">
                    <a:tint val="75000"/>
                  </a:schemeClr>
                </a:solidFill>
              </a:defRPr>
            </a:lvl1pPr>
            <a:lvl2pPr marL="1175564" indent="0">
              <a:buNone/>
              <a:defRPr sz="4650">
                <a:solidFill>
                  <a:schemeClr val="tx1">
                    <a:tint val="75000"/>
                  </a:schemeClr>
                </a:solidFill>
              </a:defRPr>
            </a:lvl2pPr>
            <a:lvl3pPr marL="2351126" indent="0">
              <a:buNone/>
              <a:defRPr sz="4125">
                <a:solidFill>
                  <a:schemeClr val="tx1">
                    <a:tint val="75000"/>
                  </a:schemeClr>
                </a:solidFill>
              </a:defRPr>
            </a:lvl3pPr>
            <a:lvl4pPr marL="3526691" indent="0">
              <a:buNone/>
              <a:defRPr sz="3600">
                <a:solidFill>
                  <a:schemeClr val="tx1">
                    <a:tint val="75000"/>
                  </a:schemeClr>
                </a:solidFill>
              </a:defRPr>
            </a:lvl4pPr>
            <a:lvl5pPr marL="4702254" indent="0">
              <a:buNone/>
              <a:defRPr sz="3600">
                <a:solidFill>
                  <a:schemeClr val="tx1">
                    <a:tint val="75000"/>
                  </a:schemeClr>
                </a:solidFill>
              </a:defRPr>
            </a:lvl5pPr>
            <a:lvl6pPr marL="5877818" indent="0">
              <a:buNone/>
              <a:defRPr sz="3600">
                <a:solidFill>
                  <a:schemeClr val="tx1">
                    <a:tint val="75000"/>
                  </a:schemeClr>
                </a:solidFill>
              </a:defRPr>
            </a:lvl6pPr>
            <a:lvl7pPr marL="7053381" indent="0">
              <a:buNone/>
              <a:defRPr sz="3600">
                <a:solidFill>
                  <a:schemeClr val="tx1">
                    <a:tint val="75000"/>
                  </a:schemeClr>
                </a:solidFill>
              </a:defRPr>
            </a:lvl7pPr>
            <a:lvl8pPr marL="8228945" indent="0">
              <a:buNone/>
              <a:defRPr sz="3600">
                <a:solidFill>
                  <a:schemeClr val="tx1">
                    <a:tint val="75000"/>
                  </a:schemeClr>
                </a:solidFill>
              </a:defRPr>
            </a:lvl8pPr>
            <a:lvl9pPr marL="9404509" indent="0">
              <a:buNone/>
              <a:defRPr sz="3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6DCD13D2-FBB1-4B8B-914B-8F8D5039E153}" type="datetimeFigureOut">
              <a:rPr lang="en-US"/>
              <a:pPr>
                <a:defRPr/>
              </a:pPr>
              <a:t>12/13/2024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04BDD1B-1EA8-45BB-B9D7-5F8C734133B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950973" y="21850776"/>
            <a:ext cx="35368228" cy="61793123"/>
          </a:xfrm>
        </p:spPr>
        <p:txBody>
          <a:bodyPr/>
          <a:lstStyle>
            <a:lvl1pPr>
              <a:defRPr sz="7200"/>
            </a:lvl1pPr>
            <a:lvl2pPr>
              <a:defRPr sz="6150"/>
            </a:lvl2pPr>
            <a:lvl3pPr>
              <a:defRPr sz="5175"/>
            </a:lvl3pPr>
            <a:lvl4pPr>
              <a:defRPr sz="4650"/>
            </a:lvl4pPr>
            <a:lvl5pPr>
              <a:defRPr sz="4650"/>
            </a:lvl5pPr>
            <a:lvl6pPr>
              <a:defRPr sz="4650"/>
            </a:lvl6pPr>
            <a:lvl7pPr>
              <a:defRPr sz="4650"/>
            </a:lvl7pPr>
            <a:lvl8pPr>
              <a:defRPr sz="4650"/>
            </a:lvl8pPr>
            <a:lvl9pPr>
              <a:defRPr sz="46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9684966" y="21850776"/>
            <a:ext cx="35368232" cy="61793123"/>
          </a:xfrm>
        </p:spPr>
        <p:txBody>
          <a:bodyPr/>
          <a:lstStyle>
            <a:lvl1pPr>
              <a:defRPr sz="7200"/>
            </a:lvl1pPr>
            <a:lvl2pPr>
              <a:defRPr sz="6150"/>
            </a:lvl2pPr>
            <a:lvl3pPr>
              <a:defRPr sz="5175"/>
            </a:lvl3pPr>
            <a:lvl4pPr>
              <a:defRPr sz="4650"/>
            </a:lvl4pPr>
            <a:lvl5pPr>
              <a:defRPr sz="4650"/>
            </a:lvl5pPr>
            <a:lvl6pPr>
              <a:defRPr sz="4650"/>
            </a:lvl6pPr>
            <a:lvl7pPr>
              <a:defRPr sz="4650"/>
            </a:lvl7pPr>
            <a:lvl8pPr>
              <a:defRPr sz="4650"/>
            </a:lvl8pPr>
            <a:lvl9pPr>
              <a:defRPr sz="46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88D31E0E-49E0-4EB1-9190-AEA9D3D452E8}" type="datetimeFigureOut">
              <a:rPr lang="en-US"/>
              <a:pPr>
                <a:defRPr/>
              </a:pPr>
              <a:t>12/13/2024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E52B582-4A62-433E-96E7-8A568324CB4D}"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7280" y="1171789"/>
            <a:ext cx="19751040" cy="48768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97281" y="6549816"/>
            <a:ext cx="9696452" cy="2729651"/>
          </a:xfrm>
        </p:spPr>
        <p:txBody>
          <a:bodyPr anchor="b"/>
          <a:lstStyle>
            <a:lvl1pPr marL="0" indent="0">
              <a:buNone/>
              <a:defRPr sz="6150" b="1"/>
            </a:lvl1pPr>
            <a:lvl2pPr marL="1175564" indent="0">
              <a:buNone/>
              <a:defRPr sz="5175" b="1"/>
            </a:lvl2pPr>
            <a:lvl3pPr marL="2351126" indent="0">
              <a:buNone/>
              <a:defRPr sz="4650" b="1"/>
            </a:lvl3pPr>
            <a:lvl4pPr marL="3526691" indent="0">
              <a:buNone/>
              <a:defRPr sz="4125" b="1"/>
            </a:lvl4pPr>
            <a:lvl5pPr marL="4702254" indent="0">
              <a:buNone/>
              <a:defRPr sz="4125" b="1"/>
            </a:lvl5pPr>
            <a:lvl6pPr marL="5877818" indent="0">
              <a:buNone/>
              <a:defRPr sz="4125" b="1"/>
            </a:lvl6pPr>
            <a:lvl7pPr marL="7053381" indent="0">
              <a:buNone/>
              <a:defRPr sz="4125" b="1"/>
            </a:lvl7pPr>
            <a:lvl8pPr marL="8228945" indent="0">
              <a:buNone/>
              <a:defRPr sz="4125" b="1"/>
            </a:lvl8pPr>
            <a:lvl9pPr marL="9404509" indent="0">
              <a:buNone/>
              <a:defRPr sz="4125" b="1"/>
            </a:lvl9pPr>
          </a:lstStyle>
          <a:p>
            <a:pPr lvl="0"/>
            <a:r>
              <a:rPr lang="en-US"/>
              <a:t>Click to edit Master text styles</a:t>
            </a:r>
          </a:p>
        </p:txBody>
      </p:sp>
      <p:sp>
        <p:nvSpPr>
          <p:cNvPr id="4" name="Content Placeholder 3"/>
          <p:cNvSpPr>
            <a:spLocks noGrp="1"/>
          </p:cNvSpPr>
          <p:nvPr>
            <p:ph sz="half" idx="2"/>
          </p:nvPr>
        </p:nvSpPr>
        <p:spPr>
          <a:xfrm>
            <a:off x="1097281" y="9279467"/>
            <a:ext cx="9696452" cy="16858829"/>
          </a:xfrm>
        </p:spPr>
        <p:txBody>
          <a:bodyPr/>
          <a:lstStyle>
            <a:lvl1pPr>
              <a:defRPr sz="6150"/>
            </a:lvl1pPr>
            <a:lvl2pPr>
              <a:defRPr sz="5175"/>
            </a:lvl2pPr>
            <a:lvl3pPr>
              <a:defRPr sz="4650"/>
            </a:lvl3pPr>
            <a:lvl4pPr>
              <a:defRPr sz="4125"/>
            </a:lvl4pPr>
            <a:lvl5pPr>
              <a:defRPr sz="4125"/>
            </a:lvl5pPr>
            <a:lvl6pPr>
              <a:defRPr sz="4125"/>
            </a:lvl6pPr>
            <a:lvl7pPr>
              <a:defRPr sz="4125"/>
            </a:lvl7pPr>
            <a:lvl8pPr>
              <a:defRPr sz="4125"/>
            </a:lvl8pPr>
            <a:lvl9pPr>
              <a:defRPr sz="4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1148066" y="6549816"/>
            <a:ext cx="9700261" cy="2729651"/>
          </a:xfrm>
        </p:spPr>
        <p:txBody>
          <a:bodyPr anchor="b"/>
          <a:lstStyle>
            <a:lvl1pPr marL="0" indent="0">
              <a:buNone/>
              <a:defRPr sz="6150" b="1"/>
            </a:lvl1pPr>
            <a:lvl2pPr marL="1175564" indent="0">
              <a:buNone/>
              <a:defRPr sz="5175" b="1"/>
            </a:lvl2pPr>
            <a:lvl3pPr marL="2351126" indent="0">
              <a:buNone/>
              <a:defRPr sz="4650" b="1"/>
            </a:lvl3pPr>
            <a:lvl4pPr marL="3526691" indent="0">
              <a:buNone/>
              <a:defRPr sz="4125" b="1"/>
            </a:lvl4pPr>
            <a:lvl5pPr marL="4702254" indent="0">
              <a:buNone/>
              <a:defRPr sz="4125" b="1"/>
            </a:lvl5pPr>
            <a:lvl6pPr marL="5877818" indent="0">
              <a:buNone/>
              <a:defRPr sz="4125" b="1"/>
            </a:lvl6pPr>
            <a:lvl7pPr marL="7053381" indent="0">
              <a:buNone/>
              <a:defRPr sz="4125" b="1"/>
            </a:lvl7pPr>
            <a:lvl8pPr marL="8228945" indent="0">
              <a:buNone/>
              <a:defRPr sz="4125" b="1"/>
            </a:lvl8pPr>
            <a:lvl9pPr marL="9404509" indent="0">
              <a:buNone/>
              <a:defRPr sz="4125" b="1"/>
            </a:lvl9pPr>
          </a:lstStyle>
          <a:p>
            <a:pPr lvl="0"/>
            <a:r>
              <a:rPr lang="en-US"/>
              <a:t>Click to edit Master text styles</a:t>
            </a:r>
          </a:p>
        </p:txBody>
      </p:sp>
      <p:sp>
        <p:nvSpPr>
          <p:cNvPr id="6" name="Content Placeholder 5"/>
          <p:cNvSpPr>
            <a:spLocks noGrp="1"/>
          </p:cNvSpPr>
          <p:nvPr>
            <p:ph sz="quarter" idx="4"/>
          </p:nvPr>
        </p:nvSpPr>
        <p:spPr>
          <a:xfrm>
            <a:off x="11148066" y="9279467"/>
            <a:ext cx="9700261" cy="16858829"/>
          </a:xfrm>
        </p:spPr>
        <p:txBody>
          <a:bodyPr/>
          <a:lstStyle>
            <a:lvl1pPr>
              <a:defRPr sz="6150"/>
            </a:lvl1pPr>
            <a:lvl2pPr>
              <a:defRPr sz="5175"/>
            </a:lvl2pPr>
            <a:lvl3pPr>
              <a:defRPr sz="4650"/>
            </a:lvl3pPr>
            <a:lvl4pPr>
              <a:defRPr sz="4125"/>
            </a:lvl4pPr>
            <a:lvl5pPr>
              <a:defRPr sz="4125"/>
            </a:lvl5pPr>
            <a:lvl6pPr>
              <a:defRPr sz="4125"/>
            </a:lvl6pPr>
            <a:lvl7pPr>
              <a:defRPr sz="4125"/>
            </a:lvl7pPr>
            <a:lvl8pPr>
              <a:defRPr sz="4125"/>
            </a:lvl8pPr>
            <a:lvl9pPr>
              <a:defRPr sz="4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24469AA2-567D-48F6-8009-8243608F5154}" type="datetimeFigureOut">
              <a:rPr lang="en-US"/>
              <a:pPr>
                <a:defRPr/>
              </a:pPr>
              <a:t>12/13/2024</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BDEDECC6-D58F-4345-B1DF-D7F522F33F7B}"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FF9B013C-FA7E-4D5F-8D61-C9AF5DBE162E}" type="datetimeFigureOut">
              <a:rPr lang="en-US"/>
              <a:pPr>
                <a:defRPr/>
              </a:pPr>
              <a:t>12/13/2024</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97A674F3-3B5E-4B1C-BBE0-3592E8C4216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09ED3E8-711D-4817-B45E-BDB8BE0A7238}" type="datetimeFigureOut">
              <a:rPr lang="en-US"/>
              <a:pPr>
                <a:defRPr/>
              </a:pPr>
              <a:t>12/13/2024</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B5544818-5BB0-475F-B3FB-6E5EC34FCC4D}"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7285" y="1165013"/>
            <a:ext cx="7219952" cy="4958080"/>
          </a:xfrm>
        </p:spPr>
        <p:txBody>
          <a:bodyPr anchor="b"/>
          <a:lstStyle>
            <a:lvl1pPr algn="l">
              <a:defRPr sz="5175" b="1"/>
            </a:lvl1pPr>
          </a:lstStyle>
          <a:p>
            <a:r>
              <a:rPr lang="en-US"/>
              <a:t>Click to edit Master title style</a:t>
            </a:r>
          </a:p>
        </p:txBody>
      </p:sp>
      <p:sp>
        <p:nvSpPr>
          <p:cNvPr id="3" name="Content Placeholder 2"/>
          <p:cNvSpPr>
            <a:spLocks noGrp="1"/>
          </p:cNvSpPr>
          <p:nvPr>
            <p:ph idx="1"/>
          </p:nvPr>
        </p:nvSpPr>
        <p:spPr>
          <a:xfrm>
            <a:off x="8580121" y="1165016"/>
            <a:ext cx="12268200" cy="24973283"/>
          </a:xfrm>
        </p:spPr>
        <p:txBody>
          <a:bodyPr/>
          <a:lstStyle>
            <a:lvl1pPr>
              <a:defRPr sz="8250"/>
            </a:lvl1pPr>
            <a:lvl2pPr>
              <a:defRPr sz="7200"/>
            </a:lvl2pPr>
            <a:lvl3pPr>
              <a:defRPr sz="6150"/>
            </a:lvl3pPr>
            <a:lvl4pPr>
              <a:defRPr sz="5175"/>
            </a:lvl4pPr>
            <a:lvl5pPr>
              <a:defRPr sz="5175"/>
            </a:lvl5pPr>
            <a:lvl6pPr>
              <a:defRPr sz="5175"/>
            </a:lvl6pPr>
            <a:lvl7pPr>
              <a:defRPr sz="5175"/>
            </a:lvl7pPr>
            <a:lvl8pPr>
              <a:defRPr sz="5175"/>
            </a:lvl8pPr>
            <a:lvl9pPr>
              <a:defRPr sz="51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97285" y="6123096"/>
            <a:ext cx="7219952" cy="20015203"/>
          </a:xfrm>
        </p:spPr>
        <p:txBody>
          <a:bodyPr/>
          <a:lstStyle>
            <a:lvl1pPr marL="0" indent="0">
              <a:buNone/>
              <a:defRPr sz="3600"/>
            </a:lvl1pPr>
            <a:lvl2pPr marL="1175564" indent="0">
              <a:buNone/>
              <a:defRPr sz="3075"/>
            </a:lvl2pPr>
            <a:lvl3pPr marL="2351126" indent="0">
              <a:buNone/>
              <a:defRPr sz="2550"/>
            </a:lvl3pPr>
            <a:lvl4pPr marL="3526691" indent="0">
              <a:buNone/>
              <a:defRPr sz="2325"/>
            </a:lvl4pPr>
            <a:lvl5pPr marL="4702254" indent="0">
              <a:buNone/>
              <a:defRPr sz="2325"/>
            </a:lvl5pPr>
            <a:lvl6pPr marL="5877818" indent="0">
              <a:buNone/>
              <a:defRPr sz="2325"/>
            </a:lvl6pPr>
            <a:lvl7pPr marL="7053381" indent="0">
              <a:buNone/>
              <a:defRPr sz="2325"/>
            </a:lvl7pPr>
            <a:lvl8pPr marL="8228945" indent="0">
              <a:buNone/>
              <a:defRPr sz="2325"/>
            </a:lvl8pPr>
            <a:lvl9pPr marL="9404509" indent="0">
              <a:buNone/>
              <a:defRPr sz="2325"/>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57296447-A170-413D-B320-9948716ECEDA}" type="datetimeFigureOut">
              <a:rPr lang="en-US"/>
              <a:pPr>
                <a:defRPr/>
              </a:pPr>
              <a:t>12/13/2024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84302A0-9B03-431D-8599-98F4424EF77F}"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01492" y="20482560"/>
            <a:ext cx="13167360" cy="2418083"/>
          </a:xfrm>
        </p:spPr>
        <p:txBody>
          <a:bodyPr anchor="b"/>
          <a:lstStyle>
            <a:lvl1pPr algn="l">
              <a:defRPr sz="5175" b="1"/>
            </a:lvl1pPr>
          </a:lstStyle>
          <a:p>
            <a:r>
              <a:rPr lang="en-US"/>
              <a:t>Click to edit Master title style</a:t>
            </a:r>
          </a:p>
        </p:txBody>
      </p:sp>
      <p:sp>
        <p:nvSpPr>
          <p:cNvPr id="3" name="Picture Placeholder 2"/>
          <p:cNvSpPr>
            <a:spLocks noGrp="1"/>
          </p:cNvSpPr>
          <p:nvPr>
            <p:ph type="pic" idx="1"/>
          </p:nvPr>
        </p:nvSpPr>
        <p:spPr>
          <a:xfrm>
            <a:off x="4301492" y="2614507"/>
            <a:ext cx="13167360" cy="17556480"/>
          </a:xfrm>
        </p:spPr>
        <p:txBody>
          <a:bodyPr rtlCol="0">
            <a:normAutofit/>
          </a:bodyPr>
          <a:lstStyle>
            <a:lvl1pPr marL="0" indent="0">
              <a:buNone/>
              <a:defRPr sz="8250"/>
            </a:lvl1pPr>
            <a:lvl2pPr marL="1175564" indent="0">
              <a:buNone/>
              <a:defRPr sz="7200"/>
            </a:lvl2pPr>
            <a:lvl3pPr marL="2351126" indent="0">
              <a:buNone/>
              <a:defRPr sz="6150"/>
            </a:lvl3pPr>
            <a:lvl4pPr marL="3526691" indent="0">
              <a:buNone/>
              <a:defRPr sz="5175"/>
            </a:lvl4pPr>
            <a:lvl5pPr marL="4702254" indent="0">
              <a:buNone/>
              <a:defRPr sz="5175"/>
            </a:lvl5pPr>
            <a:lvl6pPr marL="5877818" indent="0">
              <a:buNone/>
              <a:defRPr sz="5175"/>
            </a:lvl6pPr>
            <a:lvl7pPr marL="7053381" indent="0">
              <a:buNone/>
              <a:defRPr sz="5175"/>
            </a:lvl7pPr>
            <a:lvl8pPr marL="8228945" indent="0">
              <a:buNone/>
              <a:defRPr sz="5175"/>
            </a:lvl8pPr>
            <a:lvl9pPr marL="9404509" indent="0">
              <a:buNone/>
              <a:defRPr sz="5175"/>
            </a:lvl9pPr>
          </a:lstStyle>
          <a:p>
            <a:pPr lvl="0"/>
            <a:endParaRPr lang="en-US" noProof="0"/>
          </a:p>
        </p:txBody>
      </p:sp>
      <p:sp>
        <p:nvSpPr>
          <p:cNvPr id="4" name="Text Placeholder 3"/>
          <p:cNvSpPr>
            <a:spLocks noGrp="1"/>
          </p:cNvSpPr>
          <p:nvPr>
            <p:ph type="body" sz="half" idx="2"/>
          </p:nvPr>
        </p:nvSpPr>
        <p:spPr>
          <a:xfrm>
            <a:off x="4301492" y="22900643"/>
            <a:ext cx="13167360" cy="3434077"/>
          </a:xfrm>
        </p:spPr>
        <p:txBody>
          <a:bodyPr/>
          <a:lstStyle>
            <a:lvl1pPr marL="0" indent="0">
              <a:buNone/>
              <a:defRPr sz="3600"/>
            </a:lvl1pPr>
            <a:lvl2pPr marL="1175564" indent="0">
              <a:buNone/>
              <a:defRPr sz="3075"/>
            </a:lvl2pPr>
            <a:lvl3pPr marL="2351126" indent="0">
              <a:buNone/>
              <a:defRPr sz="2550"/>
            </a:lvl3pPr>
            <a:lvl4pPr marL="3526691" indent="0">
              <a:buNone/>
              <a:defRPr sz="2325"/>
            </a:lvl4pPr>
            <a:lvl5pPr marL="4702254" indent="0">
              <a:buNone/>
              <a:defRPr sz="2325"/>
            </a:lvl5pPr>
            <a:lvl6pPr marL="5877818" indent="0">
              <a:buNone/>
              <a:defRPr sz="2325"/>
            </a:lvl6pPr>
            <a:lvl7pPr marL="7053381" indent="0">
              <a:buNone/>
              <a:defRPr sz="2325"/>
            </a:lvl7pPr>
            <a:lvl8pPr marL="8228945" indent="0">
              <a:buNone/>
              <a:defRPr sz="2325"/>
            </a:lvl8pPr>
            <a:lvl9pPr marL="9404509" indent="0">
              <a:buNone/>
              <a:defRPr sz="2325"/>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41B37A0-EBDB-499C-B079-B872E0BCD037}" type="datetimeFigureOut">
              <a:rPr lang="en-US"/>
              <a:pPr>
                <a:defRPr/>
              </a:pPr>
              <a:t>12/13/2024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65931EA-95DA-4C86-8309-92135ED4E5A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097496" y="1172634"/>
            <a:ext cx="19750616" cy="4876800"/>
          </a:xfrm>
          <a:prstGeom prst="rect">
            <a:avLst/>
          </a:prstGeom>
          <a:noFill/>
          <a:ln w="9525">
            <a:noFill/>
            <a:miter lim="800000"/>
            <a:headEnd/>
            <a:tailEnd/>
          </a:ln>
        </p:spPr>
        <p:txBody>
          <a:bodyPr vert="horz" wrap="square" lIns="313484" tIns="156742" rIns="313484" bIns="156742"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1097496" y="6828371"/>
            <a:ext cx="19750616" cy="19310350"/>
          </a:xfrm>
          <a:prstGeom prst="rect">
            <a:avLst/>
          </a:prstGeom>
          <a:noFill/>
          <a:ln w="9525">
            <a:noFill/>
            <a:miter lim="800000"/>
            <a:headEnd/>
            <a:tailEnd/>
          </a:ln>
        </p:spPr>
        <p:txBody>
          <a:bodyPr vert="horz" wrap="square" lIns="313484" tIns="156742" rIns="313484" bIns="156742"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497" y="27120854"/>
            <a:ext cx="5120216" cy="1557867"/>
          </a:xfrm>
          <a:prstGeom prst="rect">
            <a:avLst/>
          </a:prstGeom>
        </p:spPr>
        <p:txBody>
          <a:bodyPr vert="horz" lIns="313484" tIns="156742" rIns="313484" bIns="156742" rtlCol="0" anchor="ctr"/>
          <a:lstStyle>
            <a:lvl1pPr algn="l" defTabSz="2351126" fontAlgn="auto">
              <a:spcBef>
                <a:spcPts val="0"/>
              </a:spcBef>
              <a:spcAft>
                <a:spcPts val="0"/>
              </a:spcAft>
              <a:defRPr sz="3075" smtClean="0">
                <a:solidFill>
                  <a:schemeClr val="tx1">
                    <a:tint val="75000"/>
                  </a:schemeClr>
                </a:solidFill>
                <a:latin typeface="+mn-lt"/>
              </a:defRPr>
            </a:lvl1pPr>
          </a:lstStyle>
          <a:p>
            <a:pPr>
              <a:defRPr/>
            </a:pPr>
            <a:fld id="{E4249E2F-93C5-4F0F-9D68-3A335F34E8E1}" type="datetimeFigureOut">
              <a:rPr lang="en-US"/>
              <a:pPr>
                <a:defRPr/>
              </a:pPr>
              <a:t>12/13/2024</a:t>
            </a:fld>
            <a:endParaRPr lang="en-US"/>
          </a:p>
        </p:txBody>
      </p:sp>
      <p:sp>
        <p:nvSpPr>
          <p:cNvPr id="5" name="Footer Placeholder 4"/>
          <p:cNvSpPr>
            <a:spLocks noGrp="1"/>
          </p:cNvSpPr>
          <p:nvPr>
            <p:ph type="ftr" sz="quarter" idx="3"/>
          </p:nvPr>
        </p:nvSpPr>
        <p:spPr>
          <a:xfrm>
            <a:off x="7498296" y="27120854"/>
            <a:ext cx="6949016" cy="1557867"/>
          </a:xfrm>
          <a:prstGeom prst="rect">
            <a:avLst/>
          </a:prstGeom>
        </p:spPr>
        <p:txBody>
          <a:bodyPr vert="horz" lIns="313484" tIns="156742" rIns="313484" bIns="156742" rtlCol="0" anchor="ctr"/>
          <a:lstStyle>
            <a:lvl1pPr algn="ctr" defTabSz="2351126" fontAlgn="auto">
              <a:spcBef>
                <a:spcPts val="0"/>
              </a:spcBef>
              <a:spcAft>
                <a:spcPts val="0"/>
              </a:spcAft>
              <a:defRPr sz="3075">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15727897" y="27120854"/>
            <a:ext cx="5120216" cy="1557867"/>
          </a:xfrm>
          <a:prstGeom prst="rect">
            <a:avLst/>
          </a:prstGeom>
        </p:spPr>
        <p:txBody>
          <a:bodyPr vert="horz" lIns="313484" tIns="156742" rIns="313484" bIns="156742" rtlCol="0" anchor="ctr"/>
          <a:lstStyle>
            <a:lvl1pPr algn="r" defTabSz="2351126" fontAlgn="auto">
              <a:spcBef>
                <a:spcPts val="0"/>
              </a:spcBef>
              <a:spcAft>
                <a:spcPts val="0"/>
              </a:spcAft>
              <a:defRPr sz="3075" smtClean="0">
                <a:solidFill>
                  <a:schemeClr val="tx1">
                    <a:tint val="75000"/>
                  </a:schemeClr>
                </a:solidFill>
                <a:latin typeface="+mn-lt"/>
              </a:defRPr>
            </a:lvl1pPr>
          </a:lstStyle>
          <a:p>
            <a:pPr>
              <a:defRPr/>
            </a:pPr>
            <a:fld id="{3C933A6A-8CCD-439B-A34C-FE1C8C4C61C7}" type="slidenum">
              <a:rPr lang="en-US"/>
              <a:pPr>
                <a:defRPr/>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350156" rtl="0" fontAlgn="base">
        <a:spcBef>
          <a:spcPct val="0"/>
        </a:spcBef>
        <a:spcAft>
          <a:spcPct val="0"/>
        </a:spcAft>
        <a:defRPr sz="11325" kern="1200">
          <a:solidFill>
            <a:schemeClr val="tx1"/>
          </a:solidFill>
          <a:latin typeface="+mj-lt"/>
          <a:ea typeface="+mj-ea"/>
          <a:cs typeface="+mj-cs"/>
        </a:defRPr>
      </a:lvl1pPr>
      <a:lvl2pPr algn="ctr" defTabSz="2350156" rtl="0" fontAlgn="base">
        <a:spcBef>
          <a:spcPct val="0"/>
        </a:spcBef>
        <a:spcAft>
          <a:spcPct val="0"/>
        </a:spcAft>
        <a:defRPr sz="11325">
          <a:solidFill>
            <a:schemeClr val="tx1"/>
          </a:solidFill>
          <a:latin typeface="Calibri" pitchFamily="34" charset="0"/>
        </a:defRPr>
      </a:lvl2pPr>
      <a:lvl3pPr algn="ctr" defTabSz="2350156" rtl="0" fontAlgn="base">
        <a:spcBef>
          <a:spcPct val="0"/>
        </a:spcBef>
        <a:spcAft>
          <a:spcPct val="0"/>
        </a:spcAft>
        <a:defRPr sz="11325">
          <a:solidFill>
            <a:schemeClr val="tx1"/>
          </a:solidFill>
          <a:latin typeface="Calibri" pitchFamily="34" charset="0"/>
        </a:defRPr>
      </a:lvl3pPr>
      <a:lvl4pPr algn="ctr" defTabSz="2350156" rtl="0" fontAlgn="base">
        <a:spcBef>
          <a:spcPct val="0"/>
        </a:spcBef>
        <a:spcAft>
          <a:spcPct val="0"/>
        </a:spcAft>
        <a:defRPr sz="11325">
          <a:solidFill>
            <a:schemeClr val="tx1"/>
          </a:solidFill>
          <a:latin typeface="Calibri" pitchFamily="34" charset="0"/>
        </a:defRPr>
      </a:lvl4pPr>
      <a:lvl5pPr algn="ctr" defTabSz="2350156" rtl="0" fontAlgn="base">
        <a:spcBef>
          <a:spcPct val="0"/>
        </a:spcBef>
        <a:spcAft>
          <a:spcPct val="0"/>
        </a:spcAft>
        <a:defRPr sz="11325">
          <a:solidFill>
            <a:schemeClr val="tx1"/>
          </a:solidFill>
          <a:latin typeface="Calibri" pitchFamily="34" charset="0"/>
        </a:defRPr>
      </a:lvl5pPr>
      <a:lvl6pPr marL="342880" algn="ctr" defTabSz="2350156" rtl="0" fontAlgn="base">
        <a:spcBef>
          <a:spcPct val="0"/>
        </a:spcBef>
        <a:spcAft>
          <a:spcPct val="0"/>
        </a:spcAft>
        <a:defRPr sz="11325">
          <a:solidFill>
            <a:schemeClr val="tx1"/>
          </a:solidFill>
          <a:latin typeface="Calibri" pitchFamily="34" charset="0"/>
        </a:defRPr>
      </a:lvl6pPr>
      <a:lvl7pPr marL="685760" algn="ctr" defTabSz="2350156" rtl="0" fontAlgn="base">
        <a:spcBef>
          <a:spcPct val="0"/>
        </a:spcBef>
        <a:spcAft>
          <a:spcPct val="0"/>
        </a:spcAft>
        <a:defRPr sz="11325">
          <a:solidFill>
            <a:schemeClr val="tx1"/>
          </a:solidFill>
          <a:latin typeface="Calibri" pitchFamily="34" charset="0"/>
        </a:defRPr>
      </a:lvl7pPr>
      <a:lvl8pPr marL="1028640" algn="ctr" defTabSz="2350156" rtl="0" fontAlgn="base">
        <a:spcBef>
          <a:spcPct val="0"/>
        </a:spcBef>
        <a:spcAft>
          <a:spcPct val="0"/>
        </a:spcAft>
        <a:defRPr sz="11325">
          <a:solidFill>
            <a:schemeClr val="tx1"/>
          </a:solidFill>
          <a:latin typeface="Calibri" pitchFamily="34" charset="0"/>
        </a:defRPr>
      </a:lvl8pPr>
      <a:lvl9pPr marL="1371519" algn="ctr" defTabSz="2350156" rtl="0" fontAlgn="base">
        <a:spcBef>
          <a:spcPct val="0"/>
        </a:spcBef>
        <a:spcAft>
          <a:spcPct val="0"/>
        </a:spcAft>
        <a:defRPr sz="11325">
          <a:solidFill>
            <a:schemeClr val="tx1"/>
          </a:solidFill>
          <a:latin typeface="Calibri" pitchFamily="34" charset="0"/>
        </a:defRPr>
      </a:lvl9pPr>
    </p:titleStyle>
    <p:bodyStyle>
      <a:lvl1pPr marL="881011" indent="-881011" algn="l" defTabSz="2350156" rtl="0" fontAlgn="base">
        <a:spcBef>
          <a:spcPct val="20000"/>
        </a:spcBef>
        <a:spcAft>
          <a:spcPct val="0"/>
        </a:spcAft>
        <a:buFont typeface="Arial" charset="0"/>
        <a:buChar char="•"/>
        <a:defRPr sz="8250" kern="1200">
          <a:solidFill>
            <a:schemeClr val="tx1"/>
          </a:solidFill>
          <a:latin typeface="+mn-lt"/>
          <a:ea typeface="+mn-ea"/>
          <a:cs typeface="+mn-cs"/>
        </a:defRPr>
      </a:lvl1pPr>
      <a:lvl2pPr marL="1909650" indent="-734573" algn="l" defTabSz="2350156" rtl="0" fontAlgn="base">
        <a:spcBef>
          <a:spcPct val="20000"/>
        </a:spcBef>
        <a:spcAft>
          <a:spcPct val="0"/>
        </a:spcAft>
        <a:buFont typeface="Arial" charset="0"/>
        <a:buChar char="–"/>
        <a:defRPr sz="7200" kern="1200">
          <a:solidFill>
            <a:schemeClr val="tx1"/>
          </a:solidFill>
          <a:latin typeface="+mn-lt"/>
          <a:ea typeface="+mn-ea"/>
          <a:cs typeface="+mn-cs"/>
        </a:defRPr>
      </a:lvl2pPr>
      <a:lvl3pPr marL="2938289" indent="-586944" algn="l" defTabSz="2350156" rtl="0" fontAlgn="base">
        <a:spcBef>
          <a:spcPct val="20000"/>
        </a:spcBef>
        <a:spcAft>
          <a:spcPct val="0"/>
        </a:spcAft>
        <a:buFont typeface="Arial" charset="0"/>
        <a:buChar char="•"/>
        <a:defRPr sz="6150" kern="1200">
          <a:solidFill>
            <a:schemeClr val="tx1"/>
          </a:solidFill>
          <a:latin typeface="+mn-lt"/>
          <a:ea typeface="+mn-ea"/>
          <a:cs typeface="+mn-cs"/>
        </a:defRPr>
      </a:lvl3pPr>
      <a:lvl4pPr marL="4113368" indent="-586944" algn="l" defTabSz="2350156" rtl="0" fontAlgn="base">
        <a:spcBef>
          <a:spcPct val="20000"/>
        </a:spcBef>
        <a:spcAft>
          <a:spcPct val="0"/>
        </a:spcAft>
        <a:buFont typeface="Arial" charset="0"/>
        <a:buChar char="–"/>
        <a:defRPr sz="5175" kern="1200">
          <a:solidFill>
            <a:schemeClr val="tx1"/>
          </a:solidFill>
          <a:latin typeface="+mn-lt"/>
          <a:ea typeface="+mn-ea"/>
          <a:cs typeface="+mn-cs"/>
        </a:defRPr>
      </a:lvl4pPr>
      <a:lvl5pPr marL="5289636" indent="-586944" algn="l" defTabSz="2350156" rtl="0" fontAlgn="base">
        <a:spcBef>
          <a:spcPct val="20000"/>
        </a:spcBef>
        <a:spcAft>
          <a:spcPct val="0"/>
        </a:spcAft>
        <a:buFont typeface="Arial" charset="0"/>
        <a:buChar char="»"/>
        <a:defRPr sz="5175" kern="1200">
          <a:solidFill>
            <a:schemeClr val="tx1"/>
          </a:solidFill>
          <a:latin typeface="+mn-lt"/>
          <a:ea typeface="+mn-ea"/>
          <a:cs typeface="+mn-cs"/>
        </a:defRPr>
      </a:lvl5pPr>
      <a:lvl6pPr marL="6465599" indent="-587782" algn="l" defTabSz="2351126" rtl="0" eaLnBrk="1" latinLnBrk="0" hangingPunct="1">
        <a:spcBef>
          <a:spcPct val="20000"/>
        </a:spcBef>
        <a:buFont typeface="Arial" pitchFamily="34" charset="0"/>
        <a:buChar char="•"/>
        <a:defRPr sz="5175" kern="1200">
          <a:solidFill>
            <a:schemeClr val="tx1"/>
          </a:solidFill>
          <a:latin typeface="+mn-lt"/>
          <a:ea typeface="+mn-ea"/>
          <a:cs typeface="+mn-cs"/>
        </a:defRPr>
      </a:lvl6pPr>
      <a:lvl7pPr marL="7641163" indent="-587782" algn="l" defTabSz="2351126" rtl="0" eaLnBrk="1" latinLnBrk="0" hangingPunct="1">
        <a:spcBef>
          <a:spcPct val="20000"/>
        </a:spcBef>
        <a:buFont typeface="Arial" pitchFamily="34" charset="0"/>
        <a:buChar char="•"/>
        <a:defRPr sz="5175" kern="1200">
          <a:solidFill>
            <a:schemeClr val="tx1"/>
          </a:solidFill>
          <a:latin typeface="+mn-lt"/>
          <a:ea typeface="+mn-ea"/>
          <a:cs typeface="+mn-cs"/>
        </a:defRPr>
      </a:lvl7pPr>
      <a:lvl8pPr marL="8816727" indent="-587782" algn="l" defTabSz="2351126" rtl="0" eaLnBrk="1" latinLnBrk="0" hangingPunct="1">
        <a:spcBef>
          <a:spcPct val="20000"/>
        </a:spcBef>
        <a:buFont typeface="Arial" pitchFamily="34" charset="0"/>
        <a:buChar char="•"/>
        <a:defRPr sz="5175" kern="1200">
          <a:solidFill>
            <a:schemeClr val="tx1"/>
          </a:solidFill>
          <a:latin typeface="+mn-lt"/>
          <a:ea typeface="+mn-ea"/>
          <a:cs typeface="+mn-cs"/>
        </a:defRPr>
      </a:lvl8pPr>
      <a:lvl9pPr marL="9992291" indent="-587782" algn="l" defTabSz="2351126" rtl="0" eaLnBrk="1" latinLnBrk="0" hangingPunct="1">
        <a:spcBef>
          <a:spcPct val="20000"/>
        </a:spcBef>
        <a:buFont typeface="Arial" pitchFamily="34" charset="0"/>
        <a:buChar char="•"/>
        <a:defRPr sz="5175" kern="1200">
          <a:solidFill>
            <a:schemeClr val="tx1"/>
          </a:solidFill>
          <a:latin typeface="+mn-lt"/>
          <a:ea typeface="+mn-ea"/>
          <a:cs typeface="+mn-cs"/>
        </a:defRPr>
      </a:lvl9pPr>
    </p:bodyStyle>
    <p:otherStyle>
      <a:defPPr>
        <a:defRPr lang="en-US"/>
      </a:defPPr>
      <a:lvl1pPr marL="0" algn="l" defTabSz="2351126" rtl="0" eaLnBrk="1" latinLnBrk="0" hangingPunct="1">
        <a:defRPr sz="4650" kern="1200">
          <a:solidFill>
            <a:schemeClr val="tx1"/>
          </a:solidFill>
          <a:latin typeface="+mn-lt"/>
          <a:ea typeface="+mn-ea"/>
          <a:cs typeface="+mn-cs"/>
        </a:defRPr>
      </a:lvl1pPr>
      <a:lvl2pPr marL="1175564" algn="l" defTabSz="2351126" rtl="0" eaLnBrk="1" latinLnBrk="0" hangingPunct="1">
        <a:defRPr sz="4650" kern="1200">
          <a:solidFill>
            <a:schemeClr val="tx1"/>
          </a:solidFill>
          <a:latin typeface="+mn-lt"/>
          <a:ea typeface="+mn-ea"/>
          <a:cs typeface="+mn-cs"/>
        </a:defRPr>
      </a:lvl2pPr>
      <a:lvl3pPr marL="2351126" algn="l" defTabSz="2351126" rtl="0" eaLnBrk="1" latinLnBrk="0" hangingPunct="1">
        <a:defRPr sz="4650" kern="1200">
          <a:solidFill>
            <a:schemeClr val="tx1"/>
          </a:solidFill>
          <a:latin typeface="+mn-lt"/>
          <a:ea typeface="+mn-ea"/>
          <a:cs typeface="+mn-cs"/>
        </a:defRPr>
      </a:lvl3pPr>
      <a:lvl4pPr marL="3526691" algn="l" defTabSz="2351126" rtl="0" eaLnBrk="1" latinLnBrk="0" hangingPunct="1">
        <a:defRPr sz="4650" kern="1200">
          <a:solidFill>
            <a:schemeClr val="tx1"/>
          </a:solidFill>
          <a:latin typeface="+mn-lt"/>
          <a:ea typeface="+mn-ea"/>
          <a:cs typeface="+mn-cs"/>
        </a:defRPr>
      </a:lvl4pPr>
      <a:lvl5pPr marL="4702254" algn="l" defTabSz="2351126" rtl="0" eaLnBrk="1" latinLnBrk="0" hangingPunct="1">
        <a:defRPr sz="4650" kern="1200">
          <a:solidFill>
            <a:schemeClr val="tx1"/>
          </a:solidFill>
          <a:latin typeface="+mn-lt"/>
          <a:ea typeface="+mn-ea"/>
          <a:cs typeface="+mn-cs"/>
        </a:defRPr>
      </a:lvl5pPr>
      <a:lvl6pPr marL="5877818" algn="l" defTabSz="2351126" rtl="0" eaLnBrk="1" latinLnBrk="0" hangingPunct="1">
        <a:defRPr sz="4650" kern="1200">
          <a:solidFill>
            <a:schemeClr val="tx1"/>
          </a:solidFill>
          <a:latin typeface="+mn-lt"/>
          <a:ea typeface="+mn-ea"/>
          <a:cs typeface="+mn-cs"/>
        </a:defRPr>
      </a:lvl6pPr>
      <a:lvl7pPr marL="7053381" algn="l" defTabSz="2351126" rtl="0" eaLnBrk="1" latinLnBrk="0" hangingPunct="1">
        <a:defRPr sz="4650" kern="1200">
          <a:solidFill>
            <a:schemeClr val="tx1"/>
          </a:solidFill>
          <a:latin typeface="+mn-lt"/>
          <a:ea typeface="+mn-ea"/>
          <a:cs typeface="+mn-cs"/>
        </a:defRPr>
      </a:lvl7pPr>
      <a:lvl8pPr marL="8228945" algn="l" defTabSz="2351126" rtl="0" eaLnBrk="1" latinLnBrk="0" hangingPunct="1">
        <a:defRPr sz="4650" kern="1200">
          <a:solidFill>
            <a:schemeClr val="tx1"/>
          </a:solidFill>
          <a:latin typeface="+mn-lt"/>
          <a:ea typeface="+mn-ea"/>
          <a:cs typeface="+mn-cs"/>
        </a:defRPr>
      </a:lvl8pPr>
      <a:lvl9pPr marL="9404509" algn="l" defTabSz="2351126" rtl="0" eaLnBrk="1" latinLnBrk="0" hangingPunct="1">
        <a:defRPr sz="46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jpe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19" name="Rounded Rectangle 7">
            <a:extLst>
              <a:ext uri="{FF2B5EF4-FFF2-40B4-BE49-F238E27FC236}">
                <a16:creationId xmlns:a16="http://schemas.microsoft.com/office/drawing/2014/main" id="{45EFA5E1-D358-798D-6A39-DB625C4FB17F}"/>
              </a:ext>
            </a:extLst>
          </p:cNvPr>
          <p:cNvSpPr/>
          <p:nvPr/>
        </p:nvSpPr>
        <p:spPr>
          <a:xfrm>
            <a:off x="10972800" y="22280170"/>
            <a:ext cx="10509272" cy="4132213"/>
          </a:xfrm>
          <a:prstGeom prst="roundRect">
            <a:avLst>
              <a:gd name="adj" fmla="val 300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latin typeface="Verdana" panose="020B0604030504040204" pitchFamily="34" charset="0"/>
              <a:ea typeface="Verdana" panose="020B0604030504040204" pitchFamily="34" charset="0"/>
              <a:cs typeface="Verdana" panose="020B0604030504040204" pitchFamily="34" charset="0"/>
            </a:endParaRPr>
          </a:p>
        </p:txBody>
      </p:sp>
      <p:sp>
        <p:nvSpPr>
          <p:cNvPr id="18" name="Rounded Rectangle 7">
            <a:extLst>
              <a:ext uri="{FF2B5EF4-FFF2-40B4-BE49-F238E27FC236}">
                <a16:creationId xmlns:a16="http://schemas.microsoft.com/office/drawing/2014/main" id="{BC1E35BE-55F3-DFEA-F1B0-6FBF154E9C6D}"/>
              </a:ext>
            </a:extLst>
          </p:cNvPr>
          <p:cNvSpPr/>
          <p:nvPr/>
        </p:nvSpPr>
        <p:spPr>
          <a:xfrm>
            <a:off x="366094" y="22309187"/>
            <a:ext cx="10259534" cy="4132213"/>
          </a:xfrm>
          <a:prstGeom prst="roundRect">
            <a:avLst>
              <a:gd name="adj" fmla="val 300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latin typeface="Verdana" panose="020B0604030504040204" pitchFamily="34" charset="0"/>
              <a:ea typeface="Verdana" panose="020B0604030504040204" pitchFamily="34" charset="0"/>
              <a:cs typeface="Verdana" panose="020B0604030504040204" pitchFamily="34" charset="0"/>
            </a:endParaRPr>
          </a:p>
        </p:txBody>
      </p:sp>
      <p:sp>
        <p:nvSpPr>
          <p:cNvPr id="16" name="Rounded Rectangle 7">
            <a:extLst>
              <a:ext uri="{FF2B5EF4-FFF2-40B4-BE49-F238E27FC236}">
                <a16:creationId xmlns:a16="http://schemas.microsoft.com/office/drawing/2014/main" id="{3F2C1627-5982-17ED-4620-11ED39FAFC72}"/>
              </a:ext>
            </a:extLst>
          </p:cNvPr>
          <p:cNvSpPr/>
          <p:nvPr/>
        </p:nvSpPr>
        <p:spPr>
          <a:xfrm>
            <a:off x="10662189" y="4157989"/>
            <a:ext cx="10842262" cy="10201342"/>
          </a:xfrm>
          <a:prstGeom prst="roundRect">
            <a:avLst>
              <a:gd name="adj" fmla="val 220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latin typeface="Verdana" panose="020B0604030504040204" pitchFamily="34" charset="0"/>
              <a:ea typeface="Verdana" panose="020B0604030504040204" pitchFamily="34" charset="0"/>
              <a:cs typeface="Verdana" panose="020B0604030504040204" pitchFamily="34" charset="0"/>
            </a:endParaRPr>
          </a:p>
        </p:txBody>
      </p:sp>
      <p:sp>
        <p:nvSpPr>
          <p:cNvPr id="15" name="Rounded Rectangle 7">
            <a:extLst>
              <a:ext uri="{FF2B5EF4-FFF2-40B4-BE49-F238E27FC236}">
                <a16:creationId xmlns:a16="http://schemas.microsoft.com/office/drawing/2014/main" id="{802046BA-4E0A-0A46-F149-03D05F317820}"/>
              </a:ext>
            </a:extLst>
          </p:cNvPr>
          <p:cNvSpPr/>
          <p:nvPr/>
        </p:nvSpPr>
        <p:spPr>
          <a:xfrm>
            <a:off x="366094" y="8085556"/>
            <a:ext cx="9964938" cy="6262053"/>
          </a:xfrm>
          <a:prstGeom prst="roundRect">
            <a:avLst>
              <a:gd name="adj" fmla="val 220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latin typeface="Verdana" panose="020B0604030504040204" pitchFamily="34" charset="0"/>
              <a:ea typeface="Verdana" panose="020B0604030504040204" pitchFamily="34" charset="0"/>
              <a:cs typeface="Verdana" panose="020B0604030504040204" pitchFamily="34" charset="0"/>
            </a:endParaRPr>
          </a:p>
        </p:txBody>
      </p:sp>
      <p:sp>
        <p:nvSpPr>
          <p:cNvPr id="14" name="Rounded Rectangle 7">
            <a:extLst>
              <a:ext uri="{FF2B5EF4-FFF2-40B4-BE49-F238E27FC236}">
                <a16:creationId xmlns:a16="http://schemas.microsoft.com/office/drawing/2014/main" id="{874C2C8B-2FD1-E9BA-1804-053D007121DE}"/>
              </a:ext>
            </a:extLst>
          </p:cNvPr>
          <p:cNvSpPr/>
          <p:nvPr/>
        </p:nvSpPr>
        <p:spPr>
          <a:xfrm>
            <a:off x="366094" y="4154351"/>
            <a:ext cx="9964937" cy="3483688"/>
          </a:xfrm>
          <a:prstGeom prst="roundRect">
            <a:avLst>
              <a:gd name="adj" fmla="val 758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latin typeface="Verdana" panose="020B0604030504040204" pitchFamily="34" charset="0"/>
              <a:ea typeface="Verdana" panose="020B0604030504040204" pitchFamily="34" charset="0"/>
              <a:cs typeface="Verdana" panose="020B0604030504040204" pitchFamily="34" charset="0"/>
            </a:endParaRPr>
          </a:p>
        </p:txBody>
      </p:sp>
      <p:pic>
        <p:nvPicPr>
          <p:cNvPr id="7" name="Picture 6" descr="Background pattern&#10;&#10;Description automatically generated">
            <a:extLst>
              <a:ext uri="{FF2B5EF4-FFF2-40B4-BE49-F238E27FC236}">
                <a16:creationId xmlns:a16="http://schemas.microsoft.com/office/drawing/2014/main" id="{A2003A19-3840-DA4F-90F1-76F35B6CB8C9}"/>
              </a:ext>
            </a:extLst>
          </p:cNvPr>
          <p:cNvPicPr>
            <a:picLocks noChangeAspect="1"/>
          </p:cNvPicPr>
          <p:nvPr/>
        </p:nvPicPr>
        <p:blipFill rotWithShape="1">
          <a:blip r:embed="rId3">
            <a:extLst>
              <a:ext uri="{28A0092B-C50C-407E-A947-70E740481C1C}">
                <a14:useLocalDpi xmlns:a14="http://schemas.microsoft.com/office/drawing/2010/main" val="0"/>
              </a:ext>
            </a:extLst>
          </a:blip>
          <a:srcRect t="62963"/>
          <a:stretch/>
        </p:blipFill>
        <p:spPr>
          <a:xfrm>
            <a:off x="0" y="-136308"/>
            <a:ext cx="21945600" cy="3754153"/>
          </a:xfrm>
          <a:prstGeom prst="rect">
            <a:avLst/>
          </a:prstGeom>
        </p:spPr>
      </p:pic>
      <p:sp>
        <p:nvSpPr>
          <p:cNvPr id="26" name="TextBox 5">
            <a:extLst>
              <a:ext uri="{FF2B5EF4-FFF2-40B4-BE49-F238E27FC236}">
                <a16:creationId xmlns:a16="http://schemas.microsoft.com/office/drawing/2014/main" id="{5181264A-062E-C246-AA12-249B637CA50F}"/>
              </a:ext>
            </a:extLst>
          </p:cNvPr>
          <p:cNvSpPr txBox="1">
            <a:spLocks noChangeArrowheads="1"/>
          </p:cNvSpPr>
          <p:nvPr/>
        </p:nvSpPr>
        <p:spPr bwMode="auto">
          <a:xfrm>
            <a:off x="838442" y="427716"/>
            <a:ext cx="13065871" cy="3724096"/>
          </a:xfrm>
          <a:prstGeom prst="rect">
            <a:avLst/>
          </a:prstGeom>
          <a:noFill/>
          <a:ln w="9525">
            <a:noFill/>
            <a:miter lim="800000"/>
            <a:headEnd/>
            <a:tailEnd/>
          </a:ln>
        </p:spPr>
        <p:txBody>
          <a:bodyPr wrap="square" lIns="91440" tIns="45720" rIns="91440" bIns="45720" anchor="t">
            <a:spAutoFit/>
          </a:bodyPr>
          <a:lstStyle/>
          <a:p>
            <a:pPr>
              <a:lnSpc>
                <a:spcPct val="150000"/>
              </a:lnSpc>
            </a:pPr>
            <a:r>
              <a:rPr lang="en-US" sz="6000" b="1" dirty="0" err="1">
                <a:latin typeface="Verdana"/>
                <a:ea typeface="Verdana"/>
              </a:rPr>
              <a:t>JayWing</a:t>
            </a:r>
            <a:r>
              <a:rPr lang="en-US" sz="6000" b="1" dirty="0">
                <a:latin typeface="Verdana"/>
                <a:ea typeface="Verdana"/>
              </a:rPr>
              <a:t> Academy</a:t>
            </a:r>
            <a:endParaRPr lang="en-US" dirty="0"/>
          </a:p>
          <a:p>
            <a:pPr marL="457200" indent="-457200">
              <a:buFont typeface="Arial" panose="020B0604020202020204" pitchFamily="34" charset="0"/>
              <a:buChar char="•"/>
            </a:pPr>
            <a:r>
              <a:rPr lang="en-US" sz="2800" dirty="0">
                <a:latin typeface="Verdana"/>
                <a:ea typeface="Verdana"/>
                <a:cs typeface="Verdana" panose="020B0604030504040204" pitchFamily="34" charset="0"/>
              </a:rPr>
              <a:t>Alex Roop, Joey Wagner, Matt Smith, </a:t>
            </a:r>
            <a:r>
              <a:rPr lang="en-US" sz="2800" dirty="0" err="1">
                <a:latin typeface="Verdana"/>
                <a:ea typeface="Verdana"/>
                <a:cs typeface="Verdana" panose="020B0604030504040204" pitchFamily="34" charset="0"/>
              </a:rPr>
              <a:t>Muzahidul</a:t>
            </a:r>
            <a:r>
              <a:rPr lang="en-US" sz="2800" dirty="0">
                <a:latin typeface="Verdana"/>
                <a:ea typeface="Verdana"/>
                <a:cs typeface="Verdana" panose="020B0604030504040204" pitchFamily="34" charset="0"/>
              </a:rPr>
              <a:t> Islam</a:t>
            </a:r>
          </a:p>
          <a:p>
            <a:pPr marL="457200" indent="-457200">
              <a:buFont typeface="Arial" panose="020B0604020202020204" pitchFamily="34" charset="0"/>
              <a:buChar char="•"/>
            </a:pPr>
            <a:r>
              <a:rPr lang="en-US" sz="2800" dirty="0">
                <a:latin typeface="Verdana"/>
                <a:ea typeface="Verdana"/>
                <a:cs typeface="Verdana" panose="020B0604030504040204" pitchFamily="34" charset="0"/>
              </a:rPr>
              <a:t>Professor Nancy Reddig</a:t>
            </a:r>
          </a:p>
          <a:p>
            <a:pPr>
              <a:lnSpc>
                <a:spcPts val="5400"/>
              </a:lnSpc>
            </a:pPr>
            <a:endParaRPr lang="en-US" sz="6000" b="1" dirty="0">
              <a:latin typeface="Verdana" panose="020B0604030504040204" pitchFamily="34" charset="0"/>
              <a:ea typeface="Verdana" panose="020B0604030504040204" pitchFamily="34" charset="0"/>
              <a:cs typeface="Verdana" panose="020B0604030504040204" pitchFamily="34" charset="0"/>
            </a:endParaRPr>
          </a:p>
          <a:p>
            <a:pPr>
              <a:lnSpc>
                <a:spcPts val="5400"/>
              </a:lnSpc>
            </a:pPr>
            <a:r>
              <a:rPr lang="en-US" sz="6000" b="1" dirty="0">
                <a:latin typeface="Verdana" panose="020B0604030504040204" pitchFamily="34" charset="0"/>
                <a:ea typeface="Verdana" panose="020B0604030504040204" pitchFamily="34" charset="0"/>
                <a:cs typeface="Verdana" panose="020B0604030504040204" pitchFamily="34" charset="0"/>
              </a:rPr>
              <a:t> </a:t>
            </a:r>
          </a:p>
        </p:txBody>
      </p:sp>
      <p:sp>
        <p:nvSpPr>
          <p:cNvPr id="30" name="TextBox 5">
            <a:extLst>
              <a:ext uri="{FF2B5EF4-FFF2-40B4-BE49-F238E27FC236}">
                <a16:creationId xmlns:a16="http://schemas.microsoft.com/office/drawing/2014/main" id="{C0DFC760-15A9-E74F-85E4-9210EF3EAB9A}"/>
              </a:ext>
            </a:extLst>
          </p:cNvPr>
          <p:cNvSpPr txBox="1">
            <a:spLocks noChangeArrowheads="1"/>
          </p:cNvSpPr>
          <p:nvPr/>
        </p:nvSpPr>
        <p:spPr bwMode="auto">
          <a:xfrm>
            <a:off x="10812044" y="4359381"/>
            <a:ext cx="10652120" cy="1368003"/>
          </a:xfrm>
          <a:prstGeom prst="rect">
            <a:avLst/>
          </a:prstGeom>
          <a:noFill/>
          <a:ln w="9525">
            <a:noFill/>
            <a:miter lim="800000"/>
            <a:headEnd/>
            <a:tailEnd/>
          </a:ln>
        </p:spPr>
        <p:txBody>
          <a:bodyPr wrap="square">
            <a:spAutoFit/>
          </a:bodyPr>
          <a:lstStyle/>
          <a:p>
            <a:pPr>
              <a:lnSpc>
                <a:spcPts val="5400"/>
              </a:lnSpc>
            </a:pPr>
            <a:r>
              <a:rPr lang="en-US" sz="4000" b="1" dirty="0">
                <a:solidFill>
                  <a:srgbClr val="004B98"/>
                </a:solidFill>
                <a:latin typeface="Verdana" panose="020B0604030504040204" pitchFamily="34" charset="0"/>
                <a:ea typeface="Verdana" panose="020B0604030504040204" pitchFamily="34" charset="0"/>
                <a:cs typeface="Verdana" panose="020B0604030504040204" pitchFamily="34" charset="0"/>
              </a:rPr>
              <a:t>TECHNICAL DESIGN &amp; DATA MODEL </a:t>
            </a:r>
          </a:p>
          <a:p>
            <a:pPr>
              <a:lnSpc>
                <a:spcPts val="5400"/>
              </a:lnSpc>
            </a:pPr>
            <a:endParaRPr lang="en-US" sz="24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32" name="Rectangle 31">
            <a:extLst>
              <a:ext uri="{FF2B5EF4-FFF2-40B4-BE49-F238E27FC236}">
                <a16:creationId xmlns:a16="http://schemas.microsoft.com/office/drawing/2014/main" id="{A30A9D2C-1A4F-6C43-B607-78408483E904}"/>
              </a:ext>
            </a:extLst>
          </p:cNvPr>
          <p:cNvSpPr/>
          <p:nvPr/>
        </p:nvSpPr>
        <p:spPr>
          <a:xfrm>
            <a:off x="-9671" y="26754364"/>
            <a:ext cx="21964941" cy="2506436"/>
          </a:xfrm>
          <a:prstGeom prst="rect">
            <a:avLst/>
          </a:prstGeom>
          <a:solidFill>
            <a:srgbClr val="0A224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latin typeface="Verdana" panose="020B0604030504040204" pitchFamily="34" charset="0"/>
              <a:ea typeface="Verdana" panose="020B0604030504040204" pitchFamily="34" charset="0"/>
              <a:cs typeface="Verdana" panose="020B0604030504040204" pitchFamily="34" charset="0"/>
            </a:endParaRPr>
          </a:p>
        </p:txBody>
      </p:sp>
      <p:sp>
        <p:nvSpPr>
          <p:cNvPr id="6" name="Rectangle 5">
            <a:extLst>
              <a:ext uri="{FF2B5EF4-FFF2-40B4-BE49-F238E27FC236}">
                <a16:creationId xmlns:a16="http://schemas.microsoft.com/office/drawing/2014/main" id="{14F8300E-597A-2E48-AA00-E49A657DC547}"/>
              </a:ext>
            </a:extLst>
          </p:cNvPr>
          <p:cNvSpPr/>
          <p:nvPr/>
        </p:nvSpPr>
        <p:spPr>
          <a:xfrm>
            <a:off x="8224871" y="28007582"/>
            <a:ext cx="13196241" cy="728726"/>
          </a:xfrm>
          <a:prstGeom prst="rect">
            <a:avLst/>
          </a:prstGeom>
        </p:spPr>
        <p:txBody>
          <a:bodyPr wrap="none">
            <a:spAutoFit/>
          </a:bodyPr>
          <a:lstStyle/>
          <a:p>
            <a:pPr>
              <a:lnSpc>
                <a:spcPts val="5400"/>
              </a:lnSpc>
            </a:pPr>
            <a:r>
              <a:rPr lang="en-US" sz="4400" b="1" dirty="0">
                <a:latin typeface="Verdana" panose="020B0604030504040204" pitchFamily="34" charset="0"/>
                <a:ea typeface="Verdana" panose="020B0604030504040204" pitchFamily="34" charset="0"/>
                <a:cs typeface="Verdana" panose="020B0604030504040204" pitchFamily="34" charset="0"/>
              </a:rPr>
              <a:t>E</a:t>
            </a:r>
            <a:r>
              <a:rPr lang="en-US" sz="3600" b="1" dirty="0">
                <a:solidFill>
                  <a:srgbClr val="3FB4E5"/>
                </a:solidFill>
                <a:latin typeface="Verdana" panose="020B0604030504040204" pitchFamily="34" charset="0"/>
                <a:ea typeface="Verdana" panose="020B0604030504040204" pitchFamily="34" charset="0"/>
                <a:cs typeface="Verdana" panose="020B0604030504040204" pitchFamily="34" charset="0"/>
              </a:rPr>
              <a:t>DUCATE FOR SERVICE. </a:t>
            </a:r>
            <a:r>
              <a:rPr lang="en-US" sz="4400" b="1" dirty="0">
                <a:latin typeface="Verdana" panose="020B0604030504040204" pitchFamily="34" charset="0"/>
                <a:ea typeface="Verdana" panose="020B0604030504040204" pitchFamily="34" charset="0"/>
                <a:cs typeface="Verdana" panose="020B0604030504040204" pitchFamily="34" charset="0"/>
              </a:rPr>
              <a:t>E</a:t>
            </a:r>
            <a:r>
              <a:rPr lang="en-US" sz="3600" b="1" dirty="0">
                <a:solidFill>
                  <a:srgbClr val="3FB4E5"/>
                </a:solidFill>
                <a:latin typeface="Verdana" panose="020B0604030504040204" pitchFamily="34" charset="0"/>
                <a:ea typeface="Verdana" panose="020B0604030504040204" pitchFamily="34" charset="0"/>
                <a:cs typeface="Verdana" panose="020B0604030504040204" pitchFamily="34" charset="0"/>
              </a:rPr>
              <a:t>NGINEER FOR SOCIETY.</a:t>
            </a:r>
          </a:p>
        </p:txBody>
      </p:sp>
      <p:sp>
        <p:nvSpPr>
          <p:cNvPr id="37" name="TextBox 5">
            <a:extLst>
              <a:ext uri="{FF2B5EF4-FFF2-40B4-BE49-F238E27FC236}">
                <a16:creationId xmlns:a16="http://schemas.microsoft.com/office/drawing/2014/main" id="{3EE91195-4D0D-FD48-8ED2-263DC56EE138}"/>
              </a:ext>
            </a:extLst>
          </p:cNvPr>
          <p:cNvSpPr txBox="1">
            <a:spLocks noChangeArrowheads="1"/>
          </p:cNvSpPr>
          <p:nvPr/>
        </p:nvSpPr>
        <p:spPr bwMode="auto">
          <a:xfrm>
            <a:off x="616405" y="8244383"/>
            <a:ext cx="9524824" cy="4755148"/>
          </a:xfrm>
          <a:prstGeom prst="rect">
            <a:avLst/>
          </a:prstGeom>
          <a:noFill/>
          <a:ln w="9525">
            <a:noFill/>
            <a:miter lim="800000"/>
            <a:headEnd/>
            <a:tailEnd/>
          </a:ln>
        </p:spPr>
        <p:txBody>
          <a:bodyPr wrap="square">
            <a:spAutoFit/>
          </a:bodyPr>
          <a:lstStyle/>
          <a:p>
            <a:r>
              <a:rPr lang="en-US" sz="4000" b="1" dirty="0">
                <a:solidFill>
                  <a:srgbClr val="004B98"/>
                </a:solidFill>
                <a:latin typeface="Verdana" panose="020B0604030504040204" pitchFamily="34" charset="0"/>
                <a:ea typeface="Verdana" panose="020B0604030504040204" pitchFamily="34" charset="0"/>
                <a:cs typeface="Verdana" panose="020B0604030504040204" pitchFamily="34" charset="0"/>
              </a:rPr>
              <a:t>DESIGN SPECIFICATIONS &amp; SYSTEM REQUIREMENTS</a:t>
            </a:r>
          </a:p>
          <a:p>
            <a:pPr marL="457200" indent="-457200">
              <a:buFont typeface="Arial" panose="020B0604020202020204" pitchFamily="34" charset="0"/>
              <a:buChar char="•"/>
            </a:pPr>
            <a:r>
              <a:rPr lang="en-US" sz="2400" dirty="0">
                <a:solidFill>
                  <a:schemeClr val="bg1"/>
                </a:solidFill>
                <a:latin typeface="Verdana" panose="020B0604030504040204" pitchFamily="34" charset="0"/>
                <a:ea typeface="Verdana" panose="020B0604030504040204" pitchFamily="34" charset="0"/>
                <a:cs typeface="Verdana" panose="020B0604030504040204" pitchFamily="34" charset="0"/>
              </a:rPr>
              <a:t>Secure Registration &amp; Login System</a:t>
            </a:r>
          </a:p>
          <a:p>
            <a:pPr marL="457200" indent="-457200">
              <a:buFont typeface="Arial" panose="020B0604020202020204" pitchFamily="34" charset="0"/>
              <a:buChar char="•"/>
            </a:pPr>
            <a:r>
              <a:rPr lang="en-US" sz="2400" dirty="0">
                <a:solidFill>
                  <a:schemeClr val="bg1"/>
                </a:solidFill>
                <a:latin typeface="Verdana" panose="020B0604030504040204" pitchFamily="34" charset="0"/>
                <a:ea typeface="Verdana" panose="020B0604030504040204" pitchFamily="34" charset="0"/>
                <a:cs typeface="Verdana" panose="020B0604030504040204" pitchFamily="34" charset="0"/>
              </a:rPr>
              <a:t>Global Calendar Page/Event Management</a:t>
            </a:r>
          </a:p>
          <a:p>
            <a:pPr marL="1427031" lvl="1" indent="-457200">
              <a:buFont typeface="Arial" panose="020B0604020202020204" pitchFamily="34" charset="0"/>
              <a:buChar char="•"/>
            </a:pPr>
            <a:r>
              <a:rPr lang="en-US" sz="1700" dirty="0">
                <a:solidFill>
                  <a:schemeClr val="bg1"/>
                </a:solidFill>
                <a:latin typeface="Verdana" panose="020B0604030504040204" pitchFamily="34" charset="0"/>
                <a:ea typeface="Verdana" panose="020B0604030504040204" pitchFamily="34" charset="0"/>
                <a:cs typeface="Verdana" panose="020B0604030504040204" pitchFamily="34" charset="0"/>
              </a:rPr>
              <a:t>Create/Edit/Delete Events, Take Attendance, Reward Wings</a:t>
            </a:r>
          </a:p>
          <a:p>
            <a:pPr marL="457200" indent="-457200">
              <a:buFont typeface="Arial" panose="020B0604020202020204" pitchFamily="34" charset="0"/>
              <a:buChar char="•"/>
            </a:pPr>
            <a:r>
              <a:rPr lang="en-US" sz="2400" dirty="0">
                <a:solidFill>
                  <a:schemeClr val="bg1"/>
                </a:solidFill>
                <a:latin typeface="Verdana" panose="020B0604030504040204" pitchFamily="34" charset="0"/>
                <a:ea typeface="Verdana" panose="020B0604030504040204" pitchFamily="34" charset="0"/>
                <a:cs typeface="Verdana" panose="020B0604030504040204" pitchFamily="34" charset="0"/>
              </a:rPr>
              <a:t>Admin Page for Class Management</a:t>
            </a:r>
          </a:p>
          <a:p>
            <a:pPr marL="1427031" lvl="1" indent="-457200">
              <a:buFont typeface="Arial" panose="020B0604020202020204" pitchFamily="34" charset="0"/>
              <a:buChar char="•"/>
            </a:pPr>
            <a:r>
              <a:rPr lang="en-US" sz="1700" dirty="0">
                <a:solidFill>
                  <a:schemeClr val="bg1"/>
                </a:solidFill>
                <a:latin typeface="Verdana" panose="020B0604030504040204" pitchFamily="34" charset="0"/>
                <a:ea typeface="Verdana" panose="020B0604030504040204" pitchFamily="34" charset="0"/>
                <a:cs typeface="Verdana" panose="020B0604030504040204" pitchFamily="34" charset="0"/>
              </a:rPr>
              <a:t>Site Admins Create/Edit/Delete Classes and Tutors/Tutees for Classes</a:t>
            </a:r>
          </a:p>
          <a:p>
            <a:pPr marL="457200" indent="-457200">
              <a:buFont typeface="Arial" panose="020B0604020202020204" pitchFamily="34" charset="0"/>
              <a:buChar char="•"/>
            </a:pPr>
            <a:r>
              <a:rPr lang="en-US" sz="2400" dirty="0">
                <a:solidFill>
                  <a:schemeClr val="bg1"/>
                </a:solidFill>
                <a:latin typeface="Verdana" panose="020B0604030504040204" pitchFamily="34" charset="0"/>
                <a:ea typeface="Verdana" panose="020B0604030504040204" pitchFamily="34" charset="0"/>
                <a:cs typeface="Verdana" panose="020B0604030504040204" pitchFamily="34" charset="0"/>
              </a:rPr>
              <a:t>Profile Page</a:t>
            </a:r>
          </a:p>
          <a:p>
            <a:pPr marL="1427031" lvl="1" indent="-457200">
              <a:buFont typeface="Arial" panose="020B0604020202020204" pitchFamily="34" charset="0"/>
              <a:buChar char="•"/>
            </a:pPr>
            <a:r>
              <a:rPr lang="en-US" sz="1700" dirty="0">
                <a:solidFill>
                  <a:schemeClr val="bg1"/>
                </a:solidFill>
                <a:latin typeface="Verdana" panose="020B0604030504040204" pitchFamily="34" charset="0"/>
                <a:ea typeface="Verdana" panose="020B0604030504040204" pitchFamily="34" charset="0"/>
                <a:cs typeface="Verdana" panose="020B0604030504040204" pitchFamily="34" charset="0"/>
              </a:rPr>
              <a:t>Display User Info, Upcoming Events, Class Enrollment, Edit Availability</a:t>
            </a:r>
          </a:p>
          <a:p>
            <a:pPr marL="457200" indent="-457200">
              <a:buFont typeface="Arial" panose="020B0604020202020204" pitchFamily="34" charset="0"/>
              <a:buChar char="•"/>
            </a:pPr>
            <a:r>
              <a:rPr lang="en-US" sz="2400" dirty="0">
                <a:solidFill>
                  <a:schemeClr val="bg1"/>
                </a:solidFill>
                <a:latin typeface="Verdana" panose="020B0604030504040204" pitchFamily="34" charset="0"/>
                <a:ea typeface="Verdana" panose="020B0604030504040204" pitchFamily="34" charset="0"/>
                <a:cs typeface="Verdana" panose="020B0604030504040204" pitchFamily="34" charset="0"/>
              </a:rPr>
              <a:t>Private Messaging System</a:t>
            </a:r>
          </a:p>
          <a:p>
            <a:pPr marL="457200" indent="-457200">
              <a:buFont typeface="Arial" panose="020B0604020202020204" pitchFamily="34" charset="0"/>
              <a:buChar char="•"/>
            </a:pPr>
            <a:r>
              <a:rPr lang="en-US" sz="2400" dirty="0">
                <a:solidFill>
                  <a:schemeClr val="bg1"/>
                </a:solidFill>
                <a:latin typeface="Verdana" panose="020B0604030504040204" pitchFamily="34" charset="0"/>
                <a:ea typeface="Verdana" panose="020B0604030504040204" pitchFamily="34" charset="0"/>
                <a:cs typeface="Verdana" panose="020B0604030504040204" pitchFamily="34" charset="0"/>
              </a:rPr>
              <a:t>Find a Tutor/Job Board Inquiry</a:t>
            </a:r>
          </a:p>
          <a:p>
            <a:pPr marL="1427031" lvl="1" indent="-457200">
              <a:buFont typeface="Arial" panose="020B0604020202020204" pitchFamily="34" charset="0"/>
              <a:buChar char="•"/>
            </a:pPr>
            <a:r>
              <a:rPr lang="en-US" sz="1700" dirty="0">
                <a:solidFill>
                  <a:schemeClr val="bg1"/>
                </a:solidFill>
                <a:latin typeface="Verdana" panose="020B0604030504040204" pitchFamily="34" charset="0"/>
                <a:ea typeface="Verdana" panose="020B0604030504040204" pitchFamily="34" charset="0"/>
                <a:cs typeface="Verdana" panose="020B0604030504040204" pitchFamily="34" charset="0"/>
              </a:rPr>
              <a:t>Search for Available Tutors and Submit Interest in Tutoring</a:t>
            </a:r>
          </a:p>
        </p:txBody>
      </p:sp>
      <p:sp>
        <p:nvSpPr>
          <p:cNvPr id="39" name="TextBox 5">
            <a:extLst>
              <a:ext uri="{FF2B5EF4-FFF2-40B4-BE49-F238E27FC236}">
                <a16:creationId xmlns:a16="http://schemas.microsoft.com/office/drawing/2014/main" id="{A787EF9C-4AF3-C040-9DE6-E90BD8D019B9}"/>
              </a:ext>
            </a:extLst>
          </p:cNvPr>
          <p:cNvSpPr txBox="1">
            <a:spLocks noChangeArrowheads="1"/>
          </p:cNvSpPr>
          <p:nvPr/>
        </p:nvSpPr>
        <p:spPr bwMode="auto">
          <a:xfrm>
            <a:off x="463528" y="22338225"/>
            <a:ext cx="10026193" cy="3862596"/>
          </a:xfrm>
          <a:prstGeom prst="rect">
            <a:avLst/>
          </a:prstGeom>
          <a:noFill/>
          <a:ln w="9525">
            <a:noFill/>
            <a:miter lim="800000"/>
            <a:headEnd/>
            <a:tailEnd/>
          </a:ln>
        </p:spPr>
        <p:txBody>
          <a:bodyPr wrap="square">
            <a:spAutoFit/>
          </a:bodyPr>
          <a:lstStyle/>
          <a:p>
            <a:pPr>
              <a:lnSpc>
                <a:spcPts val="5400"/>
              </a:lnSpc>
            </a:pPr>
            <a:r>
              <a:rPr lang="en-US" sz="4000" b="1" dirty="0">
                <a:solidFill>
                  <a:srgbClr val="004B98"/>
                </a:solidFill>
                <a:latin typeface="Verdana" panose="020B0604030504040204" pitchFamily="34" charset="0"/>
                <a:ea typeface="Verdana" panose="020B0604030504040204" pitchFamily="34" charset="0"/>
                <a:cs typeface="Verdana" panose="020B0604030504040204" pitchFamily="34" charset="0"/>
              </a:rPr>
              <a:t>LESSONS LEARNED</a:t>
            </a:r>
          </a:p>
          <a:p>
            <a:r>
              <a:rPr lang="en-US" sz="2000" dirty="0">
                <a:solidFill>
                  <a:srgbClr val="000000"/>
                </a:solidFill>
                <a:effectLst/>
                <a:latin typeface="Verdana" panose="020B0604030504040204" pitchFamily="34" charset="0"/>
                <a:ea typeface="Verdana" panose="020B0604030504040204" pitchFamily="34" charset="0"/>
              </a:rPr>
              <a:t>Through this project, we gained hands-on experience with essential web development tools like Git for version control, Bootstrap for interactive design, and XAMPP for local simulation. We built a dynamic, interactive interface using HTML, CSS, and JavaScript, while managing web deployment with FTP.  As a team, we navigated challenges such as distributing work across different skill levels and resolving design disagreements with the ERD model. Managing environments between XAMPP and the web server required careful attention to consistency and merging of desired and working features. These experiences improved our technical skills and taught us the value of collaboration and adaptability in development.</a:t>
            </a:r>
            <a:endParaRPr lang="en-US" sz="2000" dirty="0">
              <a:solidFill>
                <a:srgbClr val="0A2240"/>
              </a:solidFill>
              <a:latin typeface="Verdana" panose="020B0604030504040204" pitchFamily="34" charset="0"/>
              <a:ea typeface="Verdana" panose="020B0604030504040204" pitchFamily="34" charset="0"/>
              <a:cs typeface="Verdana" panose="020B0604030504040204" pitchFamily="34" charset="0"/>
            </a:endParaRPr>
          </a:p>
        </p:txBody>
      </p:sp>
      <p:sp>
        <p:nvSpPr>
          <p:cNvPr id="41" name="TextBox 5">
            <a:extLst>
              <a:ext uri="{FF2B5EF4-FFF2-40B4-BE49-F238E27FC236}">
                <a16:creationId xmlns:a16="http://schemas.microsoft.com/office/drawing/2014/main" id="{D2D11FAC-831D-D343-846B-1A97A88A4976}"/>
              </a:ext>
            </a:extLst>
          </p:cNvPr>
          <p:cNvSpPr txBox="1">
            <a:spLocks noChangeArrowheads="1"/>
          </p:cNvSpPr>
          <p:nvPr/>
        </p:nvSpPr>
        <p:spPr bwMode="auto">
          <a:xfrm>
            <a:off x="11043331" y="22409021"/>
            <a:ext cx="10377781" cy="3693319"/>
          </a:xfrm>
          <a:prstGeom prst="rect">
            <a:avLst/>
          </a:prstGeom>
          <a:noFill/>
          <a:ln w="9525">
            <a:noFill/>
            <a:miter lim="800000"/>
            <a:headEnd/>
            <a:tailEnd/>
          </a:ln>
        </p:spPr>
        <p:txBody>
          <a:bodyPr wrap="square">
            <a:spAutoFit/>
          </a:bodyPr>
          <a:lstStyle/>
          <a:p>
            <a:pPr>
              <a:lnSpc>
                <a:spcPts val="5400"/>
              </a:lnSpc>
            </a:pPr>
            <a:r>
              <a:rPr lang="en-US" sz="4000" b="1" dirty="0">
                <a:solidFill>
                  <a:srgbClr val="004B98"/>
                </a:solidFill>
                <a:latin typeface="Verdana" panose="020B0604030504040204" pitchFamily="34" charset="0"/>
                <a:ea typeface="Verdana" panose="020B0604030504040204" pitchFamily="34" charset="0"/>
                <a:cs typeface="Verdana" panose="020B0604030504040204" pitchFamily="34" charset="0"/>
              </a:rPr>
              <a:t>REFERENCES &amp; ACKNOWLEDGEMENTS</a:t>
            </a:r>
          </a:p>
          <a:p>
            <a:r>
              <a:rPr lang="en-US" sz="2400" dirty="0">
                <a:solidFill>
                  <a:schemeClr val="bg1"/>
                </a:solidFill>
                <a:latin typeface="Verdana" panose="020B0604030504040204" pitchFamily="34" charset="0"/>
                <a:ea typeface="Verdana" panose="020B0604030504040204" pitchFamily="34" charset="0"/>
                <a:cs typeface="Verdana" panose="020B0604030504040204" pitchFamily="34" charset="0"/>
              </a:rPr>
              <a:t>Recognize and thank the people who helped you, including your client and team members, anyone who helped you with resources, the course instructor, and other mentors. Include full titles. Also, this is a place to use a bibliography acknowledging open-source frameworks and references that</a:t>
            </a:r>
          </a:p>
          <a:p>
            <a:r>
              <a:rPr lang="en-US" sz="2400" dirty="0">
                <a:solidFill>
                  <a:schemeClr val="bg1"/>
                </a:solidFill>
                <a:latin typeface="Verdana" panose="020B0604030504040204" pitchFamily="34" charset="0"/>
                <a:ea typeface="Verdana" panose="020B0604030504040204" pitchFamily="34" charset="0"/>
                <a:cs typeface="Verdana" panose="020B0604030504040204" pitchFamily="34" charset="0"/>
              </a:rPr>
              <a:t>were helpful for training on a particular language or feature.</a:t>
            </a:r>
            <a:endParaRPr lang="en-US" sz="2000" dirty="0">
              <a:solidFill>
                <a:srgbClr val="0A2240"/>
              </a:solidFill>
              <a:latin typeface="Verdana" panose="020B0604030504040204" pitchFamily="34" charset="0"/>
              <a:ea typeface="Verdana" panose="020B0604030504040204" pitchFamily="34" charset="0"/>
              <a:cs typeface="Verdana" panose="020B0604030504040204" pitchFamily="34" charset="0"/>
            </a:endParaRPr>
          </a:p>
        </p:txBody>
      </p:sp>
      <p:sp>
        <p:nvSpPr>
          <p:cNvPr id="42" name="TextBox 5">
            <a:extLst>
              <a:ext uri="{FF2B5EF4-FFF2-40B4-BE49-F238E27FC236}">
                <a16:creationId xmlns:a16="http://schemas.microsoft.com/office/drawing/2014/main" id="{FC334FAC-0EBE-6640-BE53-DCB61AFB98B1}"/>
              </a:ext>
            </a:extLst>
          </p:cNvPr>
          <p:cNvSpPr txBox="1">
            <a:spLocks noChangeArrowheads="1"/>
          </p:cNvSpPr>
          <p:nvPr/>
        </p:nvSpPr>
        <p:spPr bwMode="auto">
          <a:xfrm>
            <a:off x="619229" y="4461702"/>
            <a:ext cx="9521999" cy="3000821"/>
          </a:xfrm>
          <a:prstGeom prst="rect">
            <a:avLst/>
          </a:prstGeom>
          <a:noFill/>
          <a:ln w="9525">
            <a:noFill/>
            <a:miter lim="800000"/>
            <a:headEnd/>
            <a:tailEnd/>
          </a:ln>
        </p:spPr>
        <p:txBody>
          <a:bodyPr wrap="square">
            <a:spAutoFit/>
          </a:bodyPr>
          <a:lstStyle/>
          <a:p>
            <a:pPr>
              <a:lnSpc>
                <a:spcPts val="5400"/>
              </a:lnSpc>
            </a:pPr>
            <a:r>
              <a:rPr lang="en-US" sz="4400" b="1" dirty="0">
                <a:solidFill>
                  <a:srgbClr val="004B98"/>
                </a:solidFill>
                <a:latin typeface="Verdana" panose="020B0604030504040204" pitchFamily="34" charset="0"/>
                <a:ea typeface="Verdana" panose="020B0604030504040204" pitchFamily="34" charset="0"/>
                <a:cs typeface="Verdana" panose="020B0604030504040204" pitchFamily="34" charset="0"/>
              </a:rPr>
              <a:t>OPPORTUNITY/PURPOSE</a:t>
            </a:r>
          </a:p>
          <a:p>
            <a:r>
              <a:rPr lang="en-US" sz="2400" dirty="0">
                <a:solidFill>
                  <a:schemeClr val="bg1"/>
                </a:solidFill>
                <a:latin typeface="Verdana" panose="020B0604030504040204" pitchFamily="34" charset="0"/>
                <a:ea typeface="Verdana" panose="020B0604030504040204" pitchFamily="34" charset="0"/>
                <a:cs typeface="Verdana" panose="020B0604030504040204" pitchFamily="34" charset="0"/>
              </a:rPr>
              <a:t>Elizabethtown College offers various tutoring types, but their scattered nature can prevent students from receiving the help they need. </a:t>
            </a:r>
            <a:r>
              <a:rPr lang="en-US" sz="2400" dirty="0" err="1">
                <a:solidFill>
                  <a:schemeClr val="bg1"/>
                </a:solidFill>
                <a:latin typeface="Verdana" panose="020B0604030504040204" pitchFamily="34" charset="0"/>
                <a:ea typeface="Verdana" panose="020B0604030504040204" pitchFamily="34" charset="0"/>
                <a:cs typeface="Verdana" panose="020B0604030504040204" pitchFamily="34" charset="0"/>
              </a:rPr>
              <a:t>JayWing</a:t>
            </a:r>
            <a:r>
              <a:rPr lang="en-US" sz="2400" dirty="0">
                <a:solidFill>
                  <a:schemeClr val="bg1"/>
                </a:solidFill>
                <a:latin typeface="Verdana" panose="020B0604030504040204" pitchFamily="34" charset="0"/>
                <a:ea typeface="Verdana" panose="020B0604030504040204" pitchFamily="34" charset="0"/>
                <a:cs typeface="Verdana" panose="020B0604030504040204" pitchFamily="34" charset="0"/>
              </a:rPr>
              <a:t> Academy centralizes all campus tutoring to </a:t>
            </a:r>
            <a:r>
              <a:rPr lang="en-US" sz="2400">
                <a:solidFill>
                  <a:schemeClr val="bg1"/>
                </a:solidFill>
                <a:latin typeface="Verdana" panose="020B0604030504040204" pitchFamily="34" charset="0"/>
                <a:ea typeface="Verdana" panose="020B0604030504040204" pitchFamily="34" charset="0"/>
                <a:cs typeface="Verdana" panose="020B0604030504040204" pitchFamily="34" charset="0"/>
              </a:rPr>
              <a:t>a single </a:t>
            </a:r>
            <a:r>
              <a:rPr lang="en-US" sz="2400" dirty="0">
                <a:solidFill>
                  <a:schemeClr val="bg1"/>
                </a:solidFill>
                <a:latin typeface="Verdana" panose="020B0604030504040204" pitchFamily="34" charset="0"/>
                <a:ea typeface="Verdana" panose="020B0604030504040204" pitchFamily="34" charset="0"/>
                <a:cs typeface="Verdana" panose="020B0604030504040204" pitchFamily="34" charset="0"/>
              </a:rPr>
              <a:t>platform, providing faster, simpler services whilst offering incentives for participation and valuable academic insights to professors. </a:t>
            </a:r>
            <a:endParaRPr lang="en-US" sz="2400" dirty="0">
              <a:solidFill>
                <a:srgbClr val="0A2240"/>
              </a:solidFill>
              <a:latin typeface="Verdana" panose="020B0604030504040204" pitchFamily="34" charset="0"/>
              <a:ea typeface="Verdana" panose="020B0604030504040204" pitchFamily="34" charset="0"/>
              <a:cs typeface="Verdana" panose="020B0604030504040204" pitchFamily="34" charset="0"/>
            </a:endParaRPr>
          </a:p>
        </p:txBody>
      </p:sp>
      <p:sp>
        <p:nvSpPr>
          <p:cNvPr id="8" name="Rounded Rectangle 7">
            <a:extLst>
              <a:ext uri="{FF2B5EF4-FFF2-40B4-BE49-F238E27FC236}">
                <a16:creationId xmlns:a16="http://schemas.microsoft.com/office/drawing/2014/main" id="{EA59D6CB-81AA-E84E-B518-60203D9CB40B}"/>
              </a:ext>
            </a:extLst>
          </p:cNvPr>
          <p:cNvSpPr/>
          <p:nvPr/>
        </p:nvSpPr>
        <p:spPr>
          <a:xfrm>
            <a:off x="366094" y="14872102"/>
            <a:ext cx="21169698" cy="7083919"/>
          </a:xfrm>
          <a:prstGeom prst="roundRect">
            <a:avLst>
              <a:gd name="adj" fmla="val 300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latin typeface="Verdana" panose="020B0604030504040204" pitchFamily="34" charset="0"/>
              <a:ea typeface="Verdana" panose="020B0604030504040204" pitchFamily="34" charset="0"/>
              <a:cs typeface="Verdana" panose="020B0604030504040204" pitchFamily="34" charset="0"/>
            </a:endParaRPr>
          </a:p>
        </p:txBody>
      </p:sp>
      <p:pic>
        <p:nvPicPr>
          <p:cNvPr id="11" name="Picture 10" descr="Logo, company name&#10;&#10;Description automatically generated">
            <a:extLst>
              <a:ext uri="{FF2B5EF4-FFF2-40B4-BE49-F238E27FC236}">
                <a16:creationId xmlns:a16="http://schemas.microsoft.com/office/drawing/2014/main" id="{CDDD39E9-C2DD-7D49-BA3B-A857464A41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57655" y="-226231"/>
            <a:ext cx="5759265" cy="3241772"/>
          </a:xfrm>
          <a:prstGeom prst="rect">
            <a:avLst/>
          </a:prstGeom>
        </p:spPr>
      </p:pic>
      <p:grpSp>
        <p:nvGrpSpPr>
          <p:cNvPr id="10" name="Group 9">
            <a:extLst>
              <a:ext uri="{FF2B5EF4-FFF2-40B4-BE49-F238E27FC236}">
                <a16:creationId xmlns:a16="http://schemas.microsoft.com/office/drawing/2014/main" id="{88E2187F-2437-8495-F268-4EBBA7E3FBFC}"/>
              </a:ext>
            </a:extLst>
          </p:cNvPr>
          <p:cNvGrpSpPr/>
          <p:nvPr/>
        </p:nvGrpSpPr>
        <p:grpSpPr>
          <a:xfrm>
            <a:off x="362387" y="12739020"/>
            <a:ext cx="9964937" cy="1659495"/>
            <a:chOff x="-1383393" y="-7701663"/>
            <a:chExt cx="9290051" cy="4499543"/>
          </a:xfrm>
        </p:grpSpPr>
        <p:sp>
          <p:nvSpPr>
            <p:cNvPr id="12" name="Rectangle 11">
              <a:extLst>
                <a:ext uri="{FF2B5EF4-FFF2-40B4-BE49-F238E27FC236}">
                  <a16:creationId xmlns:a16="http://schemas.microsoft.com/office/drawing/2014/main" id="{393F5EC4-0338-4699-00E7-9EF03F852A2F}"/>
                </a:ext>
              </a:extLst>
            </p:cNvPr>
            <p:cNvSpPr/>
            <p:nvPr/>
          </p:nvSpPr>
          <p:spPr>
            <a:xfrm>
              <a:off x="-1383393" y="-7701663"/>
              <a:ext cx="9290051" cy="4374988"/>
            </a:xfrm>
            <a:prstGeom prst="rect">
              <a:avLst/>
            </a:prstGeom>
            <a:solidFill>
              <a:srgbClr val="E12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2361529-C3E2-D40F-3851-F51C8E7288BC}"/>
                </a:ext>
              </a:extLst>
            </p:cNvPr>
            <p:cNvSpPr/>
            <p:nvPr/>
          </p:nvSpPr>
          <p:spPr>
            <a:xfrm>
              <a:off x="-1321711" y="-7624988"/>
              <a:ext cx="9194718" cy="4422868"/>
            </a:xfrm>
            <a:prstGeom prst="rect">
              <a:avLst/>
            </a:prstGeom>
          </p:spPr>
          <p:txBody>
            <a:bodyPr wrap="square">
              <a:spAutoFit/>
            </a:bodyPr>
            <a:lstStyle/>
            <a:p>
              <a:pPr>
                <a:spcAft>
                  <a:spcPts val="600"/>
                </a:spcAft>
              </a:pPr>
              <a:r>
                <a:rPr lang="en-US" sz="3500" b="1" dirty="0">
                  <a:solidFill>
                    <a:schemeClr val="bg1"/>
                  </a:solidFill>
                  <a:latin typeface="Verdana" panose="020B0604030504040204" pitchFamily="34" charset="0"/>
                  <a:ea typeface="Verdana" panose="020B0604030504040204" pitchFamily="34" charset="0"/>
                  <a:cs typeface="Verdana" panose="020B0604030504040204" pitchFamily="34" charset="0"/>
                </a:rPr>
                <a:t>IMPACT</a:t>
              </a:r>
            </a:p>
            <a:p>
              <a:pPr>
                <a:spcAft>
                  <a:spcPts val="600"/>
                </a:spcAft>
              </a:pPr>
              <a:r>
                <a:rPr lang="en-US" sz="2000" dirty="0" err="1">
                  <a:solidFill>
                    <a:schemeClr val="bg1"/>
                  </a:solidFill>
                  <a:latin typeface="Verdana" panose="020B0604030504040204" pitchFamily="34" charset="0"/>
                  <a:ea typeface="Verdana" panose="020B0604030504040204" pitchFamily="34" charset="0"/>
                  <a:cs typeface="Verdana" panose="020B0604030504040204" pitchFamily="34" charset="0"/>
                </a:rPr>
                <a:t>JayWing</a:t>
              </a:r>
              <a:r>
                <a:rPr lang="en-US" sz="2000" dirty="0">
                  <a:solidFill>
                    <a:schemeClr val="bg1"/>
                  </a:solidFill>
                  <a:latin typeface="Verdana" panose="020B0604030504040204" pitchFamily="34" charset="0"/>
                  <a:ea typeface="Verdana" panose="020B0604030504040204" pitchFamily="34" charset="0"/>
                  <a:cs typeface="Verdana" panose="020B0604030504040204" pitchFamily="34" charset="0"/>
                </a:rPr>
                <a:t> Academy is a centralized tutoring system that enhances accessibility and reduces confusion, empowering students at Elizabethtown College to excel academically with greater ease and support. </a:t>
              </a:r>
            </a:p>
          </p:txBody>
        </p:sp>
      </p:grpSp>
      <p:sp>
        <p:nvSpPr>
          <p:cNvPr id="24" name="TextBox 23">
            <a:extLst>
              <a:ext uri="{FF2B5EF4-FFF2-40B4-BE49-F238E27FC236}">
                <a16:creationId xmlns:a16="http://schemas.microsoft.com/office/drawing/2014/main" id="{803DBD16-5AE4-3075-B381-675F35693C72}"/>
              </a:ext>
            </a:extLst>
          </p:cNvPr>
          <p:cNvSpPr txBox="1"/>
          <p:nvPr/>
        </p:nvSpPr>
        <p:spPr>
          <a:xfrm>
            <a:off x="718212" y="15048719"/>
            <a:ext cx="18606108" cy="728726"/>
          </a:xfrm>
          <a:prstGeom prst="rect">
            <a:avLst/>
          </a:prstGeom>
          <a:noFill/>
        </p:spPr>
        <p:txBody>
          <a:bodyPr wrap="square">
            <a:spAutoFit/>
          </a:bodyPr>
          <a:lstStyle/>
          <a:p>
            <a:pPr>
              <a:lnSpc>
                <a:spcPts val="5400"/>
              </a:lnSpc>
              <a:spcAft>
                <a:spcPts val="1200"/>
              </a:spcAft>
            </a:pPr>
            <a:r>
              <a:rPr lang="en-US" sz="4400" b="1" dirty="0">
                <a:solidFill>
                  <a:srgbClr val="004B98"/>
                </a:solidFill>
                <a:latin typeface="Verdana" panose="020B0604030504040204" pitchFamily="34" charset="0"/>
                <a:ea typeface="Verdana" panose="020B0604030504040204" pitchFamily="34" charset="0"/>
                <a:cs typeface="Verdana" panose="020B0604030504040204" pitchFamily="34" charset="0"/>
              </a:rPr>
              <a:t>PROTOTYPE/PROCESS</a:t>
            </a:r>
            <a:endParaRPr lang="en-US" sz="4400" b="1"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25" name="TextBox 24">
            <a:extLst>
              <a:ext uri="{FF2B5EF4-FFF2-40B4-BE49-F238E27FC236}">
                <a16:creationId xmlns:a16="http://schemas.microsoft.com/office/drawing/2014/main" id="{E4C1FA25-A872-5437-2A4A-A31B0DD3A49C}"/>
              </a:ext>
            </a:extLst>
          </p:cNvPr>
          <p:cNvSpPr txBox="1"/>
          <p:nvPr/>
        </p:nvSpPr>
        <p:spPr>
          <a:xfrm>
            <a:off x="9479280" y="27135206"/>
            <a:ext cx="11617629" cy="677108"/>
          </a:xfrm>
          <a:prstGeom prst="rect">
            <a:avLst/>
          </a:prstGeom>
          <a:noFill/>
        </p:spPr>
        <p:txBody>
          <a:bodyPr wrap="square" lIns="91440" tIns="45720" rIns="91440" bIns="45720" rtlCol="0" anchor="t">
            <a:spAutoFit/>
          </a:bodyPr>
          <a:lstStyle/>
          <a:p>
            <a:pPr algn="r">
              <a:spcAft>
                <a:spcPts val="1200"/>
              </a:spcAft>
              <a:tabLst>
                <a:tab pos="24070688" algn="l"/>
              </a:tabLst>
            </a:pPr>
            <a:r>
              <a:rPr lang="en-US" sz="3800" b="1" dirty="0">
                <a:latin typeface="Verdana"/>
                <a:ea typeface="Verdana"/>
                <a:cs typeface="Verdana" panose="020B0604030504040204" pitchFamily="34" charset="0"/>
              </a:rPr>
              <a:t>Software Engineering Project 2024</a:t>
            </a:r>
            <a:endParaRPr lang="en-US" sz="3800" b="1" dirty="0">
              <a:latin typeface="Verdana" panose="020B0604030504040204" pitchFamily="34" charset="0"/>
              <a:ea typeface="Verdana" panose="020B0604030504040204" pitchFamily="34" charset="0"/>
              <a:cs typeface="Verdana" panose="020B0604030504040204" pitchFamily="34" charset="0"/>
            </a:endParaRPr>
          </a:p>
        </p:txBody>
      </p:sp>
      <p:pic>
        <p:nvPicPr>
          <p:cNvPr id="5" name="Picture 4">
            <a:extLst>
              <a:ext uri="{FF2B5EF4-FFF2-40B4-BE49-F238E27FC236}">
                <a16:creationId xmlns:a16="http://schemas.microsoft.com/office/drawing/2014/main" id="{1147FB9C-6A7E-7FAA-D776-A4312507C217}"/>
              </a:ext>
            </a:extLst>
          </p:cNvPr>
          <p:cNvPicPr>
            <a:picLocks noChangeAspect="1"/>
          </p:cNvPicPr>
          <p:nvPr/>
        </p:nvPicPr>
        <p:blipFill>
          <a:blip r:embed="rId5"/>
          <a:stretch>
            <a:fillRect/>
          </a:stretch>
        </p:blipFill>
        <p:spPr>
          <a:xfrm>
            <a:off x="4273578" y="15784612"/>
            <a:ext cx="4539385" cy="3454428"/>
          </a:xfrm>
          <a:prstGeom prst="rect">
            <a:avLst/>
          </a:prstGeom>
        </p:spPr>
      </p:pic>
      <p:pic>
        <p:nvPicPr>
          <p:cNvPr id="20" name="Picture 19">
            <a:extLst>
              <a:ext uri="{FF2B5EF4-FFF2-40B4-BE49-F238E27FC236}">
                <a16:creationId xmlns:a16="http://schemas.microsoft.com/office/drawing/2014/main" id="{F242F1CC-C7A3-F965-914B-5FA55F024E5D}"/>
              </a:ext>
            </a:extLst>
          </p:cNvPr>
          <p:cNvPicPr>
            <a:picLocks noChangeAspect="1"/>
          </p:cNvPicPr>
          <p:nvPr/>
        </p:nvPicPr>
        <p:blipFill>
          <a:blip r:embed="rId6"/>
          <a:stretch>
            <a:fillRect/>
          </a:stretch>
        </p:blipFill>
        <p:spPr>
          <a:xfrm>
            <a:off x="838442" y="15831830"/>
            <a:ext cx="2570583" cy="3454429"/>
          </a:xfrm>
          <a:prstGeom prst="rect">
            <a:avLst/>
          </a:prstGeom>
        </p:spPr>
      </p:pic>
      <p:pic>
        <p:nvPicPr>
          <p:cNvPr id="23" name="Picture 22">
            <a:extLst>
              <a:ext uri="{FF2B5EF4-FFF2-40B4-BE49-F238E27FC236}">
                <a16:creationId xmlns:a16="http://schemas.microsoft.com/office/drawing/2014/main" id="{C3BA41F3-6627-4931-1E78-49AB4D07151B}"/>
              </a:ext>
            </a:extLst>
          </p:cNvPr>
          <p:cNvPicPr>
            <a:picLocks noChangeAspect="1"/>
          </p:cNvPicPr>
          <p:nvPr/>
        </p:nvPicPr>
        <p:blipFill>
          <a:blip r:embed="rId7"/>
          <a:stretch>
            <a:fillRect/>
          </a:stretch>
        </p:blipFill>
        <p:spPr>
          <a:xfrm>
            <a:off x="838442" y="19332473"/>
            <a:ext cx="2570583" cy="1868883"/>
          </a:xfrm>
          <a:prstGeom prst="rect">
            <a:avLst/>
          </a:prstGeom>
        </p:spPr>
      </p:pic>
      <p:sp>
        <p:nvSpPr>
          <p:cNvPr id="2" name="TextBox 1">
            <a:extLst>
              <a:ext uri="{FF2B5EF4-FFF2-40B4-BE49-F238E27FC236}">
                <a16:creationId xmlns:a16="http://schemas.microsoft.com/office/drawing/2014/main" id="{E1748309-0EF0-7B35-3B4B-3E413BCAC4E8}"/>
              </a:ext>
            </a:extLst>
          </p:cNvPr>
          <p:cNvSpPr txBox="1"/>
          <p:nvPr/>
        </p:nvSpPr>
        <p:spPr>
          <a:xfrm>
            <a:off x="838442" y="21317078"/>
            <a:ext cx="2609657" cy="738664"/>
          </a:xfrm>
          <a:prstGeom prst="rect">
            <a:avLst/>
          </a:prstGeom>
          <a:noFill/>
        </p:spPr>
        <p:txBody>
          <a:bodyPr wrap="square" rtlCol="0">
            <a:spAutoFit/>
          </a:bodyPr>
          <a:lstStyle/>
          <a:p>
            <a:pPr algn="ctr"/>
            <a:r>
              <a:rPr lang="en-US" sz="1400" b="1" dirty="0">
                <a:solidFill>
                  <a:schemeClr val="bg1"/>
                </a:solidFill>
                <a:latin typeface="Verdana" panose="020B0604030504040204" pitchFamily="34" charset="0"/>
                <a:ea typeface="Verdana" panose="020B0604030504040204" pitchFamily="34" charset="0"/>
                <a:cs typeface="Verdana" panose="020B0604030504040204" pitchFamily="34" charset="0"/>
              </a:rPr>
              <a:t>Figure 2: Registration and Login System</a:t>
            </a:r>
          </a:p>
          <a:p>
            <a:endParaRPr lang="en-US" sz="1400" dirty="0"/>
          </a:p>
        </p:txBody>
      </p:sp>
      <p:pic>
        <p:nvPicPr>
          <p:cNvPr id="4" name="Picture 3">
            <a:extLst>
              <a:ext uri="{FF2B5EF4-FFF2-40B4-BE49-F238E27FC236}">
                <a16:creationId xmlns:a16="http://schemas.microsoft.com/office/drawing/2014/main" id="{E3C56773-BC46-FE13-31F2-0BDC160ED392}"/>
              </a:ext>
            </a:extLst>
          </p:cNvPr>
          <p:cNvPicPr>
            <a:picLocks noChangeAspect="1"/>
          </p:cNvPicPr>
          <p:nvPr/>
        </p:nvPicPr>
        <p:blipFill>
          <a:blip r:embed="rId8"/>
          <a:stretch>
            <a:fillRect/>
          </a:stretch>
        </p:blipFill>
        <p:spPr>
          <a:xfrm>
            <a:off x="4273578" y="19306442"/>
            <a:ext cx="2436877" cy="1868883"/>
          </a:xfrm>
          <a:prstGeom prst="rect">
            <a:avLst/>
          </a:prstGeom>
        </p:spPr>
      </p:pic>
      <p:pic>
        <p:nvPicPr>
          <p:cNvPr id="21" name="Picture 20">
            <a:extLst>
              <a:ext uri="{FF2B5EF4-FFF2-40B4-BE49-F238E27FC236}">
                <a16:creationId xmlns:a16="http://schemas.microsoft.com/office/drawing/2014/main" id="{E3DCCAEC-24A1-8404-F24F-8FC6B5EC72A0}"/>
              </a:ext>
            </a:extLst>
          </p:cNvPr>
          <p:cNvPicPr>
            <a:picLocks noChangeAspect="1"/>
          </p:cNvPicPr>
          <p:nvPr/>
        </p:nvPicPr>
        <p:blipFill>
          <a:blip r:embed="rId9"/>
          <a:stretch>
            <a:fillRect/>
          </a:stretch>
        </p:blipFill>
        <p:spPr>
          <a:xfrm>
            <a:off x="10221318" y="14987494"/>
            <a:ext cx="4635722" cy="3454428"/>
          </a:xfrm>
          <a:prstGeom prst="rect">
            <a:avLst/>
          </a:prstGeom>
        </p:spPr>
      </p:pic>
      <p:pic>
        <p:nvPicPr>
          <p:cNvPr id="28" name="Picture 27">
            <a:extLst>
              <a:ext uri="{FF2B5EF4-FFF2-40B4-BE49-F238E27FC236}">
                <a16:creationId xmlns:a16="http://schemas.microsoft.com/office/drawing/2014/main" id="{7F8658AD-3075-01FB-17AE-859235321AC3}"/>
              </a:ext>
            </a:extLst>
          </p:cNvPr>
          <p:cNvPicPr>
            <a:picLocks noChangeAspect="1"/>
          </p:cNvPicPr>
          <p:nvPr/>
        </p:nvPicPr>
        <p:blipFill>
          <a:blip r:embed="rId10"/>
          <a:stretch>
            <a:fillRect/>
          </a:stretch>
        </p:blipFill>
        <p:spPr>
          <a:xfrm>
            <a:off x="15951280" y="14989607"/>
            <a:ext cx="4800661" cy="3424454"/>
          </a:xfrm>
          <a:prstGeom prst="rect">
            <a:avLst/>
          </a:prstGeom>
        </p:spPr>
      </p:pic>
      <p:pic>
        <p:nvPicPr>
          <p:cNvPr id="31" name="Picture 30">
            <a:extLst>
              <a:ext uri="{FF2B5EF4-FFF2-40B4-BE49-F238E27FC236}">
                <a16:creationId xmlns:a16="http://schemas.microsoft.com/office/drawing/2014/main" id="{3F764322-BE37-C16A-92CC-E5D69D00A0D3}"/>
              </a:ext>
            </a:extLst>
          </p:cNvPr>
          <p:cNvPicPr>
            <a:picLocks noChangeAspect="1"/>
          </p:cNvPicPr>
          <p:nvPr/>
        </p:nvPicPr>
        <p:blipFill>
          <a:blip r:embed="rId11"/>
          <a:stretch>
            <a:fillRect/>
          </a:stretch>
        </p:blipFill>
        <p:spPr>
          <a:xfrm>
            <a:off x="10222786" y="18817735"/>
            <a:ext cx="4635723" cy="2708245"/>
          </a:xfrm>
          <a:prstGeom prst="rect">
            <a:avLst/>
          </a:prstGeom>
        </p:spPr>
      </p:pic>
      <p:pic>
        <p:nvPicPr>
          <p:cNvPr id="34" name="Picture 33">
            <a:extLst>
              <a:ext uri="{FF2B5EF4-FFF2-40B4-BE49-F238E27FC236}">
                <a16:creationId xmlns:a16="http://schemas.microsoft.com/office/drawing/2014/main" id="{A6DEA952-FAF6-BB67-8717-62CC70BA434F}"/>
              </a:ext>
            </a:extLst>
          </p:cNvPr>
          <p:cNvPicPr>
            <a:picLocks noChangeAspect="1"/>
          </p:cNvPicPr>
          <p:nvPr/>
        </p:nvPicPr>
        <p:blipFill>
          <a:blip r:embed="rId12"/>
          <a:stretch>
            <a:fillRect/>
          </a:stretch>
        </p:blipFill>
        <p:spPr>
          <a:xfrm>
            <a:off x="15951280" y="18817735"/>
            <a:ext cx="4759034" cy="2708245"/>
          </a:xfrm>
          <a:prstGeom prst="rect">
            <a:avLst/>
          </a:prstGeom>
        </p:spPr>
      </p:pic>
      <p:sp>
        <p:nvSpPr>
          <p:cNvPr id="35" name="TextBox 34">
            <a:extLst>
              <a:ext uri="{FF2B5EF4-FFF2-40B4-BE49-F238E27FC236}">
                <a16:creationId xmlns:a16="http://schemas.microsoft.com/office/drawing/2014/main" id="{344D9182-C716-6E40-76B3-A5B44D4C338E}"/>
              </a:ext>
            </a:extLst>
          </p:cNvPr>
          <p:cNvSpPr txBox="1"/>
          <p:nvPr/>
        </p:nvSpPr>
        <p:spPr>
          <a:xfrm>
            <a:off x="4273577" y="21300858"/>
            <a:ext cx="4539385" cy="523220"/>
          </a:xfrm>
          <a:prstGeom prst="rect">
            <a:avLst/>
          </a:prstGeom>
          <a:noFill/>
        </p:spPr>
        <p:txBody>
          <a:bodyPr wrap="square" rtlCol="0">
            <a:spAutoFit/>
          </a:bodyPr>
          <a:lstStyle/>
          <a:p>
            <a:pPr algn="ctr"/>
            <a:r>
              <a:rPr lang="en-US" sz="1400" b="1" dirty="0">
                <a:solidFill>
                  <a:schemeClr val="bg1"/>
                </a:solidFill>
                <a:latin typeface="Verdana" panose="020B0604030504040204" pitchFamily="34" charset="0"/>
                <a:ea typeface="Verdana" panose="020B0604030504040204" pitchFamily="34" charset="0"/>
                <a:cs typeface="Verdana" panose="020B0604030504040204" pitchFamily="34" charset="0"/>
              </a:rPr>
              <a:t>Figure 3: Calendar and Event Management System</a:t>
            </a:r>
          </a:p>
        </p:txBody>
      </p:sp>
      <p:pic>
        <p:nvPicPr>
          <p:cNvPr id="38" name="Picture 37">
            <a:extLst>
              <a:ext uri="{FF2B5EF4-FFF2-40B4-BE49-F238E27FC236}">
                <a16:creationId xmlns:a16="http://schemas.microsoft.com/office/drawing/2014/main" id="{698DEEF1-E984-6FF1-419D-5976B5FF5E3B}"/>
              </a:ext>
            </a:extLst>
          </p:cNvPr>
          <p:cNvPicPr>
            <a:picLocks noChangeAspect="1"/>
          </p:cNvPicPr>
          <p:nvPr/>
        </p:nvPicPr>
        <p:blipFill>
          <a:blip r:embed="rId13"/>
          <a:stretch>
            <a:fillRect/>
          </a:stretch>
        </p:blipFill>
        <p:spPr>
          <a:xfrm>
            <a:off x="6822569" y="19311916"/>
            <a:ext cx="1990394" cy="1878634"/>
          </a:xfrm>
          <a:prstGeom prst="rect">
            <a:avLst/>
          </a:prstGeom>
        </p:spPr>
      </p:pic>
      <p:sp>
        <p:nvSpPr>
          <p:cNvPr id="40" name="TextBox 39">
            <a:extLst>
              <a:ext uri="{FF2B5EF4-FFF2-40B4-BE49-F238E27FC236}">
                <a16:creationId xmlns:a16="http://schemas.microsoft.com/office/drawing/2014/main" id="{4AD68790-3C0D-56CC-7790-43850474916D}"/>
              </a:ext>
            </a:extLst>
          </p:cNvPr>
          <p:cNvSpPr txBox="1"/>
          <p:nvPr/>
        </p:nvSpPr>
        <p:spPr>
          <a:xfrm>
            <a:off x="15951280" y="21565286"/>
            <a:ext cx="4759034" cy="307777"/>
          </a:xfrm>
          <a:prstGeom prst="rect">
            <a:avLst/>
          </a:prstGeom>
          <a:noFill/>
        </p:spPr>
        <p:txBody>
          <a:bodyPr wrap="square" rtlCol="0">
            <a:spAutoFit/>
          </a:bodyPr>
          <a:lstStyle/>
          <a:p>
            <a:pPr algn="ctr"/>
            <a:r>
              <a:rPr lang="en-US" sz="1400" b="1" dirty="0">
                <a:solidFill>
                  <a:schemeClr val="bg1"/>
                </a:solidFill>
                <a:latin typeface="Verdana" panose="020B0604030504040204" pitchFamily="34" charset="0"/>
                <a:ea typeface="Verdana" panose="020B0604030504040204" pitchFamily="34" charset="0"/>
                <a:cs typeface="Verdana" panose="020B0604030504040204" pitchFamily="34" charset="0"/>
              </a:rPr>
              <a:t>Figure 7: Find a Tutor</a:t>
            </a:r>
          </a:p>
        </p:txBody>
      </p:sp>
      <p:sp>
        <p:nvSpPr>
          <p:cNvPr id="43" name="TextBox 42">
            <a:extLst>
              <a:ext uri="{FF2B5EF4-FFF2-40B4-BE49-F238E27FC236}">
                <a16:creationId xmlns:a16="http://schemas.microsoft.com/office/drawing/2014/main" id="{A38B9F82-7F55-FA3B-3561-5CF2348FE012}"/>
              </a:ext>
            </a:extLst>
          </p:cNvPr>
          <p:cNvSpPr txBox="1"/>
          <p:nvPr/>
        </p:nvSpPr>
        <p:spPr>
          <a:xfrm>
            <a:off x="10221318" y="18453708"/>
            <a:ext cx="4635722" cy="307777"/>
          </a:xfrm>
          <a:prstGeom prst="rect">
            <a:avLst/>
          </a:prstGeom>
          <a:noFill/>
        </p:spPr>
        <p:txBody>
          <a:bodyPr wrap="square" rtlCol="0">
            <a:spAutoFit/>
          </a:bodyPr>
          <a:lstStyle/>
          <a:p>
            <a:pPr algn="ctr"/>
            <a:r>
              <a:rPr lang="en-US" sz="1400" b="1" dirty="0">
                <a:solidFill>
                  <a:schemeClr val="bg1"/>
                </a:solidFill>
                <a:latin typeface="Verdana" panose="020B0604030504040204" pitchFamily="34" charset="0"/>
                <a:ea typeface="Verdana" panose="020B0604030504040204" pitchFamily="34" charset="0"/>
                <a:cs typeface="Verdana" panose="020B0604030504040204" pitchFamily="34" charset="0"/>
              </a:rPr>
              <a:t>Figure 4: Class Management Admin Page</a:t>
            </a:r>
          </a:p>
        </p:txBody>
      </p:sp>
      <p:sp>
        <p:nvSpPr>
          <p:cNvPr id="44" name="TextBox 43">
            <a:extLst>
              <a:ext uri="{FF2B5EF4-FFF2-40B4-BE49-F238E27FC236}">
                <a16:creationId xmlns:a16="http://schemas.microsoft.com/office/drawing/2014/main" id="{5A7CDBB1-CB51-1E1E-048A-DA48F78D23BD}"/>
              </a:ext>
            </a:extLst>
          </p:cNvPr>
          <p:cNvSpPr txBox="1"/>
          <p:nvPr/>
        </p:nvSpPr>
        <p:spPr>
          <a:xfrm>
            <a:off x="15951280" y="18436380"/>
            <a:ext cx="4800661" cy="307777"/>
          </a:xfrm>
          <a:prstGeom prst="rect">
            <a:avLst/>
          </a:prstGeom>
          <a:noFill/>
        </p:spPr>
        <p:txBody>
          <a:bodyPr wrap="square" rtlCol="0">
            <a:spAutoFit/>
          </a:bodyPr>
          <a:lstStyle/>
          <a:p>
            <a:pPr algn="ctr"/>
            <a:r>
              <a:rPr lang="en-US" sz="1400" b="1" dirty="0">
                <a:solidFill>
                  <a:schemeClr val="bg1"/>
                </a:solidFill>
                <a:latin typeface="Verdana" panose="020B0604030504040204" pitchFamily="34" charset="0"/>
                <a:ea typeface="Verdana" panose="020B0604030504040204" pitchFamily="34" charset="0"/>
                <a:cs typeface="Verdana" panose="020B0604030504040204" pitchFamily="34" charset="0"/>
              </a:rPr>
              <a:t>Figure 6: Profile Page</a:t>
            </a:r>
          </a:p>
        </p:txBody>
      </p:sp>
      <p:sp>
        <p:nvSpPr>
          <p:cNvPr id="45" name="TextBox 44">
            <a:extLst>
              <a:ext uri="{FF2B5EF4-FFF2-40B4-BE49-F238E27FC236}">
                <a16:creationId xmlns:a16="http://schemas.microsoft.com/office/drawing/2014/main" id="{9A1154E6-4182-9F86-B215-0F0A48F65BF3}"/>
              </a:ext>
            </a:extLst>
          </p:cNvPr>
          <p:cNvSpPr txBox="1"/>
          <p:nvPr/>
        </p:nvSpPr>
        <p:spPr>
          <a:xfrm>
            <a:off x="10222786" y="21582230"/>
            <a:ext cx="4635723" cy="307777"/>
          </a:xfrm>
          <a:prstGeom prst="rect">
            <a:avLst/>
          </a:prstGeom>
          <a:noFill/>
        </p:spPr>
        <p:txBody>
          <a:bodyPr wrap="square" rtlCol="0">
            <a:spAutoFit/>
          </a:bodyPr>
          <a:lstStyle/>
          <a:p>
            <a:pPr algn="ctr"/>
            <a:r>
              <a:rPr lang="en-US" sz="1400" b="1" dirty="0">
                <a:solidFill>
                  <a:schemeClr val="bg1"/>
                </a:solidFill>
                <a:latin typeface="Verdana" panose="020B0604030504040204" pitchFamily="34" charset="0"/>
                <a:ea typeface="Verdana" panose="020B0604030504040204" pitchFamily="34" charset="0"/>
                <a:cs typeface="Verdana" panose="020B0604030504040204" pitchFamily="34" charset="0"/>
              </a:rPr>
              <a:t>Figure 5: Messaging System</a:t>
            </a:r>
          </a:p>
        </p:txBody>
      </p:sp>
      <p:pic>
        <p:nvPicPr>
          <p:cNvPr id="9" name="Picture 8" descr="A diagram of a function&#10;&#10;Description automatically generated">
            <a:extLst>
              <a:ext uri="{FF2B5EF4-FFF2-40B4-BE49-F238E27FC236}">
                <a16:creationId xmlns:a16="http://schemas.microsoft.com/office/drawing/2014/main" id="{57115280-D7C0-86AB-E0F9-DC93EE4CF769}"/>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1027292" y="5308409"/>
            <a:ext cx="10069617" cy="8119891"/>
          </a:xfrm>
          <a:prstGeom prst="rect">
            <a:avLst/>
          </a:prstGeom>
        </p:spPr>
      </p:pic>
      <p:sp>
        <p:nvSpPr>
          <p:cNvPr id="27" name="TextBox 26">
            <a:extLst>
              <a:ext uri="{FF2B5EF4-FFF2-40B4-BE49-F238E27FC236}">
                <a16:creationId xmlns:a16="http://schemas.microsoft.com/office/drawing/2014/main" id="{55037B65-1A0C-A897-3832-A5F4DEA2B042}"/>
              </a:ext>
            </a:extLst>
          </p:cNvPr>
          <p:cNvSpPr txBox="1"/>
          <p:nvPr/>
        </p:nvSpPr>
        <p:spPr>
          <a:xfrm>
            <a:off x="11043331" y="13684082"/>
            <a:ext cx="10053578" cy="307777"/>
          </a:xfrm>
          <a:prstGeom prst="rect">
            <a:avLst/>
          </a:prstGeom>
          <a:noFill/>
        </p:spPr>
        <p:txBody>
          <a:bodyPr wrap="square" rtlCol="0">
            <a:spAutoFit/>
          </a:bodyPr>
          <a:lstStyle/>
          <a:p>
            <a:pPr algn="ctr"/>
            <a:r>
              <a:rPr lang="en-US" sz="1400" b="1" dirty="0">
                <a:solidFill>
                  <a:schemeClr val="bg1"/>
                </a:solidFill>
                <a:latin typeface="Verdana" panose="020B0604030504040204" pitchFamily="34" charset="0"/>
                <a:ea typeface="Verdana" panose="020B0604030504040204" pitchFamily="34" charset="0"/>
                <a:cs typeface="Verdana" panose="020B0604030504040204" pitchFamily="34" charset="0"/>
              </a:rPr>
              <a:t>Figure 1: Database Model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EFA95D5A453204B82B388E0EAEB7722" ma:contentTypeVersion="17" ma:contentTypeDescription="Create a new document." ma:contentTypeScope="" ma:versionID="dda70ad3042d19a9677b7138053d1fa9">
  <xsd:schema xmlns:xsd="http://www.w3.org/2001/XMLSchema" xmlns:xs="http://www.w3.org/2001/XMLSchema" xmlns:p="http://schemas.microsoft.com/office/2006/metadata/properties" xmlns:ns2="fab6ae7d-06c6-440f-bba1-9caa7231207d" xmlns:ns3="c875c36d-ac51-4e84-9442-bee5089cbcea" targetNamespace="http://schemas.microsoft.com/office/2006/metadata/properties" ma:root="true" ma:fieldsID="98010f272a5ba5ef2e8b4481ca434998" ns2:_="" ns3:_="">
    <xsd:import namespace="fab6ae7d-06c6-440f-bba1-9caa7231207d"/>
    <xsd:import namespace="c875c36d-ac51-4e84-9442-bee5089cbce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3:SharedWithUsers" minOccurs="0"/>
                <xsd:element ref="ns3:SharedWithDetails" minOccurs="0"/>
                <xsd:element ref="ns2:MediaServiceLocation" minOccurs="0"/>
                <xsd:element ref="ns2:lcf76f155ced4ddcb4097134ff3c332f" minOccurs="0"/>
                <xsd:element ref="ns3:TaxCatchAll" minOccurs="0"/>
                <xsd:element ref="ns2:MediaLengthInSecond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ab6ae7d-06c6-440f-bba1-9caa7231207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6b4d52c6-c4b0-46c1-b394-80ad7ac9603b" ma:termSetId="09814cd3-568e-fe90-9814-8d621ff8fb84" ma:anchorId="fba54fb3-c3e1-fe81-a776-ca4b69148c4d" ma:open="true" ma:isKeyword="false">
      <xsd:complexType>
        <xsd:sequence>
          <xsd:element ref="pc:Terms" minOccurs="0" maxOccurs="1"/>
        </xsd:sequence>
      </xsd:complexType>
    </xsd:element>
    <xsd:element name="MediaLengthInSeconds" ma:index="23" nillable="true" ma:displayName="MediaLengthInSeconds" ma:hidden="true" ma:internalName="MediaLengthInSeconds" ma:readOnly="true">
      <xsd:simpleType>
        <xsd:restriction base="dms:Unknown"/>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875c36d-ac51-4e84-9442-bee5089cbcea"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c3b81428-a98e-4101-865d-41651c737e0e}" ma:internalName="TaxCatchAll" ma:showField="CatchAllData" ma:web="c875c36d-ac51-4e84-9442-bee5089cbce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c875c36d-ac51-4e84-9442-bee5089cbcea" xsi:nil="true"/>
    <lcf76f155ced4ddcb4097134ff3c332f xmlns="fab6ae7d-06c6-440f-bba1-9caa7231207d">
      <Terms xmlns="http://schemas.microsoft.com/office/infopath/2007/PartnerControls"/>
    </lcf76f155ced4ddcb4097134ff3c332f>
    <MediaLengthInSeconds xmlns="fab6ae7d-06c6-440f-bba1-9caa7231207d" xsi:nil="true"/>
    <SharedWithUsers xmlns="c875c36d-ac51-4e84-9442-bee5089cbcea">
      <UserInfo>
        <DisplayName/>
        <AccountId xsi:nil="true"/>
        <AccountType/>
      </UserInfo>
    </SharedWithUsers>
  </documentManagement>
</p:properties>
</file>

<file path=customXml/itemProps1.xml><?xml version="1.0" encoding="utf-8"?>
<ds:datastoreItem xmlns:ds="http://schemas.openxmlformats.org/officeDocument/2006/customXml" ds:itemID="{32646343-FA08-41DE-B0D1-4C7CF84D71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ab6ae7d-06c6-440f-bba1-9caa7231207d"/>
    <ds:schemaRef ds:uri="c875c36d-ac51-4e84-9442-bee5089cbce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A638ADA-06DF-45AB-BFB2-D0D6F294C0ED}">
  <ds:schemaRefs>
    <ds:schemaRef ds:uri="http://schemas.microsoft.com/sharepoint/v3/contenttype/forms"/>
  </ds:schemaRefs>
</ds:datastoreItem>
</file>

<file path=customXml/itemProps3.xml><?xml version="1.0" encoding="utf-8"?>
<ds:datastoreItem xmlns:ds="http://schemas.openxmlformats.org/officeDocument/2006/customXml" ds:itemID="{3A28B7BE-1EEF-4846-B0EC-E672D97B7FFD}">
  <ds:schemaRefs>
    <ds:schemaRef ds:uri="http://www.w3.org/XML/1998/namespace"/>
    <ds:schemaRef ds:uri="http://schemas.microsoft.com/office/2006/documentManagement/types"/>
    <ds:schemaRef ds:uri="http://purl.org/dc/terms/"/>
    <ds:schemaRef ds:uri="fab6ae7d-06c6-440f-bba1-9caa7231207d"/>
    <ds:schemaRef ds:uri="http://purl.org/dc/elements/1.1/"/>
    <ds:schemaRef ds:uri="http://purl.org/dc/dcmitype/"/>
    <ds:schemaRef ds:uri="http://schemas.microsoft.com/office/infopath/2007/PartnerControls"/>
    <ds:schemaRef ds:uri="http://schemas.openxmlformats.org/package/2006/metadata/core-properties"/>
    <ds:schemaRef ds:uri="c875c36d-ac51-4e84-9442-bee5089cbcea"/>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5752</TotalTime>
  <Words>676</Words>
  <Application>Microsoft Office PowerPoint</Application>
  <PresentationFormat>Custom</PresentationFormat>
  <Paragraphs>45</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Verdana</vt:lpstr>
      <vt:lpstr>Office Theme</vt:lpstr>
      <vt:lpstr>PowerPoint Presentation</vt:lpstr>
    </vt:vector>
  </TitlesOfParts>
  <Company>Elizabethtown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degoedek</dc:creator>
  <cp:lastModifiedBy>Wagner, Joey A</cp:lastModifiedBy>
  <cp:revision>26</cp:revision>
  <dcterms:created xsi:type="dcterms:W3CDTF">2008-04-17T15:23:35Z</dcterms:created>
  <dcterms:modified xsi:type="dcterms:W3CDTF">2024-12-13T06:16:49Z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0x0101008EFA95D5A453204B82B388E0EAEB7722</vt:lpwstr>
  </property>
  <property fmtid="{D5CDD505-2E9C-101B-9397-08002B2CF9AE}" pid="3" name="xd_ProgID">
    <vt:lpwstr/>
  </property>
  <property fmtid="{D5CDD505-2E9C-101B-9397-08002B2CF9AE}" pid="4" name="MediaServiceImageTags">
    <vt:lpwstr/>
  </property>
  <property fmtid="{D5CDD505-2E9C-101B-9397-08002B2CF9AE}" pid="5" name="ComplianceAssetId">
    <vt:lpwstr/>
  </property>
  <property fmtid="{D5CDD505-2E9C-101B-9397-08002B2CF9AE}" pid="6" name="TemplateUrl">
    <vt:lpwstr/>
  </property>
  <property fmtid="{D5CDD505-2E9C-101B-9397-08002B2CF9AE}" pid="7" name="_ExtendedDescription">
    <vt:lpwstr/>
  </property>
  <property fmtid="{D5CDD505-2E9C-101B-9397-08002B2CF9AE}" pid="8" name="TriggerFlowInfo">
    <vt:lpwstr/>
  </property>
  <property fmtid="{D5CDD505-2E9C-101B-9397-08002B2CF9AE}" pid="9" name="xd_Signature">
    <vt:bool>false</vt:bool>
  </property>
</Properties>
</file>