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600D-2465-41F6-9535-BC258E3F45A0}" type="datetimeFigureOut">
              <a:rPr lang="en-US" smtClean="0"/>
              <a:t>2017-08-01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87B3-1F0D-4201-AEF2-6FF1188F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2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600D-2465-41F6-9535-BC258E3F45A0}" type="datetimeFigureOut">
              <a:rPr lang="en-US" smtClean="0"/>
              <a:t>2017-08-01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87B3-1F0D-4201-AEF2-6FF1188F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600D-2465-41F6-9535-BC258E3F45A0}" type="datetimeFigureOut">
              <a:rPr lang="en-US" smtClean="0"/>
              <a:t>2017-08-01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87B3-1F0D-4201-AEF2-6FF1188F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4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600D-2465-41F6-9535-BC258E3F45A0}" type="datetimeFigureOut">
              <a:rPr lang="en-US" smtClean="0"/>
              <a:t>2017-08-01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87B3-1F0D-4201-AEF2-6FF1188F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7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600D-2465-41F6-9535-BC258E3F45A0}" type="datetimeFigureOut">
              <a:rPr lang="en-US" smtClean="0"/>
              <a:t>2017-08-01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87B3-1F0D-4201-AEF2-6FF1188F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1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600D-2465-41F6-9535-BC258E3F45A0}" type="datetimeFigureOut">
              <a:rPr lang="en-US" smtClean="0"/>
              <a:t>2017-08-01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87B3-1F0D-4201-AEF2-6FF1188F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8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600D-2465-41F6-9535-BC258E3F45A0}" type="datetimeFigureOut">
              <a:rPr lang="en-US" smtClean="0"/>
              <a:t>2017-08-01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87B3-1F0D-4201-AEF2-6FF1188F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9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600D-2465-41F6-9535-BC258E3F45A0}" type="datetimeFigureOut">
              <a:rPr lang="en-US" smtClean="0"/>
              <a:t>2017-08-01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87B3-1F0D-4201-AEF2-6FF1188F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7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600D-2465-41F6-9535-BC258E3F45A0}" type="datetimeFigureOut">
              <a:rPr lang="en-US" smtClean="0"/>
              <a:t>2017-08-01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87B3-1F0D-4201-AEF2-6FF1188F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6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600D-2465-41F6-9535-BC258E3F45A0}" type="datetimeFigureOut">
              <a:rPr lang="en-US" smtClean="0"/>
              <a:t>2017-08-01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87B3-1F0D-4201-AEF2-6FF1188F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600D-2465-41F6-9535-BC258E3F45A0}" type="datetimeFigureOut">
              <a:rPr lang="en-US" smtClean="0"/>
              <a:t>2017-08-01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87B3-1F0D-4201-AEF2-6FF1188F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1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4600D-2465-41F6-9535-BC258E3F45A0}" type="datetimeFigureOut">
              <a:rPr lang="en-US" smtClean="0"/>
              <a:t>2017-08-01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B87B3-1F0D-4201-AEF2-6FF1188F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3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Package manager</a:t>
            </a:r>
          </a:p>
        </p:txBody>
      </p:sp>
    </p:spTree>
    <p:extLst>
      <p:ext uri="{BB962C8B-B14F-4D97-AF65-F5344CB8AC3E}">
        <p14:creationId xmlns:p14="http://schemas.microsoft.com/office/powerpoint/2010/main" val="57626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install common packages</a:t>
            </a:r>
          </a:p>
          <a:p>
            <a:r>
              <a:rPr lang="en-US" dirty="0"/>
              <a:t>Manage dependencies/upgrades</a:t>
            </a:r>
          </a:p>
          <a:p>
            <a:r>
              <a:rPr lang="en-US" dirty="0"/>
              <a:t>Create environments</a:t>
            </a:r>
          </a:p>
          <a:p>
            <a:pPr lvl="1"/>
            <a:r>
              <a:rPr lang="en-US" dirty="0"/>
              <a:t>“containerization”</a:t>
            </a:r>
          </a:p>
          <a:p>
            <a:pPr lvl="1"/>
            <a:r>
              <a:rPr lang="en-US" dirty="0"/>
              <a:t>Isolate dev from prod</a:t>
            </a:r>
          </a:p>
          <a:p>
            <a:pPr lvl="1"/>
            <a:r>
              <a:rPr lang="en-US" dirty="0"/>
              <a:t>Some systems will require conflicting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108146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all need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Consistent platform</a:t>
            </a:r>
          </a:p>
          <a:p>
            <a:r>
              <a:rPr lang="en-US" dirty="0"/>
              <a:t>Convenience</a:t>
            </a:r>
          </a:p>
          <a:p>
            <a:r>
              <a:rPr lang="en-US" dirty="0"/>
              <a:t>My role as tech support is easier</a:t>
            </a:r>
          </a:p>
          <a:p>
            <a:r>
              <a:rPr lang="en-US" dirty="0"/>
              <a:t>More online references</a:t>
            </a:r>
          </a:p>
        </p:txBody>
      </p:sp>
    </p:spTree>
    <p:extLst>
      <p:ext uri="{BB962C8B-B14F-4D97-AF65-F5344CB8AC3E}">
        <p14:creationId xmlns:p14="http://schemas.microsoft.com/office/powerpoint/2010/main" val="284112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(Anaconda)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https://www.continuum.io/downloads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4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23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61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Anaconda</vt:lpstr>
      <vt:lpstr>Anaconda</vt:lpstr>
      <vt:lpstr>Why do we all need it?</vt:lpstr>
      <vt:lpstr>Installation (Anaconda)</vt:lpstr>
      <vt:lpstr>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Maxwell</dc:creator>
  <cp:lastModifiedBy>Smith, Maxwell</cp:lastModifiedBy>
  <cp:revision>2</cp:revision>
  <dcterms:created xsi:type="dcterms:W3CDTF">2017-08-01T14:40:35Z</dcterms:created>
  <dcterms:modified xsi:type="dcterms:W3CDTF">2017-08-01T17:26:11Z</dcterms:modified>
</cp:coreProperties>
</file>