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9" r:id="rId5"/>
    <p:sldId id="258" r:id="rId6"/>
    <p:sldId id="259" r:id="rId7"/>
    <p:sldId id="260" r:id="rId8"/>
    <p:sldId id="266" r:id="rId9"/>
    <p:sldId id="262" r:id="rId10"/>
    <p:sldId id="264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4168" y="-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E4047-9821-314F-843D-8326F15AE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5DAAF8-3B1C-B243-FD49-519EED3E1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BA20CB-844F-6C76-0524-7945FA469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914F-D758-494F-BBAC-B367EB5C3317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BA5A28-06BD-76DC-C8F1-D2B7123D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19CC05-DD5E-2519-2464-47BBBBB28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BC4C-2C3A-40D8-8233-96FC9CA971C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794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184C5-F228-0A22-0197-BE81C50C2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22318C-9390-0E43-FE0D-4B8392B32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BC1016-FE2F-4C66-93A7-A3EE0D142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914F-D758-494F-BBAC-B367EB5C3317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C7D2C8-82A9-2728-64AF-33E44B328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C4DA84-1001-11E0-2511-25FC8323A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BC4C-2C3A-40D8-8233-96FC9CA971C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79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D226EC-F2CE-48A3-8B8C-D2A70EB9D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618844-1579-E3E8-2B2E-CEDB47611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7822E5-ECB9-043F-CE11-0FE97FE38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914F-D758-494F-BBAC-B367EB5C3317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FBB657-4AB1-2EE0-12AA-AD2AAAD53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FFC63B-A6B6-A787-1225-4722403B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BC4C-2C3A-40D8-8233-96FC9CA971C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90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170E2-3B25-D7C1-A683-5215F961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95C611-E124-869D-89F9-89C792D0E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D7A1FC-64B9-DEC0-2884-B38C0B2C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914F-D758-494F-BBAC-B367EB5C3317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36240E-3E37-1900-F9F0-50E32BDFC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F361A8-3CAB-1943-8176-DD2CD8FF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BC4C-2C3A-40D8-8233-96FC9CA971C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94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6D020-164E-42BE-1195-1738954F5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D4A80B-83D5-EF0A-B9E1-A8802ED64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92AA2B-A66C-2705-28C1-F59F28F94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914F-D758-494F-BBAC-B367EB5C3317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BB8865-DD56-9433-EE6D-F3DEE7D9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D18886-8FCB-1360-0325-7DF94D5C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BC4C-2C3A-40D8-8233-96FC9CA971C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920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9688E-ED73-A267-2999-5CF1FCE7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9A96F3-0218-4796-136F-981B46326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12BF39-1244-4F8B-ED6E-A0D9A5975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7BCF19-EBA0-FD39-16D1-45B9F1F53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914F-D758-494F-BBAC-B367EB5C3317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784FB2-0628-F964-97C7-59499B66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B7C433-617B-C1E2-216B-37FFC92A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BC4C-2C3A-40D8-8233-96FC9CA971C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28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B6DC8-68FB-AF94-73E5-1967BDCFC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AB7242-7FB7-023A-BCCA-6E4F0004F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09CAD5-248E-FCC2-B58C-36607E34F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2E25307-90D0-F082-906A-CFB727DBD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F19240C-E706-DF7D-C19B-75A473A04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4BBEB21-8EC3-AF0A-C499-3FEB3A279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914F-D758-494F-BBAC-B367EB5C3317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A4F1E80-090F-CD83-7086-93307429C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CDAE0AE-B95B-224F-8E18-8F4DEBD4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BC4C-2C3A-40D8-8233-96FC9CA971C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72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E5D5C-8933-4FF0-587E-ABA2D5C7F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CBD1DBF-8C95-09F1-BA92-959F3BA7B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914F-D758-494F-BBAC-B367EB5C3317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74DABA-F43D-B931-A680-BBA0CA44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821B809-5CEA-61F8-4E82-715E2FED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BC4C-2C3A-40D8-8233-96FC9CA971C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275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DE27DA-E30E-E880-822A-B1F02AD85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914F-D758-494F-BBAC-B367EB5C3317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BFC350B-333D-95EC-B22F-2811EDA0C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81C424-786B-FE9A-1CD2-AC370BD55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BC4C-2C3A-40D8-8233-96FC9CA971C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63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D7218-74F7-050E-FA98-1C8CF08E5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BAF00B-3E99-B90D-453D-DB928CE2C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0194D3-7B75-77D4-87A0-3BB513F64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489033-7D67-1DB7-154E-2D33E458A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914F-D758-494F-BBAC-B367EB5C3317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B202DB-8028-0D77-50AC-105C290CD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20A2DC-F5F5-4C7E-BE68-470599A12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BC4C-2C3A-40D8-8233-96FC9CA971C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755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EEF89C-A44C-BB77-C09E-06B972D6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B610318-C022-B4D8-D898-93E57D4BE2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4D134F-1F6E-3F61-3C52-0F187D09F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270D36-9A6F-1B7D-5DA7-7ACB3638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914F-D758-494F-BBAC-B367EB5C3317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20C899-8589-FE51-C54F-4668F225D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B840EE-5485-1812-C322-28BC087E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BC4C-2C3A-40D8-8233-96FC9CA971C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64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77E70D-43D6-F9A3-DC59-161405396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9F4259-B8DF-C28E-DCA8-733115726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30265B-171D-F5E5-6079-C8E4793D2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1914F-D758-494F-BBAC-B367EB5C3317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9D38AF-5707-C02B-AF2F-C6B4C9F3F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1885E5-3039-8675-ED99-3935ABAFA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DBC4C-2C3A-40D8-8233-96FC9CA971C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24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F1AF6-ADAF-7CB6-1F86-D397B8F29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Modelos Preditivos</a:t>
            </a:r>
            <a:endParaRPr lang="en-GB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678EA7-DCEE-6D48-0D08-68DA8F65F5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Sofia Jordão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9255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2B3D8C-BB4B-E763-936F-A8400FD1E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Bef>
                <a:spcPts val="0"/>
              </a:spcBef>
            </a:pPr>
            <a:r>
              <a:rPr lang="en-GB" sz="4400" dirty="0"/>
              <a:t>Boosting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B4D950-20EE-0C9D-5030-2CA1389C2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GradientBoostingClassifier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/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AdaBoostClassifier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GB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2D42F6B-FBBA-4DD1-6576-B0EF2AA0A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08" y="2822814"/>
            <a:ext cx="5610233" cy="331081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863FB70-DDF5-0909-D2BF-3EF91A352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04257"/>
            <a:ext cx="5765800" cy="332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33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A5000-505B-6D8D-C3B9-5CBC0B80F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GridSearchCV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Crossvalidation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8EC8AB-B2AD-93E1-1097-6D813895B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Foi aplicado em todos os modelos o </a:t>
            </a:r>
            <a:r>
              <a:rPr lang="pt-PT" dirty="0" err="1"/>
              <a:t>Gridsearch</a:t>
            </a:r>
            <a:r>
              <a:rPr lang="pt-PT" dirty="0"/>
              <a:t> de forma a encontrar os melhores parâmetros para os modelos.</a:t>
            </a:r>
          </a:p>
          <a:p>
            <a:endParaRPr lang="pt-PT" dirty="0"/>
          </a:p>
          <a:p>
            <a:r>
              <a:rPr lang="pt-PT" dirty="0"/>
              <a:t>Foi ainda feito o cross </a:t>
            </a:r>
            <a:r>
              <a:rPr lang="pt-PT" dirty="0" err="1"/>
              <a:t>validation</a:t>
            </a:r>
            <a:r>
              <a:rPr lang="pt-PT" dirty="0"/>
              <a:t> em todos os modelos de forma verificar se houve </a:t>
            </a:r>
            <a:r>
              <a:rPr lang="pt-PT" dirty="0" err="1"/>
              <a:t>overfitting</a:t>
            </a:r>
            <a:r>
              <a:rPr lang="pt-PT" dirty="0"/>
              <a:t> dos modelos.</a:t>
            </a:r>
          </a:p>
          <a:p>
            <a:endParaRPr lang="pt-PT" dirty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PS: </a:t>
            </a:r>
            <a:r>
              <a:rPr lang="pt-BR" sz="1800" dirty="0" err="1"/>
              <a:t>cross</a:t>
            </a:r>
            <a:r>
              <a:rPr lang="pt-BR" sz="1800" dirty="0"/>
              <a:t> </a:t>
            </a:r>
            <a:r>
              <a:rPr lang="pt-BR" sz="1800" dirty="0" err="1"/>
              <a:t>validation</a:t>
            </a:r>
            <a:r>
              <a:rPr lang="pt-BR" sz="1800" dirty="0"/>
              <a:t> no </a:t>
            </a:r>
            <a:r>
              <a:rPr lang="pt-BR" sz="1800" dirty="0" err="1"/>
              <a:t>dataset</a:t>
            </a:r>
            <a:r>
              <a:rPr lang="pt-BR" sz="1800" dirty="0"/>
              <a:t> (média da </a:t>
            </a:r>
            <a:r>
              <a:rPr lang="pt-BR" sz="1800" dirty="0" err="1"/>
              <a:t>accuracy</a:t>
            </a:r>
            <a:r>
              <a:rPr lang="pt-BR" sz="1800" dirty="0"/>
              <a:t>) = </a:t>
            </a:r>
            <a:r>
              <a:rPr lang="pt-BR" sz="1800" dirty="0" err="1"/>
              <a:t>accuracy</a:t>
            </a:r>
            <a:r>
              <a:rPr lang="pt-BR" sz="1800" dirty="0"/>
              <a:t> do modelo =&gt; Ok a nível de </a:t>
            </a:r>
            <a:r>
              <a:rPr lang="pt-BR" sz="1800" dirty="0" err="1"/>
              <a:t>overfitting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185689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A44141-6C85-4D24-4219-D21E659C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 do melhores parâmetros do </a:t>
            </a:r>
            <a:r>
              <a:rPr lang="pt-PT" dirty="0" err="1"/>
              <a:t>gridsearch</a:t>
            </a:r>
            <a:r>
              <a:rPr lang="pt-PT" dirty="0"/>
              <a:t> no </a:t>
            </a:r>
            <a:r>
              <a:rPr lang="pt-PT" dirty="0" err="1"/>
              <a:t>XGBoost</a:t>
            </a:r>
            <a:endParaRPr lang="en-GB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E246450-26A9-AE9B-CB43-33D03E893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9528" y="1825625"/>
            <a:ext cx="9572943" cy="4351338"/>
          </a:xfrm>
        </p:spPr>
      </p:pic>
    </p:spTree>
    <p:extLst>
      <p:ext uri="{BB962C8B-B14F-4D97-AF65-F5344CB8AC3E}">
        <p14:creationId xmlns:p14="http://schemas.microsoft.com/office/powerpoint/2010/main" val="153234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A2E12-98BE-2B54-51B3-3AA86C7FB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Dataset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D37FA4-69C7-268D-DBA0-050535BBE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Inicial: 117 </a:t>
            </a:r>
            <a:r>
              <a:rPr lang="pt-PT" dirty="0" err="1"/>
              <a:t>features</a:t>
            </a:r>
            <a:r>
              <a:rPr lang="pt-PT" dirty="0"/>
              <a:t>. </a:t>
            </a:r>
          </a:p>
          <a:p>
            <a:pPr marL="0" indent="0">
              <a:buNone/>
            </a:pPr>
            <a:r>
              <a:rPr lang="pt-PT" dirty="0"/>
              <a:t>Desde autorizações, perguntas do questionário, </a:t>
            </a:r>
            <a:r>
              <a:rPr lang="pt-PT" dirty="0" err="1"/>
              <a:t>bullying</a:t>
            </a:r>
            <a:r>
              <a:rPr lang="pt-PT" dirty="0"/>
              <a:t>, etc.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dirty="0"/>
              <a:t>Final: 6 </a:t>
            </a:r>
            <a:r>
              <a:rPr lang="pt-PT" dirty="0" err="1"/>
              <a:t>features</a:t>
            </a:r>
            <a:r>
              <a:rPr lang="pt-PT" dirty="0"/>
              <a:t>.</a:t>
            </a:r>
          </a:p>
          <a:p>
            <a:pPr lvl="1"/>
            <a:r>
              <a:rPr lang="pt-BR" dirty="0">
                <a:latin typeface="Consolas" panose="020B0609020204030204" pitchFamily="49" charset="0"/>
              </a:rPr>
              <a:t>N</a:t>
            </a:r>
            <a:r>
              <a:rPr lang="pt-BR" b="0" dirty="0">
                <a:effectLst/>
                <a:latin typeface="Consolas" panose="020B0609020204030204" pitchFamily="49" charset="0"/>
              </a:rPr>
              <a:t>otas de português e matemática (2 período).</a:t>
            </a:r>
          </a:p>
          <a:p>
            <a:pPr lvl="1"/>
            <a:r>
              <a:rPr lang="pt-BR" dirty="0">
                <a:latin typeface="Consolas" panose="020B0609020204030204" pitchFamily="49" charset="0"/>
              </a:rPr>
              <a:t>Satisfação</a:t>
            </a:r>
            <a:r>
              <a:rPr lang="pt-BR" b="0" dirty="0">
                <a:effectLst/>
                <a:latin typeface="Consolas" panose="020B0609020204030204" pitchFamily="49" charset="0"/>
              </a:rPr>
              <a:t> com as notas (Questionário)</a:t>
            </a:r>
          </a:p>
          <a:p>
            <a:pPr lvl="1"/>
            <a:r>
              <a:rPr lang="pt-BR" dirty="0">
                <a:latin typeface="Consolas" panose="020B0609020204030204" pitchFamily="49" charset="0"/>
              </a:rPr>
              <a:t>As avaliação do</a:t>
            </a:r>
            <a:r>
              <a:rPr lang="pt-BR" b="0" dirty="0">
                <a:effectLst/>
                <a:latin typeface="Consolas" panose="020B0609020204030204" pitchFamily="49" charset="0"/>
              </a:rPr>
              <a:t>s alunos (Questionário)</a:t>
            </a:r>
          </a:p>
          <a:p>
            <a:pPr lvl="1"/>
            <a:r>
              <a:rPr lang="pt-BR" dirty="0">
                <a:latin typeface="Consolas" panose="020B0609020204030204" pitchFamily="49" charset="0"/>
              </a:rPr>
              <a:t>E</a:t>
            </a:r>
            <a:r>
              <a:rPr lang="pt-BR" b="0" dirty="0">
                <a:effectLst/>
                <a:latin typeface="Consolas" panose="020B0609020204030204" pitchFamily="49" charset="0"/>
              </a:rPr>
              <a:t>nvolvimento na escola (score total) (Questionário com *)</a:t>
            </a:r>
          </a:p>
          <a:p>
            <a:pPr lvl="1"/>
            <a:r>
              <a:rPr lang="pt-BR" dirty="0">
                <a:solidFill>
                  <a:schemeClr val="accent6"/>
                </a:solidFill>
                <a:latin typeface="Consolas" panose="020B0609020204030204" pitchFamily="49" charset="0"/>
              </a:rPr>
              <a:t>C</a:t>
            </a:r>
            <a:r>
              <a:rPr lang="pt-BR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lusters (0, 1 e 2 risco de insucesso) -&gt; Target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652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AC4DE020-1E52-B823-B89E-E2AC1E6104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Marcador de contenido 7" descr="Texto&#10;&#10;Descripción generada automáticamente">
            <a:extLst>
              <a:ext uri="{FF2B5EF4-FFF2-40B4-BE49-F238E27FC236}">
                <a16:creationId xmlns:a16="http://schemas.microsoft.com/office/drawing/2014/main" id="{84B99B58-149D-A728-76A2-459AF1DD8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32" b="7962"/>
          <a:stretch/>
        </p:blipFill>
        <p:spPr bwMode="auto">
          <a:xfrm>
            <a:off x="5297161" y="574040"/>
            <a:ext cx="6372878" cy="601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4B88B52-3260-8D00-C689-0B810F3079C2}"/>
              </a:ext>
            </a:extLst>
          </p:cNvPr>
          <p:cNvSpPr txBox="1"/>
          <p:nvPr/>
        </p:nvSpPr>
        <p:spPr>
          <a:xfrm>
            <a:off x="396569" y="2505670"/>
            <a:ext cx="5308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Os </a:t>
            </a:r>
            <a:r>
              <a:rPr lang="pt-PT" dirty="0" err="1"/>
              <a:t>features</a:t>
            </a:r>
            <a:r>
              <a:rPr lang="pt-PT" dirty="0"/>
              <a:t> para o </a:t>
            </a:r>
            <a:r>
              <a:rPr lang="pt-PT" dirty="0" err="1"/>
              <a:t>dataset</a:t>
            </a:r>
            <a:r>
              <a:rPr lang="pt-PT" dirty="0"/>
              <a:t> foram obtidos com base no </a:t>
            </a:r>
          </a:p>
          <a:p>
            <a:r>
              <a:rPr lang="pt-PT" dirty="0"/>
              <a:t>que foi escrito no relatório técnico de acordo com a </a:t>
            </a:r>
          </a:p>
          <a:p>
            <a:r>
              <a:rPr lang="pt-PT" dirty="0"/>
              <a:t>analise dos psicólogos.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0559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658B8-D8C0-C6F4-A0A6-B11C69B5F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Dataset</a:t>
            </a:r>
            <a:r>
              <a:rPr lang="pt-PT" dirty="0"/>
              <a:t> Final (Sem a coluna target</a:t>
            </a:r>
            <a:r>
              <a:rPr lang="pt-PT"/>
              <a:t>=Cluster)</a:t>
            </a:r>
            <a:endParaRPr lang="en-GB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464D2F6-E322-1F3F-E508-292323F79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987" y="2114789"/>
            <a:ext cx="10224025" cy="344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53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DDE4F-A354-46A0-DF0F-14D5A1BB8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Modelos conforme referidos no relatório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6DCCE4-AB99-8C69-EFA7-E95B9B40D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spcBef>
                <a:spcPts val="0"/>
              </a:spcBef>
            </a:pPr>
            <a:r>
              <a:rPr lang="en-GB" sz="3200" dirty="0"/>
              <a:t>Hybrid Random Forest</a:t>
            </a:r>
          </a:p>
          <a:p>
            <a:pPr fontAlgn="base">
              <a:spcBef>
                <a:spcPts val="0"/>
              </a:spcBef>
            </a:pPr>
            <a:r>
              <a:rPr lang="en-GB" sz="3200" dirty="0"/>
              <a:t>Decision Tree</a:t>
            </a:r>
          </a:p>
          <a:p>
            <a:pPr fontAlgn="base">
              <a:spcBef>
                <a:spcPts val="0"/>
              </a:spcBef>
            </a:pPr>
            <a:r>
              <a:rPr lang="en-GB" sz="3200" dirty="0" err="1"/>
              <a:t>XGBoost</a:t>
            </a:r>
            <a:r>
              <a:rPr lang="en-GB" sz="3200" dirty="0"/>
              <a:t> </a:t>
            </a:r>
          </a:p>
          <a:p>
            <a:pPr fontAlgn="base">
              <a:spcBef>
                <a:spcPts val="0"/>
              </a:spcBef>
            </a:pPr>
            <a:r>
              <a:rPr lang="en-GB" sz="3200" dirty="0"/>
              <a:t>Boosting</a:t>
            </a:r>
          </a:p>
        </p:txBody>
      </p:sp>
    </p:spTree>
    <p:extLst>
      <p:ext uri="{BB962C8B-B14F-4D97-AF65-F5344CB8AC3E}">
        <p14:creationId xmlns:p14="http://schemas.microsoft.com/office/powerpoint/2010/main" val="4178975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2B3D8C-BB4B-E763-936F-A8400FD1E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Hybrid Random Forest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B4D950-20EE-0C9D-5030-2CA1389C2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RandomForestClassifier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+ PCA</a:t>
            </a:r>
          </a:p>
          <a:p>
            <a:endParaRPr lang="en-GB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45F897F-137B-D959-BDA8-B0EBDA254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32" y="2699200"/>
            <a:ext cx="4502651" cy="249885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EE41054-E055-5BFA-B10E-A0F49FBC6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891" y="2616355"/>
            <a:ext cx="6032165" cy="276792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F5F3905-79F3-8453-EEAF-088C04CBA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7257" y="5570507"/>
            <a:ext cx="5537485" cy="121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52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2B3D8C-BB4B-E763-936F-A8400FD1E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Bef>
                <a:spcPts val="0"/>
              </a:spcBef>
            </a:pPr>
            <a:r>
              <a:rPr lang="en-GB" sz="4400" dirty="0"/>
              <a:t>Decision Tree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B4D950-20EE-0C9D-5030-2CA1389C2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DecisionTreeClassifier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GB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9155BCD-1905-396F-FF7C-BED7C9D82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28992"/>
            <a:ext cx="4336455" cy="236429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00E8AEA-F437-0F18-C2BA-6CCB66E44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303" y="2583372"/>
            <a:ext cx="5969876" cy="269809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4B15431-4CEC-A834-007B-CA4BDE4ED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7732" y="5394658"/>
            <a:ext cx="5556536" cy="128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59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45F30899-F340-2648-09EB-60A9F6D301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F4CFDAE-74EE-6D68-533B-51A16BC63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38" y="126258"/>
            <a:ext cx="4356324" cy="414676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F3B6E01-2DE6-73C6-9F02-595399C40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394" y="1129562"/>
            <a:ext cx="6636091" cy="396895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08B242A-12FC-FD86-1407-48C8DCAB4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8738" y="1665188"/>
            <a:ext cx="3118010" cy="1936850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84A7F315-C585-2721-79DF-0D3E3D7BE72B}"/>
              </a:ext>
            </a:extLst>
          </p:cNvPr>
          <p:cNvSpPr/>
          <p:nvPr/>
        </p:nvSpPr>
        <p:spPr>
          <a:xfrm>
            <a:off x="416560" y="970278"/>
            <a:ext cx="1016000" cy="74676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12A469C2-F709-FA49-0A39-3F7B1873893A}"/>
              </a:ext>
            </a:extLst>
          </p:cNvPr>
          <p:cNvCxnSpPr/>
          <p:nvPr/>
        </p:nvCxnSpPr>
        <p:spPr>
          <a:xfrm>
            <a:off x="1524000" y="1402080"/>
            <a:ext cx="4053840" cy="44704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26B9E282-5E46-6BCD-839D-94ECE8DFE28E}"/>
              </a:ext>
            </a:extLst>
          </p:cNvPr>
          <p:cNvCxnSpPr>
            <a:cxnSpLocks/>
          </p:cNvCxnSpPr>
          <p:nvPr/>
        </p:nvCxnSpPr>
        <p:spPr>
          <a:xfrm>
            <a:off x="7398075" y="1457434"/>
            <a:ext cx="2499361" cy="33633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306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2B3D8C-BB4B-E763-936F-A8400FD1E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Bef>
                <a:spcPts val="0"/>
              </a:spcBef>
            </a:pPr>
            <a:r>
              <a:rPr lang="en-GB" sz="4400" dirty="0" err="1"/>
              <a:t>XGBoost</a:t>
            </a:r>
            <a:r>
              <a:rPr lang="en-GB" sz="4400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B4D950-20EE-0C9D-5030-2CA1389C2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XGBClassifier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GB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73FE266-A646-007E-7C32-F0DF96C02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67" y="2744540"/>
            <a:ext cx="4130008" cy="229690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BF3F39B-4343-9674-6D37-BA3C5AFD7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018" y="2153772"/>
            <a:ext cx="6214215" cy="285544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F9EEDF8-229F-6AB5-3EAC-E55A97D124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215" b="5187"/>
          <a:stretch/>
        </p:blipFill>
        <p:spPr>
          <a:xfrm>
            <a:off x="2820487" y="6381148"/>
            <a:ext cx="6303427" cy="25889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F5C94BD4-4C8A-B429-3AA0-5EBEC9FD4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0487" y="5337360"/>
            <a:ext cx="6303427" cy="105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5923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204</Words>
  <Application>Microsoft Office PowerPoint</Application>
  <PresentationFormat>Panorámica</PresentationFormat>
  <Paragraphs>45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Tema de Office</vt:lpstr>
      <vt:lpstr>Modelos Preditivos</vt:lpstr>
      <vt:lpstr>Dataset</vt:lpstr>
      <vt:lpstr>Presentación de PowerPoint</vt:lpstr>
      <vt:lpstr>Dataset Final (Sem a coluna target=Cluster)</vt:lpstr>
      <vt:lpstr>Modelos conforme referidos no relatório</vt:lpstr>
      <vt:lpstr>Hybrid Random Forest</vt:lpstr>
      <vt:lpstr>Decision Tree</vt:lpstr>
      <vt:lpstr>Presentación de PowerPoint</vt:lpstr>
      <vt:lpstr>XGBoost </vt:lpstr>
      <vt:lpstr>Boosting</vt:lpstr>
      <vt:lpstr>GridSearchCV + Crossvalidation</vt:lpstr>
      <vt:lpstr>Exemplo do melhores parâmetros do gridsearch no XGBoost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Preditivos</dc:title>
  <dc:creator>Maria Sofia Martinho Gonçalves Jordão Marques</dc:creator>
  <cp:lastModifiedBy>Maria Sofia Martinho Gonçalves Jordão Marques</cp:lastModifiedBy>
  <cp:revision>9</cp:revision>
  <dcterms:created xsi:type="dcterms:W3CDTF">2023-05-03T21:31:56Z</dcterms:created>
  <dcterms:modified xsi:type="dcterms:W3CDTF">2023-05-09T15:01:54Z</dcterms:modified>
</cp:coreProperties>
</file>