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29/03/2016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9bd2f8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49bd2f89e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9bd2f89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9bd2f8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49bd2f89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29/03/2016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9bd2f8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49bd2f89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9bd2f8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49bd2f89e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 2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a dos columna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log.santiagobasulto.com.ar/programacion/2011/11/27/tutorial-de-git-en-espanol.html" TargetMode="External"/><Relationship Id="rId4" Type="http://schemas.openxmlformats.org/officeDocument/2006/relationships/hyperlink" Target="https://git-scm.com/docs/gittutorial" TargetMode="External"/><Relationship Id="rId5" Type="http://schemas.openxmlformats.org/officeDocument/2006/relationships/hyperlink" Target="https://git-scm.com/book/es/v1/Empezando-Acerca-del-control-de-versio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ctrTitle"/>
          </p:nvPr>
        </p:nvSpPr>
        <p:spPr>
          <a:xfrm>
            <a:off x="1259632" y="1700808"/>
            <a:ext cx="6768752" cy="216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1" lang="es-AR"/>
              <a:t>Programación de Aplicaciones Visuales I</a:t>
            </a:r>
            <a:endParaRPr b="1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/>
              <a:t>Comandos Git</a:t>
            </a:r>
            <a:endParaRPr b="1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Crear un commit (cada commit queda en local hasta que se hacer el push)</a:t>
            </a:r>
            <a:endParaRPr b="1"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800"/>
              <a:t>git commit -a -m “[comentario]”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Subir commits a server Git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	</a:t>
            </a:r>
            <a:r>
              <a:rPr i="1" lang="es-AR" sz="1800"/>
              <a:t>g</a:t>
            </a:r>
            <a:r>
              <a:rPr i="1" lang="es-AR" sz="1800"/>
              <a:t>it push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AR" sz="1800"/>
              <a:t>Consultar el status repositorio:</a:t>
            </a:r>
            <a:endParaRPr b="1"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2400"/>
              <a:t>	</a:t>
            </a:r>
            <a:r>
              <a:rPr i="1" lang="es-AR" sz="1800"/>
              <a:t>git status</a:t>
            </a:r>
            <a:endParaRPr i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AR" sz="1800"/>
              <a:t>Descargar los commit que se encuentran en el servidor Git (en nuestro caso GitHub):</a:t>
            </a:r>
            <a:endParaRPr b="1" i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AR" sz="1800"/>
              <a:t>	</a:t>
            </a:r>
            <a:r>
              <a:rPr i="1" lang="es-AR" sz="1800"/>
              <a:t>git pull</a:t>
            </a:r>
            <a:endParaRPr i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Referencias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u="sng">
                <a:solidFill>
                  <a:srgbClr val="0000FF"/>
                </a:solidFill>
                <a:hlinkClick r:id="rId3"/>
              </a:rPr>
              <a:t>http://blog.santiagobasulto.com.ar/programacion/2011/11/27/tutorial-de-git-en-espanol.html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u="sng">
                <a:solidFill>
                  <a:srgbClr val="1155CC"/>
                </a:solidFill>
                <a:hlinkClick r:id="rId4"/>
              </a:rPr>
              <a:t>https://git-scm.com/docs/gittutorial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u="sng">
                <a:solidFill>
                  <a:srgbClr val="1155CC"/>
                </a:solidFill>
                <a:hlinkClick r:id="rId5"/>
              </a:rPr>
              <a:t>https://git-scm.com/book/es/v1/Empezando-Acerca-del-control-de-versiones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ctrTitle"/>
          </p:nvPr>
        </p:nvSpPr>
        <p:spPr>
          <a:xfrm>
            <a:off x="2094900" y="4077075"/>
            <a:ext cx="7049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lang="es-AR"/>
              <a:t>Control de Versiones con Git y GitHub</a:t>
            </a:r>
            <a:endParaRPr/>
          </a:p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1" lang="es-AR" sz="2600"/>
              <a:t>Programación de Aplicaciones Visuales I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Contenidos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Control de versiones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Tipos de control de versiones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GIT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Ramas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GitHub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Comandos Git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SourceTree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Resultado de imagen para javascript" id="105" name="Google Shape;105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lang="es-AR"/>
              <a:t>Control de versiones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3029" lvl="1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320040" marR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s-AR" sz="3200"/>
              <a:t>Es un sistema de registro de cambios en archivos. </a:t>
            </a:r>
            <a:endParaRPr sz="3200"/>
          </a:p>
          <a:p>
            <a:pPr indent="0" lvl="0" marL="320040" marR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s-AR" sz="3200"/>
              <a:t>Histórico de cada archivo y sus cambios de tiempo.</a:t>
            </a:r>
            <a:endParaRPr sz="3200"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75" y="4332850"/>
            <a:ext cx="5163825" cy="1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Tipos de control de versiones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lang="es-AR"/>
              <a:t>Local:</a:t>
            </a:r>
            <a:endParaRPr b="1"/>
          </a:p>
          <a:p>
            <a:pPr indent="0" lvl="0" marL="32004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894" y="2141750"/>
            <a:ext cx="5179981" cy="43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Tipos de control de versiones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76" y="3011925"/>
            <a:ext cx="4683125" cy="36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612649" y="1600200"/>
            <a:ext cx="57045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lang="es-AR"/>
              <a:t>Centralizados.</a:t>
            </a:r>
            <a:endParaRPr b="1"/>
          </a:p>
          <a:p>
            <a:pPr indent="-279400" lvl="1" marL="64008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⬜"/>
            </a:pPr>
            <a:r>
              <a:rPr b="1" lang="es-AR"/>
              <a:t> Dependencia del Servidor. </a:t>
            </a:r>
            <a:endParaRPr b="1"/>
          </a:p>
          <a:p>
            <a:pPr indent="320040" lvl="0" marL="32004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/>
              <a:t>Ej: Subversion, CVS.</a:t>
            </a:r>
            <a:r>
              <a:rPr b="1" lang="es-AR"/>
              <a:t>:</a:t>
            </a:r>
            <a:endParaRPr b="1"/>
          </a:p>
          <a:p>
            <a:pPr indent="0" lvl="0" marL="32004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Tipos de control de versiones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00" y="1897525"/>
            <a:ext cx="4019900" cy="4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12649" y="1600200"/>
            <a:ext cx="5669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lang="es-AR"/>
              <a:t>Distribuidos. </a:t>
            </a:r>
            <a:endParaRPr b="1"/>
          </a:p>
          <a:p>
            <a:pPr indent="-279400" lvl="1" marL="64008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⬜"/>
            </a:pPr>
            <a:r>
              <a:rPr b="1" lang="es-AR"/>
              <a:t>Localmente se replica completamente el repositorio. </a:t>
            </a:r>
            <a:endParaRPr b="1"/>
          </a:p>
          <a:p>
            <a:pPr indent="320040" lvl="0" marL="3200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/>
              <a:t>Ej: Git, Mercurial y Bazzar.</a:t>
            </a:r>
            <a:endParaRPr b="1"/>
          </a:p>
          <a:p>
            <a:pPr indent="0" lvl="0" marL="32004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1" lang="es-AR" sz="2800"/>
              <a:t>GIT</a:t>
            </a:r>
            <a:endParaRPr b="0" i="0" sz="28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Sistema de control de versiones distribuido. </a:t>
            </a:r>
            <a:endParaRPr sz="2400"/>
          </a:p>
          <a:p>
            <a:pPr indent="-209550" lvl="0" marL="32004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/>
              <a:t>Características</a:t>
            </a:r>
            <a:r>
              <a:rPr lang="es-AR" sz="2400"/>
              <a:t>: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s-AR" sz="2400"/>
              <a:t>Cada versión registrada en el tiempo es una revisión.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s-AR" sz="2400"/>
              <a:t>Cada operación se realiza en el repositorio local.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s-AR" sz="2400"/>
              <a:t>Permite enviar cambios a repositorios remotos.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s-AR" sz="2400"/>
              <a:t>Es multiplataforma.</a:t>
            </a:r>
            <a:endParaRPr sz="2400"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/>
              <a:t>Comandos Git</a:t>
            </a:r>
            <a:endParaRPr b="1"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Clonado de un repositorio existente (se hace solo una vez, para vincular el repo a una carpeta local):</a:t>
            </a:r>
            <a:endParaRPr b="1"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800"/>
              <a:t>git clone [url de github]</a:t>
            </a:r>
            <a:endParaRPr i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/>
              <a:t>* Nota: al hacer un clone el branch por defecto es master.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Cambiar de Branch (Rama)</a:t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800"/>
              <a:t>	</a:t>
            </a:r>
            <a:r>
              <a:rPr i="1" lang="es-AR" sz="1800"/>
              <a:t>git checkout [nombre de branch]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/>
              <a:t>Agregar archivos y carpetas al stash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/>
              <a:t>Para agregar un archivo a la vez: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800"/>
              <a:t>git add [nombre del archivo]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/>
              <a:t>Para agregar todos los archivos y carpetas: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800"/>
              <a:t>git add -A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