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91" r:id="rId6"/>
    <p:sldId id="285" r:id="rId7"/>
    <p:sldId id="289" r:id="rId8"/>
    <p:sldId id="275" r:id="rId9"/>
    <p:sldId id="287" r:id="rId10"/>
    <p:sldId id="283" r:id="rId11"/>
    <p:sldId id="288" r:id="rId12"/>
    <p:sldId id="282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C4EE0-D8F3-4A26-BB2B-CADFD53D81C4}" v="789" dt="2025-05-01T17:54:09.552"/>
    <p1510:client id="{5D9D7A2A-8719-3674-2FBE-283C609BA1F4}" v="18" dt="2025-05-01T17:56:47.994"/>
    <p1510:client id="{9131ADE8-3382-43FD-3B15-192A2676D27B}" v="1" dt="2025-05-01T17:57:47.851"/>
    <p1510:client id="{C70D80FD-893F-42CD-9AD2-4035BC635DBE}" v="30" dt="2025-05-01T15:18:23.635"/>
    <p1510:client id="{DCDCE798-6D7D-42DD-B832-0005F9EAA21D}" v="77" dt="2025-05-01T16:38:5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S. OMKAR" userId="23296a6770eb3fee" providerId="Windows Live" clId="Web-{481C4EE0-D8F3-4A26-BB2B-CADFD53D81C4}"/>
    <pc:docChg chg="addSld delSld modSld sldOrd">
      <pc:chgData name="M.S. OMKAR" userId="23296a6770eb3fee" providerId="Windows Live" clId="Web-{481C4EE0-D8F3-4A26-BB2B-CADFD53D81C4}" dt="2025-05-01T17:54:09.552" v="834"/>
      <pc:docMkLst>
        <pc:docMk/>
      </pc:docMkLst>
      <pc:sldChg chg="addSp delSp modSp mod setBg setClrOvrMap">
        <pc:chgData name="M.S. OMKAR" userId="23296a6770eb3fee" providerId="Windows Live" clId="Web-{481C4EE0-D8F3-4A26-BB2B-CADFD53D81C4}" dt="2025-05-01T17:53:53.175" v="833"/>
        <pc:sldMkLst>
          <pc:docMk/>
          <pc:sldMk cId="2863103940" sldId="273"/>
        </pc:sldMkLst>
        <pc:spChg chg="mod">
          <ac:chgData name="M.S. OMKAR" userId="23296a6770eb3fee" providerId="Windows Live" clId="Web-{481C4EE0-D8F3-4A26-BB2B-CADFD53D81C4}" dt="2025-05-01T17:53:53.019" v="832"/>
          <ac:spMkLst>
            <pc:docMk/>
            <pc:sldMk cId="2863103940" sldId="273"/>
            <ac:spMk id="11" creationId="{EF3A7BFE-9123-98C4-791C-9A3FE773CF97}"/>
          </ac:spMkLst>
        </pc:spChg>
        <pc:spChg chg="mo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24" creationId="{04B07C7A-8E1D-7BF7-31C8-5C68C6D2F9CF}"/>
          </ac:spMkLst>
        </pc:spChg>
        <pc:spChg chg="add del">
          <ac:chgData name="M.S. OMKAR" userId="23296a6770eb3fee" providerId="Windows Live" clId="Web-{481C4EE0-D8F3-4A26-BB2B-CADFD53D81C4}" dt="2025-05-01T17:44:35.649" v="713"/>
          <ac:spMkLst>
            <pc:docMk/>
            <pc:sldMk cId="2863103940" sldId="273"/>
            <ac:spMk id="29" creationId="{71B2258F-86CA-4D4D-8270-BC05FCDEBFB3}"/>
          </ac:spMkLst>
        </pc:spChg>
        <pc:spChg chg="add del">
          <ac:chgData name="M.S. OMKAR" userId="23296a6770eb3fee" providerId="Windows Live" clId="Web-{481C4EE0-D8F3-4A26-BB2B-CADFD53D81C4}" dt="2025-05-01T17:44:44.259" v="717"/>
          <ac:spMkLst>
            <pc:docMk/>
            <pc:sldMk cId="2863103940" sldId="273"/>
            <ac:spMk id="33" creationId="{84A8DE83-DE75-4B41-9DB4-A7EC0B0DEC0B}"/>
          </ac:spMkLst>
        </pc:spChg>
        <pc:spChg chg="add del">
          <ac:chgData name="M.S. OMKAR" userId="23296a6770eb3fee" providerId="Windows Live" clId="Web-{481C4EE0-D8F3-4A26-BB2B-CADFD53D81C4}" dt="2025-05-01T17:44:41.478" v="715"/>
          <ac:spMkLst>
            <pc:docMk/>
            <pc:sldMk cId="2863103940" sldId="273"/>
            <ac:spMk id="34" creationId="{F8446B12-7391-4711-8B31-112A0B896C76}"/>
          </ac:spMkLst>
        </pc:spChg>
        <pc:spChg chg="add del">
          <ac:chgData name="M.S. OMKAR" userId="23296a6770eb3fee" providerId="Windows Live" clId="Web-{481C4EE0-D8F3-4A26-BB2B-CADFD53D81C4}" dt="2025-05-01T17:44:44.259" v="717"/>
          <ac:spMkLst>
            <pc:docMk/>
            <pc:sldMk cId="2863103940" sldId="273"/>
            <ac:spMk id="35" creationId="{A7009A0A-BEF5-4EAC-AF15-E4F9F002E239}"/>
          </ac:spMkLst>
        </pc:spChg>
        <pc:spChg chg="add del">
          <ac:chgData name="M.S. OMKAR" userId="23296a6770eb3fee" providerId="Windows Live" clId="Web-{481C4EE0-D8F3-4A26-BB2B-CADFD53D81C4}" dt="2025-05-01T17:44:44.259" v="717"/>
          <ac:spMkLst>
            <pc:docMk/>
            <pc:sldMk cId="2863103940" sldId="273"/>
            <ac:spMk id="36" creationId="{A8384FB5-9ADC-4DDC-881B-597D56F5B15D}"/>
          </ac:spMkLst>
        </pc:spChg>
        <pc:spChg chg="add del">
          <ac:chgData name="M.S. OMKAR" userId="23296a6770eb3fee" providerId="Windows Live" clId="Web-{481C4EE0-D8F3-4A26-BB2B-CADFD53D81C4}" dt="2025-05-01T17:44:44.259" v="717"/>
          <ac:spMkLst>
            <pc:docMk/>
            <pc:sldMk cId="2863103940" sldId="273"/>
            <ac:spMk id="37" creationId="{1199E1B1-A8C0-4FE8-A5A8-1CB41D69F857}"/>
          </ac:spMkLst>
        </pc:spChg>
        <pc:spChg chg="add del">
          <ac:chgData name="M.S. OMKAR" userId="23296a6770eb3fee" providerId="Windows Live" clId="Web-{481C4EE0-D8F3-4A26-BB2B-CADFD53D81C4}" dt="2025-05-01T17:44:47.760" v="719"/>
          <ac:spMkLst>
            <pc:docMk/>
            <pc:sldMk cId="2863103940" sldId="273"/>
            <ac:spMk id="44" creationId="{23D09407-53BC-485E-B4CE-BC5E4FC4B25B}"/>
          </ac:spMkLst>
        </pc:spChg>
        <pc:spChg chg="add del">
          <ac:chgData name="M.S. OMKAR" userId="23296a6770eb3fee" providerId="Windows Live" clId="Web-{481C4EE0-D8F3-4A26-BB2B-CADFD53D81C4}" dt="2025-05-01T17:44:47.760" v="719"/>
          <ac:spMkLst>
            <pc:docMk/>
            <pc:sldMk cId="2863103940" sldId="273"/>
            <ac:spMk id="45" creationId="{921DB988-49FC-4608-B0A2-E2F3A4019041}"/>
          </ac:spMkLst>
        </pc:spChg>
        <pc:spChg chg="add del">
          <ac:chgData name="M.S. OMKAR" userId="23296a6770eb3fee" providerId="Windows Live" clId="Web-{481C4EE0-D8F3-4A26-BB2B-CADFD53D81C4}" dt="2025-05-01T17:44:55.229" v="721"/>
          <ac:spMkLst>
            <pc:docMk/>
            <pc:sldMk cId="2863103940" sldId="273"/>
            <ac:spMk id="52" creationId="{71B2258F-86CA-4D4D-8270-BC05FCDEBFB3}"/>
          </ac:spMkLst>
        </pc:spChg>
        <pc:spChg chg="add del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54" creationId="{F8446B12-7391-4711-8B31-112A0B896C76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61" creationId="{E7F94237-0536-4DB1-8C95-39E355CED94B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63" creationId="{1A3C89F8-0D2F-47FF-B903-151248265F47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65" creationId="{C5CB530E-515E-412C-9DF1-5F8FFBD6F383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67" creationId="{712D4376-A578-4FF1-94FC-245E7A6A489F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69" creationId="{AEA7509D-F04F-40CB-A0B3-EEF16499CC9F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73" creationId="{508BEF50-7B1E-49A4-BC19-5F4F1D755E64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75" creationId="{3FBAD350-5664-4811-A208-657FB882D350}"/>
          </ac:spMkLst>
        </pc:spChg>
        <pc:spChg chg="add">
          <ac:chgData name="M.S. OMKAR" userId="23296a6770eb3fee" providerId="Windows Live" clId="Web-{481C4EE0-D8F3-4A26-BB2B-CADFD53D81C4}" dt="2025-05-01T17:53:53.175" v="833"/>
          <ac:spMkLst>
            <pc:docMk/>
            <pc:sldMk cId="2863103940" sldId="273"/>
            <ac:spMk id="77" creationId="{C39ADB8F-D187-49D7-BDCF-C1B6DC727068}"/>
          </ac:spMkLst>
        </pc:spChg>
        <pc:grpChg chg="add del">
          <ac:chgData name="M.S. OMKAR" userId="23296a6770eb3fee" providerId="Windows Live" clId="Web-{481C4EE0-D8F3-4A26-BB2B-CADFD53D81C4}" dt="2025-05-01T17:44:41.478" v="715"/>
          <ac:grpSpMkLst>
            <pc:docMk/>
            <pc:sldMk cId="2863103940" sldId="273"/>
            <ac:grpSpMk id="31" creationId="{4252769E-B9F0-4068-A645-5BBEF16E9C28}"/>
          </ac:grpSpMkLst>
        </pc:grpChg>
        <pc:grpChg chg="add del">
          <ac:chgData name="M.S. OMKAR" userId="23296a6770eb3fee" providerId="Windows Live" clId="Web-{481C4EE0-D8F3-4A26-BB2B-CADFD53D81C4}" dt="2025-05-01T17:44:47.760" v="719"/>
          <ac:grpSpMkLst>
            <pc:docMk/>
            <pc:sldMk cId="2863103940" sldId="273"/>
            <ac:grpSpMk id="39" creationId="{383C2651-AE0C-4AE4-8725-E2F9414FE219}"/>
          </ac:grpSpMkLst>
        </pc:grpChg>
        <pc:grpChg chg="add del">
          <ac:chgData name="M.S. OMKAR" userId="23296a6770eb3fee" providerId="Windows Live" clId="Web-{481C4EE0-D8F3-4A26-BB2B-CADFD53D81C4}" dt="2025-05-01T17:44:47.760" v="719"/>
          <ac:grpSpMkLst>
            <pc:docMk/>
            <pc:sldMk cId="2863103940" sldId="273"/>
            <ac:grpSpMk id="46" creationId="{E9B930FD-8671-4C4C-ADCF-73AC1D0CD417}"/>
          </ac:grpSpMkLst>
        </pc:grpChg>
        <pc:grpChg chg="add del">
          <ac:chgData name="M.S. OMKAR" userId="23296a6770eb3fee" providerId="Windows Live" clId="Web-{481C4EE0-D8F3-4A26-BB2B-CADFD53D81C4}" dt="2025-05-01T17:53:53.019" v="832"/>
          <ac:grpSpMkLst>
            <pc:docMk/>
            <pc:sldMk cId="2863103940" sldId="273"/>
            <ac:grpSpMk id="55" creationId="{4252769E-B9F0-4068-A645-5BBEF16E9C28}"/>
          </ac:grpSpMkLst>
        </pc:grpChg>
        <pc:picChg chg="add mod ord">
          <ac:chgData name="M.S. OMKAR" userId="23296a6770eb3fee" providerId="Windows Live" clId="Web-{481C4EE0-D8F3-4A26-BB2B-CADFD53D81C4}" dt="2025-05-01T17:53:53.019" v="832"/>
          <ac:picMkLst>
            <pc:docMk/>
            <pc:sldMk cId="2863103940" sldId="273"/>
            <ac:picMk id="2" creationId="{EC09FB67-B406-F7A1-84CA-FCF2B858F402}"/>
          </ac:picMkLst>
        </pc:picChg>
      </pc:sldChg>
      <pc:sldChg chg="modSp">
        <pc:chgData name="M.S. OMKAR" userId="23296a6770eb3fee" providerId="Windows Live" clId="Web-{481C4EE0-D8F3-4A26-BB2B-CADFD53D81C4}" dt="2025-05-01T17:33:18.083" v="613" actId="1076"/>
        <pc:sldMkLst>
          <pc:docMk/>
          <pc:sldMk cId="226236345" sldId="274"/>
        </pc:sldMkLst>
        <pc:spChg chg="mod">
          <ac:chgData name="M.S. OMKAR" userId="23296a6770eb3fee" providerId="Windows Live" clId="Web-{481C4EE0-D8F3-4A26-BB2B-CADFD53D81C4}" dt="2025-05-01T17:32:36.111" v="574" actId="20577"/>
          <ac:spMkLst>
            <pc:docMk/>
            <pc:sldMk cId="226236345" sldId="274"/>
            <ac:spMk id="2" creationId="{11464AE1-C6FD-2EFB-79A7-7C9A6C853EF8}"/>
          </ac:spMkLst>
        </pc:spChg>
        <pc:spChg chg="mod">
          <ac:chgData name="M.S. OMKAR" userId="23296a6770eb3fee" providerId="Windows Live" clId="Web-{481C4EE0-D8F3-4A26-BB2B-CADFD53D81C4}" dt="2025-05-01T17:33:18.083" v="613" actId="1076"/>
          <ac:spMkLst>
            <pc:docMk/>
            <pc:sldMk cId="226236345" sldId="274"/>
            <ac:spMk id="3" creationId="{33FB47C1-128E-60DF-5281-30C3EFCAB395}"/>
          </ac:spMkLst>
        </pc:spChg>
      </pc:sldChg>
      <pc:sldChg chg="addSp delSp modSp ord">
        <pc:chgData name="M.S. OMKAR" userId="23296a6770eb3fee" providerId="Windows Live" clId="Web-{481C4EE0-D8F3-4A26-BB2B-CADFD53D81C4}" dt="2025-05-01T17:54:09.552" v="834"/>
        <pc:sldMkLst>
          <pc:docMk/>
          <pc:sldMk cId="3551793469" sldId="275"/>
        </pc:sldMkLst>
        <pc:spChg chg="del mod">
          <ac:chgData name="M.S. OMKAR" userId="23296a6770eb3fee" providerId="Windows Live" clId="Web-{481C4EE0-D8F3-4A26-BB2B-CADFD53D81C4}" dt="2025-05-01T17:47:17.724" v="740"/>
          <ac:spMkLst>
            <pc:docMk/>
            <pc:sldMk cId="3551793469" sldId="275"/>
            <ac:spMk id="2" creationId="{4379103A-7E0F-A503-491C-874CA2A16BC0}"/>
          </ac:spMkLst>
        </pc:spChg>
        <pc:spChg chg="mod ord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3" creationId="{4E79730E-E638-275F-6C74-85FDCE30C43F}"/>
          </ac:spMkLst>
        </pc:spChg>
        <pc:spChg chg="mod ord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4" creationId="{C0B85CC1-CC9E-26A5-C05A-E64ABEDD931D}"/>
          </ac:spMkLst>
        </pc:spChg>
        <pc:spChg chg="del mod">
          <ac:chgData name="M.S. OMKAR" userId="23296a6770eb3fee" providerId="Windows Live" clId="Web-{481C4EE0-D8F3-4A26-BB2B-CADFD53D81C4}" dt="2025-05-01T17:50:05.268" v="780"/>
          <ac:spMkLst>
            <pc:docMk/>
            <pc:sldMk cId="3551793469" sldId="275"/>
            <ac:spMk id="5" creationId="{DA7A49E4-DCE3-62DE-B6D1-539EBFFFE689}"/>
          </ac:spMkLst>
        </pc:spChg>
        <pc:spChg chg="add del mod">
          <ac:chgData name="M.S. OMKAR" userId="23296a6770eb3fee" providerId="Windows Live" clId="Web-{481C4EE0-D8F3-4A26-BB2B-CADFD53D81C4}" dt="2025-05-01T17:47:37.772" v="746"/>
          <ac:spMkLst>
            <pc:docMk/>
            <pc:sldMk cId="3551793469" sldId="275"/>
            <ac:spMk id="11" creationId="{156207C0-FA4A-0CCA-E18C-A6D918A1C760}"/>
          </ac:spMkLst>
        </pc:spChg>
        <pc:spChg chg="add del mod">
          <ac:chgData name="M.S. OMKAR" userId="23296a6770eb3fee" providerId="Windows Live" clId="Web-{481C4EE0-D8F3-4A26-BB2B-CADFD53D81C4}" dt="2025-05-01T17:50:28.207" v="785"/>
          <ac:spMkLst>
            <pc:docMk/>
            <pc:sldMk cId="3551793469" sldId="275"/>
            <ac:spMk id="13" creationId="{4E9440EE-12E9-C41F-667A-D7AE456DC793}"/>
          </ac:spMkLst>
        </pc:spChg>
        <pc:spChg chg="add mod ord">
          <ac:chgData name="M.S. OMKAR" userId="23296a6770eb3fee" providerId="Windows Live" clId="Web-{481C4EE0-D8F3-4A26-BB2B-CADFD53D81C4}" dt="2025-05-01T17:53:09.516" v="828" actId="20577"/>
          <ac:spMkLst>
            <pc:docMk/>
            <pc:sldMk cId="3551793469" sldId="275"/>
            <ac:spMk id="15" creationId="{ADA9CBA9-0BB2-0338-A06B-65A1486FED17}"/>
          </ac:spMkLst>
        </pc:spChg>
        <pc:spChg chg="add mod">
          <ac:chgData name="M.S. OMKAR" userId="23296a6770eb3fee" providerId="Windows Live" clId="Web-{481C4EE0-D8F3-4A26-BB2B-CADFD53D81C4}" dt="2025-05-01T17:53:19.954" v="830" actId="20577"/>
          <ac:spMkLst>
            <pc:docMk/>
            <pc:sldMk cId="3551793469" sldId="275"/>
            <ac:spMk id="23" creationId="{BFF80E94-7A8C-B8D5-019C-4F9CD90CAAD5}"/>
          </ac:spMkLst>
        </pc:spChg>
        <pc:spChg chg="add del">
          <ac:chgData name="M.S. OMKAR" userId="23296a6770eb3fee" providerId="Windows Live" clId="Web-{481C4EE0-D8F3-4A26-BB2B-CADFD53D81C4}" dt="2025-05-01T17:50:28.207" v="785"/>
          <ac:spMkLst>
            <pc:docMk/>
            <pc:sldMk cId="3551793469" sldId="275"/>
            <ac:spMk id="51" creationId="{D7A453D2-15D8-4403-815F-291FA16340D9}"/>
          </ac:spMkLst>
        </pc:spChg>
        <pc:spChg chg="add del">
          <ac:chgData name="M.S. OMKAR" userId="23296a6770eb3fee" providerId="Windows Live" clId="Web-{481C4EE0-D8F3-4A26-BB2B-CADFD53D81C4}" dt="2025-05-01T17:50:28.207" v="785"/>
          <ac:spMkLst>
            <pc:docMk/>
            <pc:sldMk cId="3551793469" sldId="275"/>
            <ac:spMk id="52" creationId="{8161EA6B-09CA-445B-AB0D-8DF76FA92DEF}"/>
          </ac:spMkLst>
        </pc:spChg>
        <pc:spChg chg="add del">
          <ac:chgData name="M.S. OMKAR" userId="23296a6770eb3fee" providerId="Windows Live" clId="Web-{481C4EE0-D8F3-4A26-BB2B-CADFD53D81C4}" dt="2025-05-01T17:50:28.207" v="785"/>
          <ac:spMkLst>
            <pc:docMk/>
            <pc:sldMk cId="3551793469" sldId="275"/>
            <ac:spMk id="54" creationId="{B8114C98-A349-4111-A123-E8EAB86ABE30}"/>
          </ac:spMkLst>
        </pc:spChg>
        <pc:spChg chg="add del">
          <ac:chgData name="M.S. OMKAR" userId="23296a6770eb3fee" providerId="Windows Live" clId="Web-{481C4EE0-D8F3-4A26-BB2B-CADFD53D81C4}" dt="2025-05-01T17:50:28.207" v="785"/>
          <ac:spMkLst>
            <pc:docMk/>
            <pc:sldMk cId="3551793469" sldId="275"/>
            <ac:spMk id="57" creationId="{E2D3D3F2-ABBB-4453-B1C5-1BEBF7E4DD56}"/>
          </ac:spMkLst>
        </pc:spChg>
        <pc:spChg chg="add del">
          <ac:chgData name="M.S. OMKAR" userId="23296a6770eb3fee" providerId="Windows Live" clId="Web-{481C4EE0-D8F3-4A26-BB2B-CADFD53D81C4}" dt="2025-05-01T17:50:18.222" v="782"/>
          <ac:spMkLst>
            <pc:docMk/>
            <pc:sldMk cId="3551793469" sldId="275"/>
            <ac:spMk id="63" creationId="{04695F26-39DB-450E-B464-9C76CD233B36}"/>
          </ac:spMkLst>
        </pc:spChg>
        <pc:spChg chg="add del">
          <ac:chgData name="M.S. OMKAR" userId="23296a6770eb3fee" providerId="Windows Live" clId="Web-{481C4EE0-D8F3-4A26-BB2B-CADFD53D81C4}" dt="2025-05-01T17:50:18.222" v="782"/>
          <ac:spMkLst>
            <pc:docMk/>
            <pc:sldMk cId="3551793469" sldId="275"/>
            <ac:spMk id="65" creationId="{2F42E55F-A297-474F-AF2D-6D3A15822BCA}"/>
          </ac:spMkLst>
        </pc:spChg>
        <pc:spChg chg="add del">
          <ac:chgData name="M.S. OMKAR" userId="23296a6770eb3fee" providerId="Windows Live" clId="Web-{481C4EE0-D8F3-4A26-BB2B-CADFD53D81C4}" dt="2025-05-01T17:50:28.191" v="784"/>
          <ac:spMkLst>
            <pc:docMk/>
            <pc:sldMk cId="3551793469" sldId="275"/>
            <ac:spMk id="73" creationId="{EAED1919-54A1-41C9-B30B-A3FF3F58E38B}"/>
          </ac:spMkLst>
        </pc:spChg>
        <pc:spChg chg="del">
          <ac:chgData name="M.S. OMKAR" userId="23296a6770eb3fee" providerId="Windows Live" clId="Web-{481C4EE0-D8F3-4A26-BB2B-CADFD53D81C4}" dt="2025-05-01T17:50:28.191" v="784"/>
          <ac:spMkLst>
            <pc:docMk/>
            <pc:sldMk cId="3551793469" sldId="275"/>
            <ac:spMk id="74" creationId="{5A0118C5-4F8D-4CF4-BADD-53FEACC6C42A}"/>
          </ac:spMkLst>
        </pc:spChg>
        <pc:spChg chg="add del">
          <ac:chgData name="M.S. OMKAR" userId="23296a6770eb3fee" providerId="Windows Live" clId="Web-{481C4EE0-D8F3-4A26-BB2B-CADFD53D81C4}" dt="2025-05-01T17:50:28.191" v="784"/>
          <ac:spMkLst>
            <pc:docMk/>
            <pc:sldMk cId="3551793469" sldId="275"/>
            <ac:spMk id="79" creationId="{FFFEB18F-F81F-4CED-BE64-EB888A77C3B8}"/>
          </ac:spMkLst>
        </pc:spChg>
        <pc:spChg chg="add del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252" creationId="{5EF17487-C386-4F99-B5EB-4FD3DF4236B2}"/>
          </ac:spMkLst>
        </pc:spChg>
        <pc:spChg chg="add del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253" creationId="{A0DE92DF-4769-4DE9-93FD-EE31271850CA}"/>
          </ac:spMkLst>
        </pc:spChg>
        <pc:spChg chg="add del">
          <ac:chgData name="M.S. OMKAR" userId="23296a6770eb3fee" providerId="Windows Live" clId="Web-{481C4EE0-D8F3-4A26-BB2B-CADFD53D81C4}" dt="2025-05-01T17:50:57.022" v="791"/>
          <ac:spMkLst>
            <pc:docMk/>
            <pc:sldMk cId="3551793469" sldId="275"/>
            <ac:spMk id="258" creationId="{A51A0227-072A-4F5F-928C-E2C3E5CCD10C}"/>
          </ac:spMkLst>
        </pc:spChg>
        <pc:spChg chg="add del">
          <ac:chgData name="M.S. OMKAR" userId="23296a6770eb3fee" providerId="Windows Live" clId="Web-{481C4EE0-D8F3-4A26-BB2B-CADFD53D81C4}" dt="2025-05-01T17:50:57.022" v="791"/>
          <ac:spMkLst>
            <pc:docMk/>
            <pc:sldMk cId="3551793469" sldId="275"/>
            <ac:spMk id="260" creationId="{35D99776-4B38-47DF-A302-11AD9AF87ACA}"/>
          </ac:spMkLst>
        </pc:spChg>
        <pc:spChg chg="add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267" creationId="{04695F26-39DB-450E-B464-9C76CD233B36}"/>
          </ac:spMkLst>
        </pc:spChg>
        <pc:spChg chg="add">
          <ac:chgData name="M.S. OMKAR" userId="23296a6770eb3fee" providerId="Windows Live" clId="Web-{481C4EE0-D8F3-4A26-BB2B-CADFD53D81C4}" dt="2025-05-01T17:50:57.037" v="792"/>
          <ac:spMkLst>
            <pc:docMk/>
            <pc:sldMk cId="3551793469" sldId="275"/>
            <ac:spMk id="268" creationId="{2F42E55F-A297-474F-AF2D-6D3A15822BCA}"/>
          </ac:spMkLst>
        </pc:spChg>
        <pc:grpChg chg="add">
          <ac:chgData name="M.S. OMKAR" userId="23296a6770eb3fee" providerId="Windows Live" clId="Web-{481C4EE0-D8F3-4A26-BB2B-CADFD53D81C4}" dt="2025-05-01T17:50:57.037" v="792"/>
          <ac:grpSpMkLst>
            <pc:docMk/>
            <pc:sldMk cId="3551793469" sldId="275"/>
            <ac:grpSpMk id="262" creationId="{972070F7-E065-4D60-8938-9FB8CDB8ACB0}"/>
          </ac:grpSpMkLst>
        </pc:grpChg>
        <pc:picChg chg="del">
          <ac:chgData name="M.S. OMKAR" userId="23296a6770eb3fee" providerId="Windows Live" clId="Web-{481C4EE0-D8F3-4A26-BB2B-CADFD53D81C4}" dt="2025-05-01T17:45:29.310" v="724"/>
          <ac:picMkLst>
            <pc:docMk/>
            <pc:sldMk cId="3551793469" sldId="275"/>
            <ac:picMk id="6" creationId="{1D478187-B9AB-B6EA-D845-96B161186BFC}"/>
          </ac:picMkLst>
        </pc:picChg>
        <pc:picChg chg="add mod">
          <ac:chgData name="M.S. OMKAR" userId="23296a6770eb3fee" providerId="Windows Live" clId="Web-{481C4EE0-D8F3-4A26-BB2B-CADFD53D81C4}" dt="2025-05-01T17:51:46.213" v="801" actId="1076"/>
          <ac:picMkLst>
            <pc:docMk/>
            <pc:sldMk cId="3551793469" sldId="275"/>
            <ac:picMk id="7" creationId="{6C46B1FA-F523-A9EA-9749-E86B990F56AC}"/>
          </ac:picMkLst>
        </pc:picChg>
        <pc:picChg chg="add del mod">
          <ac:chgData name="M.S. OMKAR" userId="23296a6770eb3fee" providerId="Windows Live" clId="Web-{481C4EE0-D8F3-4A26-BB2B-CADFD53D81C4}" dt="2025-05-01T17:46:34.049" v="733"/>
          <ac:picMkLst>
            <pc:docMk/>
            <pc:sldMk cId="3551793469" sldId="275"/>
            <ac:picMk id="8" creationId="{8142B2C9-3977-9FD0-2914-EE2987382576}"/>
          </ac:picMkLst>
        </pc:picChg>
        <pc:picChg chg="add del mod ord">
          <ac:chgData name="M.S. OMKAR" userId="23296a6770eb3fee" providerId="Windows Live" clId="Web-{481C4EE0-D8F3-4A26-BB2B-CADFD53D81C4}" dt="2025-05-01T17:51:21.648" v="796"/>
          <ac:picMkLst>
            <pc:docMk/>
            <pc:sldMk cId="3551793469" sldId="275"/>
            <ac:picMk id="9" creationId="{59D59C5E-194B-75FE-1C4F-98F0046A26EE}"/>
          </ac:picMkLst>
        </pc:picChg>
        <pc:picChg chg="add mod">
          <ac:chgData name="M.S. OMKAR" userId="23296a6770eb3fee" providerId="Windows Live" clId="Web-{481C4EE0-D8F3-4A26-BB2B-CADFD53D81C4}" dt="2025-05-01T17:51:43.588" v="800" actId="1076"/>
          <ac:picMkLst>
            <pc:docMk/>
            <pc:sldMk cId="3551793469" sldId="275"/>
            <ac:picMk id="22" creationId="{13D3C753-932F-17D0-BE77-003E15229073}"/>
          </ac:picMkLst>
        </pc:picChg>
      </pc:sldChg>
      <pc:sldChg chg="del">
        <pc:chgData name="M.S. OMKAR" userId="23296a6770eb3fee" providerId="Windows Live" clId="Web-{481C4EE0-D8F3-4A26-BB2B-CADFD53D81C4}" dt="2025-05-01T17:32:17.516" v="572"/>
        <pc:sldMkLst>
          <pc:docMk/>
          <pc:sldMk cId="3274647172" sldId="276"/>
        </pc:sldMkLst>
      </pc:sldChg>
      <pc:sldChg chg="addSp delSp modSp del">
        <pc:chgData name="M.S. OMKAR" userId="23296a6770eb3fee" providerId="Windows Live" clId="Web-{481C4EE0-D8F3-4A26-BB2B-CADFD53D81C4}" dt="2025-05-01T17:04:47.548" v="242"/>
        <pc:sldMkLst>
          <pc:docMk/>
          <pc:sldMk cId="3979194062" sldId="277"/>
        </pc:sldMkLst>
        <pc:spChg chg="mod">
          <ac:chgData name="M.S. OMKAR" userId="23296a6770eb3fee" providerId="Windows Live" clId="Web-{481C4EE0-D8F3-4A26-BB2B-CADFD53D81C4}" dt="2025-05-01T16:42:33.714" v="24" actId="20577"/>
          <ac:spMkLst>
            <pc:docMk/>
            <pc:sldMk cId="3979194062" sldId="277"/>
            <ac:spMk id="2" creationId="{A98BDE3D-CB39-03D2-545F-5283024761BD}"/>
          </ac:spMkLst>
        </pc:spChg>
        <pc:picChg chg="del">
          <ac:chgData name="M.S. OMKAR" userId="23296a6770eb3fee" providerId="Windows Live" clId="Web-{481C4EE0-D8F3-4A26-BB2B-CADFD53D81C4}" dt="2025-05-01T16:41:51.133" v="18"/>
          <ac:picMkLst>
            <pc:docMk/>
            <pc:sldMk cId="3979194062" sldId="277"/>
            <ac:picMk id="7" creationId="{B7E2BD13-4B50-CDB8-E52E-0CCFA1A8AEDB}"/>
          </ac:picMkLst>
        </pc:picChg>
        <pc:picChg chg="add mod">
          <ac:chgData name="M.S. OMKAR" userId="23296a6770eb3fee" providerId="Windows Live" clId="Web-{481C4EE0-D8F3-4A26-BB2B-CADFD53D81C4}" dt="2025-05-01T16:42:55.559" v="26" actId="1076"/>
          <ac:picMkLst>
            <pc:docMk/>
            <pc:sldMk cId="3979194062" sldId="277"/>
            <ac:picMk id="8" creationId="{F0648793-5B1D-17AC-E07A-4A4E71A61E12}"/>
          </ac:picMkLst>
        </pc:picChg>
      </pc:sldChg>
      <pc:sldChg chg="addSp delSp modSp ord">
        <pc:chgData name="M.S. OMKAR" userId="23296a6770eb3fee" providerId="Windows Live" clId="Web-{481C4EE0-D8F3-4A26-BB2B-CADFD53D81C4}" dt="2025-05-01T17:32:08.406" v="571"/>
        <pc:sldMkLst>
          <pc:docMk/>
          <pc:sldMk cId="73848494" sldId="278"/>
        </pc:sldMkLst>
        <pc:spChg chg="mod">
          <ac:chgData name="M.S. OMKAR" userId="23296a6770eb3fee" providerId="Windows Live" clId="Web-{481C4EE0-D8F3-4A26-BB2B-CADFD53D81C4}" dt="2025-05-01T17:25:24.329" v="500" actId="20577"/>
          <ac:spMkLst>
            <pc:docMk/>
            <pc:sldMk cId="73848494" sldId="278"/>
            <ac:spMk id="2" creationId="{A052E563-D2B2-A0AD-3574-E8C8FDCE3DAC}"/>
          </ac:spMkLst>
        </pc:spChg>
        <pc:spChg chg="del">
          <ac:chgData name="M.S. OMKAR" userId="23296a6770eb3fee" providerId="Windows Live" clId="Web-{481C4EE0-D8F3-4A26-BB2B-CADFD53D81C4}" dt="2025-05-01T17:25:49.284" v="501"/>
          <ac:spMkLst>
            <pc:docMk/>
            <pc:sldMk cId="73848494" sldId="278"/>
            <ac:spMk id="3" creationId="{0E2A819C-8720-05AC-589D-CCF280D381A0}"/>
          </ac:spMkLst>
        </pc:spChg>
        <pc:spChg chg="add del mod">
          <ac:chgData name="M.S. OMKAR" userId="23296a6770eb3fee" providerId="Windows Live" clId="Web-{481C4EE0-D8F3-4A26-BB2B-CADFD53D81C4}" dt="2025-05-01T17:25:58.722" v="503"/>
          <ac:spMkLst>
            <pc:docMk/>
            <pc:sldMk cId="73848494" sldId="278"/>
            <ac:spMk id="5" creationId="{1BAAC2D9-47DF-5EE5-0598-4C02F7DA08F6}"/>
          </ac:spMkLst>
        </pc:spChg>
        <pc:spChg chg="add mod">
          <ac:chgData name="M.S. OMKAR" userId="23296a6770eb3fee" providerId="Windows Live" clId="Web-{481C4EE0-D8F3-4A26-BB2B-CADFD53D81C4}" dt="2025-05-01T17:31:54.155" v="569" actId="1076"/>
          <ac:spMkLst>
            <pc:docMk/>
            <pc:sldMk cId="73848494" sldId="278"/>
            <ac:spMk id="7" creationId="{2B59C1AE-8B01-38E0-098F-E83D2ABBA53F}"/>
          </ac:spMkLst>
        </pc:spChg>
        <pc:spChg chg="add del mod">
          <ac:chgData name="M.S. OMKAR" userId="23296a6770eb3fee" providerId="Windows Live" clId="Web-{481C4EE0-D8F3-4A26-BB2B-CADFD53D81C4}" dt="2025-05-01T17:28:11.122" v="523"/>
          <ac:spMkLst>
            <pc:docMk/>
            <pc:sldMk cId="73848494" sldId="278"/>
            <ac:spMk id="9" creationId="{8F9EFC00-69FD-D9B8-B452-9ABCC6DD6A93}"/>
          </ac:spMkLst>
        </pc:spChg>
        <pc:spChg chg="del">
          <ac:chgData name="M.S. OMKAR" userId="23296a6770eb3fee" providerId="Windows Live" clId="Web-{481C4EE0-D8F3-4A26-BB2B-CADFD53D81C4}" dt="2025-05-01T17:28:26.280" v="526"/>
          <ac:spMkLst>
            <pc:docMk/>
            <pc:sldMk cId="73848494" sldId="278"/>
            <ac:spMk id="11" creationId="{B9D3C290-A56C-B087-9C47-005A3BC3E120}"/>
          </ac:spMkLst>
        </pc:spChg>
        <pc:spChg chg="del">
          <ac:chgData name="M.S. OMKAR" userId="23296a6770eb3fee" providerId="Windows Live" clId="Web-{481C4EE0-D8F3-4A26-BB2B-CADFD53D81C4}" dt="2025-05-01T17:27:44.917" v="519"/>
          <ac:spMkLst>
            <pc:docMk/>
            <pc:sldMk cId="73848494" sldId="278"/>
            <ac:spMk id="12" creationId="{0D775342-B398-D058-62EA-D657A2192D69}"/>
          </ac:spMkLst>
        </pc:spChg>
        <pc:spChg chg="add mod">
          <ac:chgData name="M.S. OMKAR" userId="23296a6770eb3fee" providerId="Windows Live" clId="Web-{481C4EE0-D8F3-4A26-BB2B-CADFD53D81C4}" dt="2025-05-01T17:30:32.977" v="546" actId="1076"/>
          <ac:spMkLst>
            <pc:docMk/>
            <pc:sldMk cId="73848494" sldId="278"/>
            <ac:spMk id="15" creationId="{3CEEDAD0-49BF-E316-F123-61AAAC6E56C0}"/>
          </ac:spMkLst>
        </pc:spChg>
        <pc:spChg chg="add del mod">
          <ac:chgData name="M.S. OMKAR" userId="23296a6770eb3fee" providerId="Windows Live" clId="Web-{481C4EE0-D8F3-4A26-BB2B-CADFD53D81C4}" dt="2025-05-01T17:28:46.547" v="531"/>
          <ac:spMkLst>
            <pc:docMk/>
            <pc:sldMk cId="73848494" sldId="278"/>
            <ac:spMk id="17" creationId="{2D87F445-7BC6-A8C9-D4F1-F42C3E700104}"/>
          </ac:spMkLst>
        </pc:spChg>
        <pc:spChg chg="add del mod">
          <ac:chgData name="M.S. OMKAR" userId="23296a6770eb3fee" providerId="Windows Live" clId="Web-{481C4EE0-D8F3-4A26-BB2B-CADFD53D81C4}" dt="2025-05-01T17:28:32.358" v="527"/>
          <ac:spMkLst>
            <pc:docMk/>
            <pc:sldMk cId="73848494" sldId="278"/>
            <ac:spMk id="19" creationId="{A44879D8-DC3B-9BFB-B518-E0E34DA7B1B8}"/>
          </ac:spMkLst>
        </pc:spChg>
        <pc:spChg chg="del mod">
          <ac:chgData name="M.S. OMKAR" userId="23296a6770eb3fee" providerId="Windows Live" clId="Web-{481C4EE0-D8F3-4A26-BB2B-CADFD53D81C4}" dt="2025-05-01T17:28:39.281" v="530"/>
          <ac:spMkLst>
            <pc:docMk/>
            <pc:sldMk cId="73848494" sldId="278"/>
            <ac:spMk id="20" creationId="{E954CCA8-9E58-39CC-C428-F4B19348692D}"/>
          </ac:spMkLst>
        </pc:spChg>
        <pc:spChg chg="del">
          <ac:chgData name="M.S. OMKAR" userId="23296a6770eb3fee" providerId="Windows Live" clId="Web-{481C4EE0-D8F3-4A26-BB2B-CADFD53D81C4}" dt="2025-05-01T17:28:22.623" v="525"/>
          <ac:spMkLst>
            <pc:docMk/>
            <pc:sldMk cId="73848494" sldId="278"/>
            <ac:spMk id="21" creationId="{6047A6BF-476B-7D5D-EE4E-C50B34AFE8AF}"/>
          </ac:spMkLst>
        </pc:spChg>
        <pc:spChg chg="add del mod">
          <ac:chgData name="M.S. OMKAR" userId="23296a6770eb3fee" providerId="Windows Live" clId="Web-{481C4EE0-D8F3-4A26-BB2B-CADFD53D81C4}" dt="2025-05-01T17:28:49.907" v="532"/>
          <ac:spMkLst>
            <pc:docMk/>
            <pc:sldMk cId="73848494" sldId="278"/>
            <ac:spMk id="23" creationId="{3870D6B4-98F1-8530-B802-330A047EC841}"/>
          </ac:spMkLst>
        </pc:spChg>
        <pc:spChg chg="add mod">
          <ac:chgData name="M.S. OMKAR" userId="23296a6770eb3fee" providerId="Windows Live" clId="Web-{481C4EE0-D8F3-4A26-BB2B-CADFD53D81C4}" dt="2025-05-01T17:30:37.977" v="547" actId="1076"/>
          <ac:spMkLst>
            <pc:docMk/>
            <pc:sldMk cId="73848494" sldId="278"/>
            <ac:spMk id="25" creationId="{4CE6964B-5213-439B-DAC5-6AA8D102A385}"/>
          </ac:spMkLst>
        </pc:spChg>
        <pc:spChg chg="add mod">
          <ac:chgData name="M.S. OMKAR" userId="23296a6770eb3fee" providerId="Windows Live" clId="Web-{481C4EE0-D8F3-4A26-BB2B-CADFD53D81C4}" dt="2025-05-01T17:30:41.962" v="548" actId="1076"/>
          <ac:spMkLst>
            <pc:docMk/>
            <pc:sldMk cId="73848494" sldId="278"/>
            <ac:spMk id="27" creationId="{B0163777-2B70-3D39-7C43-F0316B1A9AC0}"/>
          </ac:spMkLst>
        </pc:spChg>
        <pc:spChg chg="add mod">
          <ac:chgData name="M.S. OMKAR" userId="23296a6770eb3fee" providerId="Windows Live" clId="Web-{481C4EE0-D8F3-4A26-BB2B-CADFD53D81C4}" dt="2025-05-01T17:31:28.575" v="554" actId="20577"/>
          <ac:spMkLst>
            <pc:docMk/>
            <pc:sldMk cId="73848494" sldId="278"/>
            <ac:spMk id="29" creationId="{B0CF0AA3-9D30-E091-B493-C5F1E0B47EED}"/>
          </ac:spMkLst>
        </pc:spChg>
        <pc:spChg chg="add mod">
          <ac:chgData name="M.S. OMKAR" userId="23296a6770eb3fee" providerId="Windows Live" clId="Web-{481C4EE0-D8F3-4A26-BB2B-CADFD53D81C4}" dt="2025-05-01T17:31:46.514" v="568" actId="20577"/>
          <ac:spMkLst>
            <pc:docMk/>
            <pc:sldMk cId="73848494" sldId="278"/>
            <ac:spMk id="30" creationId="{44E14424-3AC1-495C-20CA-834CF4564737}"/>
          </ac:spMkLst>
        </pc:spChg>
      </pc:sldChg>
      <pc:sldChg chg="del">
        <pc:chgData name="M.S. OMKAR" userId="23296a6770eb3fee" providerId="Windows Live" clId="Web-{481C4EE0-D8F3-4A26-BB2B-CADFD53D81C4}" dt="2025-05-01T17:11:19.781" v="292"/>
        <pc:sldMkLst>
          <pc:docMk/>
          <pc:sldMk cId="616355143" sldId="279"/>
        </pc:sldMkLst>
      </pc:sldChg>
      <pc:sldChg chg="modSp del ord">
        <pc:chgData name="M.S. OMKAR" userId="23296a6770eb3fee" providerId="Windows Live" clId="Web-{481C4EE0-D8F3-4A26-BB2B-CADFD53D81C4}" dt="2025-05-01T17:11:27.953" v="294"/>
        <pc:sldMkLst>
          <pc:docMk/>
          <pc:sldMk cId="4122396240" sldId="280"/>
        </pc:sldMkLst>
        <pc:spChg chg="mod">
          <ac:chgData name="M.S. OMKAR" userId="23296a6770eb3fee" providerId="Windows Live" clId="Web-{481C4EE0-D8F3-4A26-BB2B-CADFD53D81C4}" dt="2025-05-01T17:05:58.491" v="249" actId="14100"/>
          <ac:spMkLst>
            <pc:docMk/>
            <pc:sldMk cId="4122396240" sldId="280"/>
            <ac:spMk id="2" creationId="{D53393CE-9363-72CB-FD40-73A65C0DCC57}"/>
          </ac:spMkLst>
        </pc:spChg>
        <pc:spChg chg="mod">
          <ac:chgData name="M.S. OMKAR" userId="23296a6770eb3fee" providerId="Windows Live" clId="Web-{481C4EE0-D8F3-4A26-BB2B-CADFD53D81C4}" dt="2025-05-01T17:07:42.093" v="259" actId="14100"/>
          <ac:spMkLst>
            <pc:docMk/>
            <pc:sldMk cId="4122396240" sldId="280"/>
            <ac:spMk id="5" creationId="{3F16C050-0EBC-234C-AB93-E7868D85A2B0}"/>
          </ac:spMkLst>
        </pc:spChg>
        <pc:spChg chg="mod">
          <ac:chgData name="M.S. OMKAR" userId="23296a6770eb3fee" providerId="Windows Live" clId="Web-{481C4EE0-D8F3-4A26-BB2B-CADFD53D81C4}" dt="2025-05-01T17:07:38.780" v="258" actId="14100"/>
          <ac:spMkLst>
            <pc:docMk/>
            <pc:sldMk cId="4122396240" sldId="280"/>
            <ac:spMk id="6" creationId="{FC51C3F1-54D5-8F63-473C-F7876B8CE120}"/>
          </ac:spMkLst>
        </pc:spChg>
      </pc:sldChg>
      <pc:sldChg chg="del">
        <pc:chgData name="M.S. OMKAR" userId="23296a6770eb3fee" providerId="Windows Live" clId="Web-{481C4EE0-D8F3-4A26-BB2B-CADFD53D81C4}" dt="2025-05-01T17:11:22.953" v="293"/>
        <pc:sldMkLst>
          <pc:docMk/>
          <pc:sldMk cId="901526237" sldId="281"/>
        </pc:sldMkLst>
      </pc:sldChg>
      <pc:sldChg chg="modSp ord">
        <pc:chgData name="M.S. OMKAR" userId="23296a6770eb3fee" providerId="Windows Live" clId="Web-{481C4EE0-D8F3-4A26-BB2B-CADFD53D81C4}" dt="2025-05-01T17:24:32.184" v="496" actId="14100"/>
        <pc:sldMkLst>
          <pc:docMk/>
          <pc:sldMk cId="1125054511" sldId="282"/>
        </pc:sldMkLst>
        <pc:spChg chg="mod">
          <ac:chgData name="M.S. OMKAR" userId="23296a6770eb3fee" providerId="Windows Live" clId="Web-{481C4EE0-D8F3-4A26-BB2B-CADFD53D81C4}" dt="2025-05-01T17:21:30.045" v="442" actId="20577"/>
          <ac:spMkLst>
            <pc:docMk/>
            <pc:sldMk cId="1125054511" sldId="282"/>
            <ac:spMk id="2" creationId="{0F5010AA-DDBA-D5A2-A34D-69E21671333A}"/>
          </ac:spMkLst>
        </pc:spChg>
        <pc:spChg chg="mod">
          <ac:chgData name="M.S. OMKAR" userId="23296a6770eb3fee" providerId="Windows Live" clId="Web-{481C4EE0-D8F3-4A26-BB2B-CADFD53D81C4}" dt="2025-05-01T17:24:12.948" v="494" actId="20577"/>
          <ac:spMkLst>
            <pc:docMk/>
            <pc:sldMk cId="1125054511" sldId="282"/>
            <ac:spMk id="4" creationId="{EF31757D-D960-563E-13D7-10BC6A04122D}"/>
          </ac:spMkLst>
        </pc:spChg>
        <pc:spChg chg="mod">
          <ac:chgData name="M.S. OMKAR" userId="23296a6770eb3fee" providerId="Windows Live" clId="Web-{481C4EE0-D8F3-4A26-BB2B-CADFD53D81C4}" dt="2025-05-01T17:24:07.964" v="493" actId="20577"/>
          <ac:spMkLst>
            <pc:docMk/>
            <pc:sldMk cId="1125054511" sldId="282"/>
            <ac:spMk id="5" creationId="{11D7CDBE-3B02-5AB5-E827-307839805592}"/>
          </ac:spMkLst>
        </pc:spChg>
        <pc:spChg chg="mod">
          <ac:chgData name="M.S. OMKAR" userId="23296a6770eb3fee" providerId="Windows Live" clId="Web-{481C4EE0-D8F3-4A26-BB2B-CADFD53D81C4}" dt="2025-05-01T17:23:55.213" v="491" actId="20577"/>
          <ac:spMkLst>
            <pc:docMk/>
            <pc:sldMk cId="1125054511" sldId="282"/>
            <ac:spMk id="6" creationId="{BFE1F326-65DA-D1D2-BADE-C228E0696D1C}"/>
          </ac:spMkLst>
        </pc:spChg>
        <pc:spChg chg="mod">
          <ac:chgData name="M.S. OMKAR" userId="23296a6770eb3fee" providerId="Windows Live" clId="Web-{481C4EE0-D8F3-4A26-BB2B-CADFD53D81C4}" dt="2025-05-01T17:24:01.307" v="492" actId="20577"/>
          <ac:spMkLst>
            <pc:docMk/>
            <pc:sldMk cId="1125054511" sldId="282"/>
            <ac:spMk id="7" creationId="{3F33DEEB-3296-0AFB-2C98-5D37AC21B10C}"/>
          </ac:spMkLst>
        </pc:spChg>
        <pc:spChg chg="mod">
          <ac:chgData name="M.S. OMKAR" userId="23296a6770eb3fee" providerId="Windows Live" clId="Web-{481C4EE0-D8F3-4A26-BB2B-CADFD53D81C4}" dt="2025-05-01T17:24:32.184" v="496" actId="14100"/>
          <ac:spMkLst>
            <pc:docMk/>
            <pc:sldMk cId="1125054511" sldId="282"/>
            <ac:spMk id="12" creationId="{E9C9137C-4C2A-3985-8399-B6159A8C5A3E}"/>
          </ac:spMkLst>
        </pc:spChg>
      </pc:sldChg>
      <pc:sldChg chg="addSp delSp modSp">
        <pc:chgData name="M.S. OMKAR" userId="23296a6770eb3fee" providerId="Windows Live" clId="Web-{481C4EE0-D8F3-4A26-BB2B-CADFD53D81C4}" dt="2025-05-01T17:20:28.463" v="435" actId="14100"/>
        <pc:sldMkLst>
          <pc:docMk/>
          <pc:sldMk cId="476614979" sldId="283"/>
        </pc:sldMkLst>
        <pc:spChg chg="mod">
          <ac:chgData name="M.S. OMKAR" userId="23296a6770eb3fee" providerId="Windows Live" clId="Web-{481C4EE0-D8F3-4A26-BB2B-CADFD53D81C4}" dt="2025-05-01T17:20:28.463" v="435" actId="14100"/>
          <ac:spMkLst>
            <pc:docMk/>
            <pc:sldMk cId="476614979" sldId="283"/>
            <ac:spMk id="2" creationId="{4CEA3CB1-AF25-EA4C-A297-4DDC6E0EDC13}"/>
          </ac:spMkLst>
        </pc:spChg>
        <pc:spChg chg="mod">
          <ac:chgData name="M.S. OMKAR" userId="23296a6770eb3fee" providerId="Windows Live" clId="Web-{481C4EE0-D8F3-4A26-BB2B-CADFD53D81C4}" dt="2025-05-01T17:17:51.279" v="371" actId="20577"/>
          <ac:spMkLst>
            <pc:docMk/>
            <pc:sldMk cId="476614979" sldId="283"/>
            <ac:spMk id="4" creationId="{62C85805-79DB-07ED-6BDE-11B8962D463A}"/>
          </ac:spMkLst>
        </pc:spChg>
        <pc:spChg chg="mod">
          <ac:chgData name="M.S. OMKAR" userId="23296a6770eb3fee" providerId="Windows Live" clId="Web-{481C4EE0-D8F3-4A26-BB2B-CADFD53D81C4}" dt="2025-05-01T17:09:41.367" v="277" actId="20577"/>
          <ac:spMkLst>
            <pc:docMk/>
            <pc:sldMk cId="476614979" sldId="283"/>
            <ac:spMk id="5" creationId="{6D4C7CBA-BE77-048A-DED3-BCCB5936C564}"/>
          </ac:spMkLst>
        </pc:spChg>
        <pc:spChg chg="add del mod">
          <ac:chgData name="M.S. OMKAR" userId="23296a6770eb3fee" providerId="Windows Live" clId="Web-{481C4EE0-D8F3-4A26-BB2B-CADFD53D81C4}" dt="2025-05-01T17:09:35.492" v="276" actId="20577"/>
          <ac:spMkLst>
            <pc:docMk/>
            <pc:sldMk cId="476614979" sldId="283"/>
            <ac:spMk id="6" creationId="{19E02B69-8EDA-C137-FEEF-12D4F89D01CD}"/>
          </ac:spMkLst>
        </pc:spChg>
        <pc:spChg chg="mod">
          <ac:chgData name="M.S. OMKAR" userId="23296a6770eb3fee" providerId="Windows Live" clId="Web-{481C4EE0-D8F3-4A26-BB2B-CADFD53D81C4}" dt="2025-05-01T17:10:21.058" v="285" actId="20577"/>
          <ac:spMkLst>
            <pc:docMk/>
            <pc:sldMk cId="476614979" sldId="283"/>
            <ac:spMk id="7" creationId="{2749D3A3-A012-454F-EFFD-30D72C9C8AE7}"/>
          </ac:spMkLst>
        </pc:spChg>
        <pc:spChg chg="mod">
          <ac:chgData name="M.S. OMKAR" userId="23296a6770eb3fee" providerId="Windows Live" clId="Web-{481C4EE0-D8F3-4A26-BB2B-CADFD53D81C4}" dt="2025-05-01T17:10:31.559" v="286" actId="20577"/>
          <ac:spMkLst>
            <pc:docMk/>
            <pc:sldMk cId="476614979" sldId="283"/>
            <ac:spMk id="8" creationId="{D89074EA-C6FF-2A59-04ED-55D899CA3454}"/>
          </ac:spMkLst>
        </pc:spChg>
        <pc:spChg chg="add del mod">
          <ac:chgData name="M.S. OMKAR" userId="23296a6770eb3fee" providerId="Windows Live" clId="Web-{481C4EE0-D8F3-4A26-BB2B-CADFD53D81C4}" dt="2025-05-01T17:09:48.133" v="278" actId="20577"/>
          <ac:spMkLst>
            <pc:docMk/>
            <pc:sldMk cId="476614979" sldId="283"/>
            <ac:spMk id="9" creationId="{2F6D1492-6808-B064-1F4E-6B49A77CEAE9}"/>
          </ac:spMkLst>
        </pc:spChg>
        <pc:spChg chg="mod">
          <ac:chgData name="M.S. OMKAR" userId="23296a6770eb3fee" providerId="Windows Live" clId="Web-{481C4EE0-D8F3-4A26-BB2B-CADFD53D81C4}" dt="2025-05-01T17:10:36.668" v="288" actId="20577"/>
          <ac:spMkLst>
            <pc:docMk/>
            <pc:sldMk cId="476614979" sldId="283"/>
            <ac:spMk id="10" creationId="{A4B14CB4-1193-ED18-7BAA-87DF524040D5}"/>
          </ac:spMkLst>
        </pc:spChg>
        <pc:spChg chg="add del mod">
          <ac:chgData name="M.S. OMKAR" userId="23296a6770eb3fee" providerId="Windows Live" clId="Web-{481C4EE0-D8F3-4A26-BB2B-CADFD53D81C4}" dt="2025-05-01T17:09:08.912" v="270"/>
          <ac:spMkLst>
            <pc:docMk/>
            <pc:sldMk cId="476614979" sldId="283"/>
            <ac:spMk id="12" creationId="{D3E2207B-81DD-234B-7A6B-928770ABEC87}"/>
          </ac:spMkLst>
        </pc:spChg>
        <pc:spChg chg="add del mod">
          <ac:chgData name="M.S. OMKAR" userId="23296a6770eb3fee" providerId="Windows Live" clId="Web-{481C4EE0-D8F3-4A26-BB2B-CADFD53D81C4}" dt="2025-05-01T17:09:08.787" v="269"/>
          <ac:spMkLst>
            <pc:docMk/>
            <pc:sldMk cId="476614979" sldId="283"/>
            <ac:spMk id="14" creationId="{E61A1207-8DDB-0DFE-CB21-6B3712933583}"/>
          </ac:spMkLst>
        </pc:spChg>
      </pc:sldChg>
      <pc:sldChg chg="del">
        <pc:chgData name="M.S. OMKAR" userId="23296a6770eb3fee" providerId="Windows Live" clId="Web-{481C4EE0-D8F3-4A26-BB2B-CADFD53D81C4}" dt="2025-05-01T16:41:37.960" v="17"/>
        <pc:sldMkLst>
          <pc:docMk/>
          <pc:sldMk cId="2016752335" sldId="284"/>
        </pc:sldMkLst>
      </pc:sldChg>
      <pc:sldChg chg="modSp">
        <pc:chgData name="M.S. OMKAR" userId="23296a6770eb3fee" providerId="Windows Live" clId="Web-{481C4EE0-D8F3-4A26-BB2B-CADFD53D81C4}" dt="2025-05-01T17:17:31.137" v="369" actId="20577"/>
        <pc:sldMkLst>
          <pc:docMk/>
          <pc:sldMk cId="3058552248" sldId="285"/>
        </pc:sldMkLst>
        <pc:spChg chg="mod">
          <ac:chgData name="M.S. OMKAR" userId="23296a6770eb3fee" providerId="Windows Live" clId="Web-{481C4EE0-D8F3-4A26-BB2B-CADFD53D81C4}" dt="2025-05-01T17:17:31.137" v="369" actId="20577"/>
          <ac:spMkLst>
            <pc:docMk/>
            <pc:sldMk cId="3058552248" sldId="285"/>
            <ac:spMk id="2" creationId="{98162E88-2763-4D65-744E-0C0F1A8FA3BA}"/>
          </ac:spMkLst>
        </pc:spChg>
        <pc:spChg chg="mod">
          <ac:chgData name="M.S. OMKAR" userId="23296a6770eb3fee" providerId="Windows Live" clId="Web-{481C4EE0-D8F3-4A26-BB2B-CADFD53D81C4}" dt="2025-05-01T16:41:11.223" v="16" actId="14100"/>
          <ac:spMkLst>
            <pc:docMk/>
            <pc:sldMk cId="3058552248" sldId="285"/>
            <ac:spMk id="5" creationId="{664748BA-82AC-C66C-EA26-714340501C57}"/>
          </ac:spMkLst>
        </pc:spChg>
      </pc:sldChg>
      <pc:sldChg chg="addSp delSp modSp add del replId">
        <pc:chgData name="M.S. OMKAR" userId="23296a6770eb3fee" providerId="Windows Live" clId="Web-{481C4EE0-D8F3-4A26-BB2B-CADFD53D81C4}" dt="2025-05-01T17:39:58.519" v="694"/>
        <pc:sldMkLst>
          <pc:docMk/>
          <pc:sldMk cId="4202710677" sldId="286"/>
        </pc:sldMkLst>
        <pc:spChg chg="mod ord">
          <ac:chgData name="M.S. OMKAR" userId="23296a6770eb3fee" providerId="Windows Live" clId="Web-{481C4EE0-D8F3-4A26-BB2B-CADFD53D81C4}" dt="2025-05-01T17:04:19.312" v="240" actId="1076"/>
          <ac:spMkLst>
            <pc:docMk/>
            <pc:sldMk cId="4202710677" sldId="286"/>
            <ac:spMk id="2" creationId="{E13A7694-8C65-D326-ED2D-06B01728B9F4}"/>
          </ac:spMkLst>
        </pc:spChg>
        <pc:spChg chg="mod ord">
          <ac:chgData name="M.S. OMKAR" userId="23296a6770eb3fee" providerId="Windows Live" clId="Web-{481C4EE0-D8F3-4A26-BB2B-CADFD53D81C4}" dt="2025-05-01T17:19:29.380" v="422" actId="14100"/>
          <ac:spMkLst>
            <pc:docMk/>
            <pc:sldMk cId="4202710677" sldId="286"/>
            <ac:spMk id="3" creationId="{8772D31E-046F-D1C9-3885-74189D6EE8B1}"/>
          </ac:spMkLst>
        </pc:spChg>
        <pc:spChg chg="mod ord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4" creationId="{5BA2CB15-7FF2-E9E8-87A7-5BA2CEB6CAE2}"/>
          </ac:spMkLst>
        </pc:spChg>
        <pc:spChg chg="mod ord">
          <ac:chgData name="M.S. OMKAR" userId="23296a6770eb3fee" providerId="Windows Live" clId="Web-{481C4EE0-D8F3-4A26-BB2B-CADFD53D81C4}" dt="2025-05-01T17:38:41.279" v="680" actId="20577"/>
          <ac:spMkLst>
            <pc:docMk/>
            <pc:sldMk cId="4202710677" sldId="286"/>
            <ac:spMk id="5" creationId="{13B4788E-291E-9A35-FCB7-3EE3BF4B6DE8}"/>
          </ac:spMkLst>
        </pc:spChg>
        <pc:spChg chg="add mod">
          <ac:chgData name="M.S. OMKAR" userId="23296a6770eb3fee" providerId="Windows Live" clId="Web-{481C4EE0-D8F3-4A26-BB2B-CADFD53D81C4}" dt="2025-05-01T16:57:49.376" v="171" actId="20577"/>
          <ac:spMkLst>
            <pc:docMk/>
            <pc:sldMk cId="4202710677" sldId="286"/>
            <ac:spMk id="9" creationId="{BEE3FB5B-5B0C-54C3-A57F-7CBDE451AEA5}"/>
          </ac:spMkLst>
        </pc:spChg>
        <pc:spChg chg="add del mod">
          <ac:chgData name="M.S. OMKAR" userId="23296a6770eb3fee" providerId="Windows Live" clId="Web-{481C4EE0-D8F3-4A26-BB2B-CADFD53D81C4}" dt="2025-05-01T16:55:11.583" v="137"/>
          <ac:spMkLst>
            <pc:docMk/>
            <pc:sldMk cId="4202710677" sldId="286"/>
            <ac:spMk id="10" creationId="{FAD85D48-BE56-A53F-30CE-8E6619A4CC10}"/>
          </ac:spMkLst>
        </pc:spChg>
        <pc:spChg chg="add mod">
          <ac:chgData name="M.S. OMKAR" userId="23296a6770eb3fee" providerId="Windows Live" clId="Web-{481C4EE0-D8F3-4A26-BB2B-CADFD53D81C4}" dt="2025-05-01T16:57:44.610" v="169" actId="20577"/>
          <ac:spMkLst>
            <pc:docMk/>
            <pc:sldMk cId="4202710677" sldId="286"/>
            <ac:spMk id="11" creationId="{E4D71CF2-FB6D-ADE7-D6D0-BFF127B53EC2}"/>
          </ac:spMkLst>
        </pc:spChg>
        <pc:spChg chg="add del">
          <ac:chgData name="M.S. OMKAR" userId="23296a6770eb3fee" providerId="Windows Live" clId="Web-{481C4EE0-D8F3-4A26-BB2B-CADFD53D81C4}" dt="2025-05-01T16:45:29.852" v="47"/>
          <ac:spMkLst>
            <pc:docMk/>
            <pc:sldMk cId="4202710677" sldId="286"/>
            <ac:spMk id="51" creationId="{ABF00D10-191A-0D59-FEB3-4614938382C0}"/>
          </ac:spMkLst>
        </pc:spChg>
        <pc:spChg chg="add del">
          <ac:chgData name="M.S. OMKAR" userId="23296a6770eb3fee" providerId="Windows Live" clId="Web-{481C4EE0-D8F3-4A26-BB2B-CADFD53D81C4}" dt="2025-05-01T16:45:29.852" v="47"/>
          <ac:spMkLst>
            <pc:docMk/>
            <pc:sldMk cId="4202710677" sldId="286"/>
            <ac:spMk id="52" creationId="{ACE1D501-03E2-4B5B-4710-313B70A06341}"/>
          </ac:spMkLst>
        </pc:spChg>
        <pc:spChg chg="add del">
          <ac:chgData name="M.S. OMKAR" userId="23296a6770eb3fee" providerId="Windows Live" clId="Web-{481C4EE0-D8F3-4A26-BB2B-CADFD53D81C4}" dt="2025-05-01T16:45:29.852" v="47"/>
          <ac:spMkLst>
            <pc:docMk/>
            <pc:sldMk cId="4202710677" sldId="286"/>
            <ac:spMk id="54" creationId="{D590E1DB-AC72-7D2F-BDFA-E14CC2AFB3C2}"/>
          </ac:spMkLst>
        </pc:spChg>
        <pc:spChg chg="add del">
          <ac:chgData name="M.S. OMKAR" userId="23296a6770eb3fee" providerId="Windows Live" clId="Web-{481C4EE0-D8F3-4A26-BB2B-CADFD53D81C4}" dt="2025-05-01T16:45:29.852" v="47"/>
          <ac:spMkLst>
            <pc:docMk/>
            <pc:sldMk cId="4202710677" sldId="286"/>
            <ac:spMk id="57" creationId="{027CD575-9E92-C741-C285-C596F10CE36E}"/>
          </ac:spMkLst>
        </pc:spChg>
        <pc:spChg chg="add del">
          <ac:chgData name="M.S. OMKAR" userId="23296a6770eb3fee" providerId="Windows Live" clId="Web-{481C4EE0-D8F3-4A26-BB2B-CADFD53D81C4}" dt="2025-05-01T16:44:42.739" v="32"/>
          <ac:spMkLst>
            <pc:docMk/>
            <pc:sldMk cId="4202710677" sldId="286"/>
            <ac:spMk id="63" creationId="{DEA67D43-24F9-4F86-9147-C4C9793160EA}"/>
          </ac:spMkLst>
        </pc:spChg>
        <pc:spChg chg="add del">
          <ac:chgData name="M.S. OMKAR" userId="23296a6770eb3fee" providerId="Windows Live" clId="Web-{481C4EE0-D8F3-4A26-BB2B-CADFD53D81C4}" dt="2025-05-01T16:44:42.739" v="32"/>
          <ac:spMkLst>
            <pc:docMk/>
            <pc:sldMk cId="4202710677" sldId="286"/>
            <ac:spMk id="65" creationId="{950B084A-1B10-4A29-87DA-9179481E79FE}"/>
          </ac:spMkLst>
        </pc:spChg>
        <pc:spChg chg="add del">
          <ac:chgData name="M.S. OMKAR" userId="23296a6770eb3fee" providerId="Windows Live" clId="Web-{481C4EE0-D8F3-4A26-BB2B-CADFD53D81C4}" dt="2025-05-01T16:45:08.663" v="36"/>
          <ac:spMkLst>
            <pc:docMk/>
            <pc:sldMk cId="4202710677" sldId="286"/>
            <ac:spMk id="71" creationId="{AEA3DFA5-2D7B-4989-8ED7-8321EC114CF1}"/>
          </ac:spMkLst>
        </pc:spChg>
        <pc:spChg chg="add del">
          <ac:chgData name="M.S. OMKAR" userId="23296a6770eb3fee" providerId="Windows Live" clId="Web-{481C4EE0-D8F3-4A26-BB2B-CADFD53D81C4}" dt="2025-05-01T16:44:54.990" v="34"/>
          <ac:spMkLst>
            <pc:docMk/>
            <pc:sldMk cId="4202710677" sldId="286"/>
            <ac:spMk id="73" creationId="{99F1FFA9-D672-408C-9220-ADEEC6ABDD09}"/>
          </ac:spMkLst>
        </pc:spChg>
        <pc:spChg chg="add del">
          <ac:chgData name="M.S. OMKAR" userId="23296a6770eb3fee" providerId="Windows Live" clId="Web-{481C4EE0-D8F3-4A26-BB2B-CADFD53D81C4}" dt="2025-05-01T16:45:08.663" v="36"/>
          <ac:spMkLst>
            <pc:docMk/>
            <pc:sldMk cId="4202710677" sldId="286"/>
            <ac:spMk id="75" creationId="{0D7B6173-1D58-48E2-83CF-37350F315F75}"/>
          </ac:spMkLst>
        </pc:spChg>
        <pc:spChg chg="del">
          <ac:chgData name="M.S. OMKAR" userId="23296a6770eb3fee" providerId="Windows Live" clId="Web-{481C4EE0-D8F3-4A26-BB2B-CADFD53D81C4}" dt="2025-05-01T16:45:08.663" v="36"/>
          <ac:spMkLst>
            <pc:docMk/>
            <pc:sldMk cId="4202710677" sldId="286"/>
            <ac:spMk id="76" creationId="{35D813D1-BA6B-40B4-A101-04BB89445561}"/>
          </ac:spMkLst>
        </pc:spChg>
        <pc:spChg chg="add del">
          <ac:chgData name="M.S. OMKAR" userId="23296a6770eb3fee" providerId="Windows Live" clId="Web-{481C4EE0-D8F3-4A26-BB2B-CADFD53D81C4}" dt="2025-05-01T16:45:13.695" v="38"/>
          <ac:spMkLst>
            <pc:docMk/>
            <pc:sldMk cId="4202710677" sldId="286"/>
            <ac:spMk id="79" creationId="{99F1FFA9-D672-408C-9220-ADEEC6ABDD09}"/>
          </ac:spMkLst>
        </pc:spChg>
        <pc:spChg chg="add del">
          <ac:chgData name="M.S. OMKAR" userId="23296a6770eb3fee" providerId="Windows Live" clId="Web-{481C4EE0-D8F3-4A26-BB2B-CADFD53D81C4}" dt="2025-05-01T16:45:19.476" v="40"/>
          <ac:spMkLst>
            <pc:docMk/>
            <pc:sldMk cId="4202710677" sldId="286"/>
            <ac:spMk id="81" creationId="{04695F26-39DB-450E-B464-9C76CD233B36}"/>
          </ac:spMkLst>
        </pc:spChg>
        <pc:spChg chg="add del">
          <ac:chgData name="M.S. OMKAR" userId="23296a6770eb3fee" providerId="Windows Live" clId="Web-{481C4EE0-D8F3-4A26-BB2B-CADFD53D81C4}" dt="2025-05-01T16:45:19.476" v="40"/>
          <ac:spMkLst>
            <pc:docMk/>
            <pc:sldMk cId="4202710677" sldId="286"/>
            <ac:spMk id="82" creationId="{2F42E55F-A297-474F-AF2D-6D3A15822BCA}"/>
          </ac:spMkLst>
        </pc:spChg>
        <pc:spChg chg="add del">
          <ac:chgData name="M.S. OMKAR" userId="23296a6770eb3fee" providerId="Windows Live" clId="Web-{481C4EE0-D8F3-4A26-BB2B-CADFD53D81C4}" dt="2025-05-01T16:45:22.570" v="42"/>
          <ac:spMkLst>
            <pc:docMk/>
            <pc:sldMk cId="4202710677" sldId="286"/>
            <ac:spMk id="87" creationId="{B95B9BA8-1D69-4796-85F5-B6D0BD52354B}"/>
          </ac:spMkLst>
        </pc:spChg>
        <pc:spChg chg="add del">
          <ac:chgData name="M.S. OMKAR" userId="23296a6770eb3fee" providerId="Windows Live" clId="Web-{481C4EE0-D8F3-4A26-BB2B-CADFD53D81C4}" dt="2025-05-01T16:45:26.274" v="44"/>
          <ac:spMkLst>
            <pc:docMk/>
            <pc:sldMk cId="4202710677" sldId="286"/>
            <ac:spMk id="89" creationId="{DEA67D43-24F9-4F86-9147-C4C9793160EA}"/>
          </ac:spMkLst>
        </pc:spChg>
        <pc:spChg chg="add del">
          <ac:chgData name="M.S. OMKAR" userId="23296a6770eb3fee" providerId="Windows Live" clId="Web-{481C4EE0-D8F3-4A26-BB2B-CADFD53D81C4}" dt="2025-05-01T16:45:26.274" v="44"/>
          <ac:spMkLst>
            <pc:docMk/>
            <pc:sldMk cId="4202710677" sldId="286"/>
            <ac:spMk id="90" creationId="{950B084A-1B10-4A29-87DA-9179481E79FE}"/>
          </ac:spMkLst>
        </pc:spChg>
        <pc:spChg chg="add del">
          <ac:chgData name="M.S. OMKAR" userId="23296a6770eb3fee" providerId="Windows Live" clId="Web-{481C4EE0-D8F3-4A26-BB2B-CADFD53D81C4}" dt="2025-05-01T16:45:29.821" v="46"/>
          <ac:spMkLst>
            <pc:docMk/>
            <pc:sldMk cId="4202710677" sldId="286"/>
            <ac:spMk id="95" creationId="{EEDFD83B-474E-42D8-99FD-250991624799}"/>
          </ac:spMkLst>
        </pc:spChg>
        <pc:spChg chg="add del">
          <ac:chgData name="M.S. OMKAR" userId="23296a6770eb3fee" providerId="Windows Live" clId="Web-{481C4EE0-D8F3-4A26-BB2B-CADFD53D81C4}" dt="2025-05-01T16:45:29.821" v="46"/>
          <ac:spMkLst>
            <pc:docMk/>
            <pc:sldMk cId="4202710677" sldId="286"/>
            <ac:spMk id="96" creationId="{E18AC0D4-F32D-4067-9F63-E553F4AFFF0E}"/>
          </ac:spMkLst>
        </pc:spChg>
        <pc:spChg chg="add del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98" creationId="{0D7B6173-1D58-48E2-83CF-37350F315F75}"/>
          </ac:spMkLst>
        </pc:spChg>
        <pc:spChg chg="add del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99" creationId="{35D813D1-BA6B-40B4-A101-04BB89445561}"/>
          </ac:spMkLst>
        </pc:spChg>
        <pc:spChg chg="add del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101" creationId="{21BDEC81-16A7-4451-B893-C15000083B77}"/>
          </ac:spMkLst>
        </pc:spChg>
        <pc:spChg chg="add del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102" creationId="{AEA3DFA5-2D7B-4989-8ED7-8321EC114CF1}"/>
          </ac:spMkLst>
        </pc:spChg>
        <pc:spChg chg="add del">
          <ac:chgData name="M.S. OMKAR" userId="23296a6770eb3fee" providerId="Windows Live" clId="Web-{481C4EE0-D8F3-4A26-BB2B-CADFD53D81C4}" dt="2025-05-01T16:46:00.573" v="51"/>
          <ac:spMkLst>
            <pc:docMk/>
            <pc:sldMk cId="4202710677" sldId="286"/>
            <ac:spMk id="109" creationId="{68FD15E8-8B40-4424-82F2-DA107F7F9F2B}"/>
          </ac:spMkLst>
        </pc:spChg>
        <pc:spChg chg="add del">
          <ac:chgData name="M.S. OMKAR" userId="23296a6770eb3fee" providerId="Windows Live" clId="Web-{481C4EE0-D8F3-4A26-BB2B-CADFD53D81C4}" dt="2025-05-01T16:46:00.573" v="51"/>
          <ac:spMkLst>
            <pc:docMk/>
            <pc:sldMk cId="4202710677" sldId="286"/>
            <ac:spMk id="113" creationId="{866718AF-9359-4BEF-9584-028A3072A16A}"/>
          </ac:spMkLst>
        </pc:spChg>
        <pc:spChg chg="add del">
          <ac:chgData name="M.S. OMKAR" userId="23296a6770eb3fee" providerId="Windows Live" clId="Web-{481C4EE0-D8F3-4A26-BB2B-CADFD53D81C4}" dt="2025-05-01T16:46:00.573" v="51"/>
          <ac:spMkLst>
            <pc:docMk/>
            <pc:sldMk cId="4202710677" sldId="286"/>
            <ac:spMk id="115" creationId="{53033F67-95C8-49C5-9DF9-F7F6764ADBE2}"/>
          </ac:spMkLst>
        </pc:spChg>
        <pc:spChg chg="add del">
          <ac:chgData name="M.S. OMKAR" userId="23296a6770eb3fee" providerId="Windows Live" clId="Web-{481C4EE0-D8F3-4A26-BB2B-CADFD53D81C4}" dt="2025-05-01T16:46:05.233" v="53"/>
          <ac:spMkLst>
            <pc:docMk/>
            <pc:sldMk cId="4202710677" sldId="286"/>
            <ac:spMk id="117" creationId="{AE6CA01B-0DEB-4E9A-9768-B728DA42C1D4}"/>
          </ac:spMkLst>
        </pc:spChg>
        <pc:spChg chg="add del">
          <ac:chgData name="M.S. OMKAR" userId="23296a6770eb3fee" providerId="Windows Live" clId="Web-{481C4EE0-D8F3-4A26-BB2B-CADFD53D81C4}" dt="2025-05-01T16:46:10.668" v="55"/>
          <ac:spMkLst>
            <pc:docMk/>
            <pc:sldMk cId="4202710677" sldId="286"/>
            <ac:spMk id="122" creationId="{37EA83DF-35A8-9CC8-3C8E-C3F32BECC929}"/>
          </ac:spMkLst>
        </pc:spChg>
        <pc:spChg chg="add del">
          <ac:chgData name="M.S. OMKAR" userId="23296a6770eb3fee" providerId="Windows Live" clId="Web-{481C4EE0-D8F3-4A26-BB2B-CADFD53D81C4}" dt="2025-05-01T16:46:16.012" v="57"/>
          <ac:spMkLst>
            <pc:docMk/>
            <pc:sldMk cId="4202710677" sldId="286"/>
            <ac:spMk id="126" creationId="{F1E7273E-E5A3-4B1D-BE3E-56F045D92700}"/>
          </ac:spMkLst>
        </pc:spChg>
        <pc:spChg chg="add del">
          <ac:chgData name="M.S. OMKAR" userId="23296a6770eb3fee" providerId="Windows Live" clId="Web-{481C4EE0-D8F3-4A26-BB2B-CADFD53D81C4}" dt="2025-05-01T16:46:16.012" v="57"/>
          <ac:spMkLst>
            <pc:docMk/>
            <pc:sldMk cId="4202710677" sldId="286"/>
            <ac:spMk id="127" creationId="{9CF7FE1C-8BC5-4B0C-A2BC-93AB72C90FDD}"/>
          </ac:spMkLst>
        </pc:spChg>
        <pc:spChg chg="add del">
          <ac:chgData name="M.S. OMKAR" userId="23296a6770eb3fee" providerId="Windows Live" clId="Web-{481C4EE0-D8F3-4A26-BB2B-CADFD53D81C4}" dt="2025-05-01T16:46:22.762" v="59"/>
          <ac:spMkLst>
            <pc:docMk/>
            <pc:sldMk cId="4202710677" sldId="286"/>
            <ac:spMk id="129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6:46:22.762" v="59"/>
          <ac:spMkLst>
            <pc:docMk/>
            <pc:sldMk cId="4202710677" sldId="286"/>
            <ac:spMk id="130" creationId="{34DE9D20-D6C2-4834-9EE9-EC583F3FE571}"/>
          </ac:spMkLst>
        </pc:spChg>
        <pc:spChg chg="add del">
          <ac:chgData name="M.S. OMKAR" userId="23296a6770eb3fee" providerId="Windows Live" clId="Web-{481C4EE0-D8F3-4A26-BB2B-CADFD53D81C4}" dt="2025-05-01T16:46:27.060" v="61"/>
          <ac:spMkLst>
            <pc:docMk/>
            <pc:sldMk cId="4202710677" sldId="286"/>
            <ac:spMk id="138" creationId="{F1E7273E-E5A3-4B1D-BE3E-56F045D92700}"/>
          </ac:spMkLst>
        </pc:spChg>
        <pc:spChg chg="add del">
          <ac:chgData name="M.S. OMKAR" userId="23296a6770eb3fee" providerId="Windows Live" clId="Web-{481C4EE0-D8F3-4A26-BB2B-CADFD53D81C4}" dt="2025-05-01T16:46:27.060" v="61"/>
          <ac:spMkLst>
            <pc:docMk/>
            <pc:sldMk cId="4202710677" sldId="286"/>
            <ac:spMk id="139" creationId="{9CF7FE1C-8BC5-4B0C-A2BC-93AB72C90FDD}"/>
          </ac:spMkLst>
        </pc:spChg>
        <pc:spChg chg="add del">
          <ac:chgData name="M.S. OMKAR" userId="23296a6770eb3fee" providerId="Windows Live" clId="Web-{481C4EE0-D8F3-4A26-BB2B-CADFD53D81C4}" dt="2025-05-01T16:46:33.373" v="63"/>
          <ac:spMkLst>
            <pc:docMk/>
            <pc:sldMk cId="4202710677" sldId="286"/>
            <ac:spMk id="141" creationId="{15F40E44-6E4F-461E-B676-41D4FD94DD90}"/>
          </ac:spMkLst>
        </pc:spChg>
        <pc:spChg chg="add del">
          <ac:chgData name="M.S. OMKAR" userId="23296a6770eb3fee" providerId="Windows Live" clId="Web-{481C4EE0-D8F3-4A26-BB2B-CADFD53D81C4}" dt="2025-05-01T16:46:33.373" v="63"/>
          <ac:spMkLst>
            <pc:docMk/>
            <pc:sldMk cId="4202710677" sldId="286"/>
            <ac:spMk id="145" creationId="{53033F67-95C8-49C5-9DF9-F7F6764ADBE2}"/>
          </ac:spMkLst>
        </pc:spChg>
        <pc:spChg chg="add del">
          <ac:chgData name="M.S. OMKAR" userId="23296a6770eb3fee" providerId="Windows Live" clId="Web-{481C4EE0-D8F3-4A26-BB2B-CADFD53D81C4}" dt="2025-05-01T16:46:37.842" v="65"/>
          <ac:spMkLst>
            <pc:docMk/>
            <pc:sldMk cId="4202710677" sldId="286"/>
            <ac:spMk id="147" creationId="{AE6CA01B-0DEB-4E9A-9768-B728DA42C1D4}"/>
          </ac:spMkLst>
        </pc:spChg>
        <pc:spChg chg="add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152" creationId="{913AE63C-D5B4-45D1-ACFC-648CFFCF9805}"/>
          </ac:spMkLst>
        </pc:spChg>
        <pc:spChg chg="add">
          <ac:chgData name="M.S. OMKAR" userId="23296a6770eb3fee" providerId="Windows Live" clId="Web-{481C4EE0-D8F3-4A26-BB2B-CADFD53D81C4}" dt="2025-05-01T16:46:37.951" v="66"/>
          <ac:spMkLst>
            <pc:docMk/>
            <pc:sldMk cId="4202710677" sldId="286"/>
            <ac:spMk id="153" creationId="{34DE9D20-D6C2-4834-9EE9-EC583F3FE571}"/>
          </ac:spMkLst>
        </pc:spChg>
        <pc:picChg chg="mod">
          <ac:chgData name="M.S. OMKAR" userId="23296a6770eb3fee" providerId="Windows Live" clId="Web-{481C4EE0-D8F3-4A26-BB2B-CADFD53D81C4}" dt="2025-05-01T16:55:36.601" v="144" actId="1076"/>
          <ac:picMkLst>
            <pc:docMk/>
            <pc:sldMk cId="4202710677" sldId="286"/>
            <ac:picMk id="6" creationId="{898C8D93-9C96-B04C-CE7A-231AA5A654CF}"/>
          </ac:picMkLst>
        </pc:picChg>
        <pc:picChg chg="add mod ord">
          <ac:chgData name="M.S. OMKAR" userId="23296a6770eb3fee" providerId="Windows Live" clId="Web-{481C4EE0-D8F3-4A26-BB2B-CADFD53D81C4}" dt="2025-05-01T16:56:06.525" v="151" actId="1076"/>
          <ac:picMkLst>
            <pc:docMk/>
            <pc:sldMk cId="4202710677" sldId="286"/>
            <ac:picMk id="7" creationId="{3217283B-ED9F-1F54-FE01-F5B0CBA1F51D}"/>
          </ac:picMkLst>
        </pc:picChg>
        <pc:picChg chg="add mod">
          <ac:chgData name="M.S. OMKAR" userId="23296a6770eb3fee" providerId="Windows Live" clId="Web-{481C4EE0-D8F3-4A26-BB2B-CADFD53D81C4}" dt="2025-05-01T16:51:18.644" v="107" actId="1076"/>
          <ac:picMkLst>
            <pc:docMk/>
            <pc:sldMk cId="4202710677" sldId="286"/>
            <ac:picMk id="8" creationId="{1EAB36E7-BDF2-3A85-4A1B-AA2692E0F24E}"/>
          </ac:picMkLst>
        </pc:picChg>
        <pc:picChg chg="add del">
          <ac:chgData name="M.S. OMKAR" userId="23296a6770eb3fee" providerId="Windows Live" clId="Web-{481C4EE0-D8F3-4A26-BB2B-CADFD53D81C4}" dt="2025-05-01T16:46:37.842" v="65"/>
          <ac:picMkLst>
            <pc:docMk/>
            <pc:sldMk cId="4202710677" sldId="286"/>
            <ac:picMk id="100" creationId="{B0DAC8FB-A162-44E3-A606-C855A03A5B09}"/>
          </ac:picMkLst>
        </pc:picChg>
      </pc:sldChg>
      <pc:sldChg chg="addSp delSp modSp add replId">
        <pc:chgData name="M.S. OMKAR" userId="23296a6770eb3fee" providerId="Windows Live" clId="Web-{481C4EE0-D8F3-4A26-BB2B-CADFD53D81C4}" dt="2025-05-01T17:33:37.287" v="616" actId="1076"/>
        <pc:sldMkLst>
          <pc:docMk/>
          <pc:sldMk cId="1132473913" sldId="287"/>
        </pc:sldMkLst>
        <pc:spChg chg="mod">
          <ac:chgData name="M.S. OMKAR" userId="23296a6770eb3fee" providerId="Windows Live" clId="Web-{481C4EE0-D8F3-4A26-BB2B-CADFD53D81C4}" dt="2025-05-01T17:17:43.716" v="370" actId="20577"/>
          <ac:spMkLst>
            <pc:docMk/>
            <pc:sldMk cId="1132473913" sldId="287"/>
            <ac:spMk id="2" creationId="{C4577A16-B6E1-BF91-C126-38ABAFC77D6C}"/>
          </ac:spMkLst>
        </pc:spChg>
        <pc:spChg chg="mod">
          <ac:chgData name="M.S. OMKAR" userId="23296a6770eb3fee" providerId="Windows Live" clId="Web-{481C4EE0-D8F3-4A26-BB2B-CADFD53D81C4}" dt="2025-05-01T17:19:43.100" v="424" actId="20577"/>
          <ac:spMkLst>
            <pc:docMk/>
            <pc:sldMk cId="1132473913" sldId="287"/>
            <ac:spMk id="3" creationId="{FD66AA4F-F5BE-CCBA-7309-7EA7C715951B}"/>
          </ac:spMkLst>
        </pc:spChg>
        <pc:spChg chg="mod ord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4" creationId="{40FF0185-964D-5985-837C-6C89167C1254}"/>
          </ac:spMkLst>
        </pc:spChg>
        <pc:spChg chg="mod ord">
          <ac:chgData name="M.S. OMKAR" userId="23296a6770eb3fee" providerId="Windows Live" clId="Web-{481C4EE0-D8F3-4A26-BB2B-CADFD53D81C4}" dt="2025-05-01T17:03:10.619" v="229" actId="20577"/>
          <ac:spMkLst>
            <pc:docMk/>
            <pc:sldMk cId="1132473913" sldId="287"/>
            <ac:spMk id="5" creationId="{4AA0F04C-B6CE-34C6-2EBC-ADB7EAE6852E}"/>
          </ac:spMkLst>
        </pc:spChg>
        <pc:spChg chg="add del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51" creationId="{5743679C-9722-77E8-3021-6A71B5E67E6A}"/>
          </ac:spMkLst>
        </pc:spChg>
        <pc:spChg chg="add del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52" creationId="{F767AA0C-12EE-9538-5019-D87C03676C56}"/>
          </ac:spMkLst>
        </pc:spChg>
        <pc:spChg chg="add del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54" creationId="{47459D60-3194-21F0-E7F4-DE6B856B2234}"/>
          </ac:spMkLst>
        </pc:spChg>
        <pc:spChg chg="add del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57" creationId="{41BD3AAC-E8E6-2D58-2126-9A137694875B}"/>
          </ac:spMkLst>
        </pc:spChg>
        <pc:spChg chg="add del">
          <ac:chgData name="M.S. OMKAR" userId="23296a6770eb3fee" providerId="Windows Live" clId="Web-{481C4EE0-D8F3-4A26-BB2B-CADFD53D81C4}" dt="2025-05-01T17:01:34.565" v="204"/>
          <ac:spMkLst>
            <pc:docMk/>
            <pc:sldMk cId="1132473913" sldId="287"/>
            <ac:spMk id="63" creationId="{B712E947-0734-45F9-9C4F-41114EC3A33E}"/>
          </ac:spMkLst>
        </pc:spChg>
        <pc:spChg chg="add del">
          <ac:chgData name="M.S. OMKAR" userId="23296a6770eb3fee" providerId="Windows Live" clId="Web-{481C4EE0-D8F3-4A26-BB2B-CADFD53D81C4}" dt="2025-05-01T17:01:42.597" v="206"/>
          <ac:spMkLst>
            <pc:docMk/>
            <pc:sldMk cId="1132473913" sldId="287"/>
            <ac:spMk id="70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7:01:42.597" v="206"/>
          <ac:spMkLst>
            <pc:docMk/>
            <pc:sldMk cId="1132473913" sldId="287"/>
            <ac:spMk id="79" creationId="{34DE9D20-D6C2-4834-9EE9-EC583F3FE571}"/>
          </ac:spMkLst>
        </pc:spChg>
        <pc:spChg chg="add del">
          <ac:chgData name="M.S. OMKAR" userId="23296a6770eb3fee" providerId="Windows Live" clId="Web-{481C4EE0-D8F3-4A26-BB2B-CADFD53D81C4}" dt="2025-05-01T17:01:48.957" v="208"/>
          <ac:spMkLst>
            <pc:docMk/>
            <pc:sldMk cId="1132473913" sldId="287"/>
            <ac:spMk id="81" creationId="{352BEC0E-22F8-46D0-9632-375DB541B06C}"/>
          </ac:spMkLst>
        </pc:spChg>
        <pc:spChg chg="add del">
          <ac:chgData name="M.S. OMKAR" userId="23296a6770eb3fee" providerId="Windows Live" clId="Web-{481C4EE0-D8F3-4A26-BB2B-CADFD53D81C4}" dt="2025-05-01T17:01:48.957" v="208"/>
          <ac:spMkLst>
            <pc:docMk/>
            <pc:sldMk cId="1132473913" sldId="287"/>
            <ac:spMk id="82" creationId="{3FCFB1DE-0B7E-48CC-BA90-B2AB0889F9D6}"/>
          </ac:spMkLst>
        </pc:spChg>
        <pc:spChg chg="add del">
          <ac:chgData name="M.S. OMKAR" userId="23296a6770eb3fee" providerId="Windows Live" clId="Web-{481C4EE0-D8F3-4A26-BB2B-CADFD53D81C4}" dt="2025-05-01T17:01:53.379" v="210"/>
          <ac:spMkLst>
            <pc:docMk/>
            <pc:sldMk cId="1132473913" sldId="287"/>
            <ac:spMk id="84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7:01:56.348" v="212"/>
          <ac:spMkLst>
            <pc:docMk/>
            <pc:sldMk cId="1132473913" sldId="287"/>
            <ac:spMk id="90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7:01:56.348" v="212"/>
          <ac:spMkLst>
            <pc:docMk/>
            <pc:sldMk cId="1132473913" sldId="287"/>
            <ac:spMk id="91" creationId="{34DE9D20-D6C2-4834-9EE9-EC583F3FE571}"/>
          </ac:spMkLst>
        </pc:spChg>
        <pc:spChg chg="add del">
          <ac:chgData name="M.S. OMKAR" userId="23296a6770eb3fee" providerId="Windows Live" clId="Web-{481C4EE0-D8F3-4A26-BB2B-CADFD53D81C4}" dt="2025-05-01T17:02:00.364" v="214"/>
          <ac:spMkLst>
            <pc:docMk/>
            <pc:sldMk cId="1132473913" sldId="287"/>
            <ac:spMk id="96" creationId="{B712E947-0734-45F9-9C4F-41114EC3A33E}"/>
          </ac:spMkLst>
        </pc:spChg>
        <pc:spChg chg="add del">
          <ac:chgData name="M.S. OMKAR" userId="23296a6770eb3fee" providerId="Windows Live" clId="Web-{481C4EE0-D8F3-4A26-BB2B-CADFD53D81C4}" dt="2025-05-01T17:02:06.583" v="216"/>
          <ac:spMkLst>
            <pc:docMk/>
            <pc:sldMk cId="1132473913" sldId="287"/>
            <ac:spMk id="100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7:02:06.583" v="216"/>
          <ac:spMkLst>
            <pc:docMk/>
            <pc:sldMk cId="1132473913" sldId="287"/>
            <ac:spMk id="101" creationId="{34DE9D20-D6C2-4834-9EE9-EC583F3FE571}"/>
          </ac:spMkLst>
        </pc:spChg>
        <pc:spChg chg="add del">
          <ac:chgData name="M.S. OMKAR" userId="23296a6770eb3fee" providerId="Windows Live" clId="Web-{481C4EE0-D8F3-4A26-BB2B-CADFD53D81C4}" dt="2025-05-01T17:02:09.849" v="218"/>
          <ac:spMkLst>
            <pc:docMk/>
            <pc:sldMk cId="1132473913" sldId="287"/>
            <ac:spMk id="106" creationId="{913AE63C-D5B4-45D1-ACFC-648CFFCF9805}"/>
          </ac:spMkLst>
        </pc:spChg>
        <pc:spChg chg="add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113" creationId="{352BEC0E-22F8-46D0-9632-375DB541B06C}"/>
          </ac:spMkLst>
        </pc:spChg>
        <pc:spChg chg="add">
          <ac:chgData name="M.S. OMKAR" userId="23296a6770eb3fee" providerId="Windows Live" clId="Web-{481C4EE0-D8F3-4A26-BB2B-CADFD53D81C4}" dt="2025-05-01T17:02:09.865" v="219"/>
          <ac:spMkLst>
            <pc:docMk/>
            <pc:sldMk cId="1132473913" sldId="287"/>
            <ac:spMk id="114" creationId="{3FCFB1DE-0B7E-48CC-BA90-B2AB0889F9D6}"/>
          </ac:spMkLst>
        </pc:spChg>
        <pc:picChg chg="mod ord">
          <ac:chgData name="M.S. OMKAR" userId="23296a6770eb3fee" providerId="Windows Live" clId="Web-{481C4EE0-D8F3-4A26-BB2B-CADFD53D81C4}" dt="2025-05-01T17:33:33.475" v="614" actId="14100"/>
          <ac:picMkLst>
            <pc:docMk/>
            <pc:sldMk cId="1132473913" sldId="287"/>
            <ac:picMk id="6" creationId="{EB6BCCF5-2BA7-2E2E-02D3-AC6882788313}"/>
          </ac:picMkLst>
        </pc:picChg>
        <pc:picChg chg="add mod">
          <ac:chgData name="M.S. OMKAR" userId="23296a6770eb3fee" providerId="Windows Live" clId="Web-{481C4EE0-D8F3-4A26-BB2B-CADFD53D81C4}" dt="2025-05-01T17:33:37.287" v="616" actId="1076"/>
          <ac:picMkLst>
            <pc:docMk/>
            <pc:sldMk cId="1132473913" sldId="287"/>
            <ac:picMk id="7" creationId="{5249618F-7FEF-AD39-7AEC-20DF5F7DCFB9}"/>
          </ac:picMkLst>
        </pc:picChg>
      </pc:sldChg>
      <pc:sldChg chg="addSp delSp modSp add ord replId">
        <pc:chgData name="M.S. OMKAR" userId="23296a6770eb3fee" providerId="Windows Live" clId="Web-{481C4EE0-D8F3-4A26-BB2B-CADFD53D81C4}" dt="2025-05-01T17:20:49.917" v="439" actId="14100"/>
        <pc:sldMkLst>
          <pc:docMk/>
          <pc:sldMk cId="3106875653" sldId="288"/>
        </pc:sldMkLst>
        <pc:spChg chg="del mod">
          <ac:chgData name="M.S. OMKAR" userId="23296a6770eb3fee" providerId="Windows Live" clId="Web-{481C4EE0-D8F3-4A26-BB2B-CADFD53D81C4}" dt="2025-05-01T17:13:19.852" v="310"/>
          <ac:spMkLst>
            <pc:docMk/>
            <pc:sldMk cId="3106875653" sldId="288"/>
            <ac:spMk id="2" creationId="{D810C1A7-5D34-823B-AF17-A22D0E6D53F3}"/>
          </ac:spMkLst>
        </pc:spChg>
        <pc:spChg chg="mod">
          <ac:chgData name="M.S. OMKAR" userId="23296a6770eb3fee" providerId="Windows Live" clId="Web-{481C4EE0-D8F3-4A26-BB2B-CADFD53D81C4}" dt="2025-05-01T17:20:49.917" v="439" actId="14100"/>
          <ac:spMkLst>
            <pc:docMk/>
            <pc:sldMk cId="3106875653" sldId="288"/>
            <ac:spMk id="3" creationId="{4190C4E0-6C93-0626-A97A-1F4A1F4F22D7}"/>
          </ac:spMkLst>
        </pc:spChg>
        <pc:spChg chg="mod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4" creationId="{7128D604-C4C7-9FF9-E84B-5A9120C2D420}"/>
          </ac:spMkLst>
        </pc:spChg>
        <pc:spChg chg="mod ord">
          <ac:chgData name="M.S. OMKAR" userId="23296a6770eb3fee" providerId="Windows Live" clId="Web-{481C4EE0-D8F3-4A26-BB2B-CADFD53D81C4}" dt="2025-05-01T17:14:25.139" v="331" actId="1076"/>
          <ac:spMkLst>
            <pc:docMk/>
            <pc:sldMk cId="3106875653" sldId="288"/>
            <ac:spMk id="5" creationId="{1C638013-6F20-8D3F-DF8F-226FCA22633C}"/>
          </ac:spMkLst>
        </pc:spChg>
        <pc:spChg chg="add del mod">
          <ac:chgData name="M.S. OMKAR" userId="23296a6770eb3fee" providerId="Windows Live" clId="Web-{481C4EE0-D8F3-4A26-BB2B-CADFD53D81C4}" dt="2025-05-01T17:13:30.963" v="311"/>
          <ac:spMkLst>
            <pc:docMk/>
            <pc:sldMk cId="3106875653" sldId="288"/>
            <ac:spMk id="8" creationId="{9F4458FF-CB36-98F0-7C55-57F5C9851F49}"/>
          </ac:spMkLst>
        </pc:spChg>
        <pc:spChg chg="add mod">
          <ac:chgData name="M.S. OMKAR" userId="23296a6770eb3fee" providerId="Windows Live" clId="Web-{481C4EE0-D8F3-4A26-BB2B-CADFD53D81C4}" dt="2025-05-01T17:14:49.234" v="338" actId="20577"/>
          <ac:spMkLst>
            <pc:docMk/>
            <pc:sldMk cId="3106875653" sldId="288"/>
            <ac:spMk id="10" creationId="{64061FB8-9C41-781D-5028-54297EDBDA5E}"/>
          </ac:spMkLst>
        </pc:spChg>
        <pc:spChg chg="add del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51" creationId="{44B52E27-6562-5E41-9C07-F20F24092819}"/>
          </ac:spMkLst>
        </pc:spChg>
        <pc:spChg chg="add del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52" creationId="{ED4170F0-0E32-3643-8E54-29EB0B824843}"/>
          </ac:spMkLst>
        </pc:spChg>
        <pc:spChg chg="add del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54" creationId="{5C1B81BC-10EF-995F-5788-9542ACCD2F58}"/>
          </ac:spMkLst>
        </pc:spChg>
        <pc:spChg chg="add del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57" creationId="{C6019E06-00EB-3212-01C7-33DB0F2A7E97}"/>
          </ac:spMkLst>
        </pc:spChg>
        <pc:spChg chg="add del">
          <ac:chgData name="M.S. OMKAR" userId="23296a6770eb3fee" providerId="Windows Live" clId="Web-{481C4EE0-D8F3-4A26-BB2B-CADFD53D81C4}" dt="2025-05-01T17:12:38.834" v="298"/>
          <ac:spMkLst>
            <pc:docMk/>
            <pc:sldMk cId="3106875653" sldId="288"/>
            <ac:spMk id="65" creationId="{95C8260E-968F-44E8-A823-ABB431311926}"/>
          </ac:spMkLst>
        </pc:spChg>
        <pc:spChg chg="add del">
          <ac:chgData name="M.S. OMKAR" userId="23296a6770eb3fee" providerId="Windows Live" clId="Web-{481C4EE0-D8F3-4A26-BB2B-CADFD53D81C4}" dt="2025-05-01T17:12:38.834" v="298"/>
          <ac:spMkLst>
            <pc:docMk/>
            <pc:sldMk cId="3106875653" sldId="288"/>
            <ac:spMk id="67" creationId="{2C1BBA94-3F40-40AA-8BB9-E69E25E537C1}"/>
          </ac:spMkLst>
        </pc:spChg>
        <pc:spChg chg="add del">
          <ac:chgData name="M.S. OMKAR" userId="23296a6770eb3fee" providerId="Windows Live" clId="Web-{481C4EE0-D8F3-4A26-BB2B-CADFD53D81C4}" dt="2025-05-01T17:12:38.834" v="298"/>
          <ac:spMkLst>
            <pc:docMk/>
            <pc:sldMk cId="3106875653" sldId="288"/>
            <ac:spMk id="69" creationId="{FE43805F-24A6-46A4-B19B-54F28347355C}"/>
          </ac:spMkLst>
        </pc:spChg>
        <pc:spChg chg="add del">
          <ac:chgData name="M.S. OMKAR" userId="23296a6770eb3fee" providerId="Windows Live" clId="Web-{481C4EE0-D8F3-4A26-BB2B-CADFD53D81C4}" dt="2025-05-01T17:12:44.662" v="300"/>
          <ac:spMkLst>
            <pc:docMk/>
            <pc:sldMk cId="3106875653" sldId="288"/>
            <ac:spMk id="71" creationId="{2596F992-698C-48C0-9D89-70DA4CE927EF}"/>
          </ac:spMkLst>
        </pc:spChg>
        <pc:spChg chg="add del">
          <ac:chgData name="M.S. OMKAR" userId="23296a6770eb3fee" providerId="Windows Live" clId="Web-{481C4EE0-D8F3-4A26-BB2B-CADFD53D81C4}" dt="2025-05-01T17:12:44.662" v="300"/>
          <ac:spMkLst>
            <pc:docMk/>
            <pc:sldMk cId="3106875653" sldId="288"/>
            <ac:spMk id="72" creationId="{E7BFF8DC-0AE7-4AD2-9B28-2E5F26D62C30}"/>
          </ac:spMkLst>
        </pc:spChg>
        <pc:spChg chg="add del">
          <ac:chgData name="M.S. OMKAR" userId="23296a6770eb3fee" providerId="Windows Live" clId="Web-{481C4EE0-D8F3-4A26-BB2B-CADFD53D81C4}" dt="2025-05-01T17:12:44.662" v="300"/>
          <ac:spMkLst>
            <pc:docMk/>
            <pc:sldMk cId="3106875653" sldId="288"/>
            <ac:spMk id="73" creationId="{7E0162AD-C6E5-4BF8-A453-76ADB36877D3}"/>
          </ac:spMkLst>
        </pc:spChg>
        <pc:spChg chg="add del">
          <ac:chgData name="M.S. OMKAR" userId="23296a6770eb3fee" providerId="Windows Live" clId="Web-{481C4EE0-D8F3-4A26-BB2B-CADFD53D81C4}" dt="2025-05-01T17:12:55.226" v="304"/>
          <ac:spMkLst>
            <pc:docMk/>
            <pc:sldMk cId="3106875653" sldId="288"/>
            <ac:spMk id="75" creationId="{B8114C98-A349-4111-A123-E8EAB86ABE30}"/>
          </ac:spMkLst>
        </pc:spChg>
        <pc:spChg chg="add del">
          <ac:chgData name="M.S. OMKAR" userId="23296a6770eb3fee" providerId="Windows Live" clId="Web-{481C4EE0-D8F3-4A26-BB2B-CADFD53D81C4}" dt="2025-05-01T17:12:50.147" v="302"/>
          <ac:spMkLst>
            <pc:docMk/>
            <pc:sldMk cId="3106875653" sldId="288"/>
            <ac:spMk id="79" creationId="{913AE63C-D5B4-45D1-ACFC-648CFFCF9805}"/>
          </ac:spMkLst>
        </pc:spChg>
        <pc:spChg chg="add del">
          <ac:chgData name="M.S. OMKAR" userId="23296a6770eb3fee" providerId="Windows Live" clId="Web-{481C4EE0-D8F3-4A26-BB2B-CADFD53D81C4}" dt="2025-05-01T17:12:50.147" v="302"/>
          <ac:spMkLst>
            <pc:docMk/>
            <pc:sldMk cId="3106875653" sldId="288"/>
            <ac:spMk id="80" creationId="{34DE9D20-D6C2-4834-9EE9-EC583F3FE571}"/>
          </ac:spMkLst>
        </pc:spChg>
        <pc:spChg chg="add del">
          <ac:chgData name="M.S. OMKAR" userId="23296a6770eb3fee" providerId="Windows Live" clId="Web-{481C4EE0-D8F3-4A26-BB2B-CADFD53D81C4}" dt="2025-05-01T17:12:55.226" v="304"/>
          <ac:spMkLst>
            <pc:docMk/>
            <pc:sldMk cId="3106875653" sldId="288"/>
            <ac:spMk id="88" creationId="{D7A453D2-15D8-4403-815F-291FA16340D9}"/>
          </ac:spMkLst>
        </pc:spChg>
        <pc:spChg chg="add del">
          <ac:chgData name="M.S. OMKAR" userId="23296a6770eb3fee" providerId="Windows Live" clId="Web-{481C4EE0-D8F3-4A26-BB2B-CADFD53D81C4}" dt="2025-05-01T17:12:55.226" v="304"/>
          <ac:spMkLst>
            <pc:docMk/>
            <pc:sldMk cId="3106875653" sldId="288"/>
            <ac:spMk id="89" creationId="{E2D3D3F2-ABBB-4453-B1C5-1BEBF7E4DD56}"/>
          </ac:spMkLst>
        </pc:spChg>
        <pc:spChg chg="add del">
          <ac:chgData name="M.S. OMKAR" userId="23296a6770eb3fee" providerId="Windows Live" clId="Web-{481C4EE0-D8F3-4A26-BB2B-CADFD53D81C4}" dt="2025-05-01T17:12:55.226" v="304"/>
          <ac:spMkLst>
            <pc:docMk/>
            <pc:sldMk cId="3106875653" sldId="288"/>
            <ac:spMk id="90" creationId="{8161EA6B-09CA-445B-AB0D-8DF76FA92DEF}"/>
          </ac:spMkLst>
        </pc:spChg>
        <pc:spChg chg="add del">
          <ac:chgData name="M.S. OMKAR" userId="23296a6770eb3fee" providerId="Windows Live" clId="Web-{481C4EE0-D8F3-4A26-BB2B-CADFD53D81C4}" dt="2025-05-01T17:12:58.304" v="306"/>
          <ac:spMkLst>
            <pc:docMk/>
            <pc:sldMk cId="3106875653" sldId="288"/>
            <ac:spMk id="97" creationId="{773AEA78-C03B-40B7-9D11-DC022119D577}"/>
          </ac:spMkLst>
        </pc:spChg>
        <pc:spChg chg="add del">
          <ac:chgData name="M.S. OMKAR" userId="23296a6770eb3fee" providerId="Windows Live" clId="Web-{481C4EE0-D8F3-4A26-BB2B-CADFD53D81C4}" dt="2025-05-01T17:12:58.304" v="306"/>
          <ac:spMkLst>
            <pc:docMk/>
            <pc:sldMk cId="3106875653" sldId="288"/>
            <ac:spMk id="106" creationId="{D7A453D2-15D8-4403-815F-291FA16340D9}"/>
          </ac:spMkLst>
        </pc:spChg>
        <pc:spChg chg="add del">
          <ac:chgData name="M.S. OMKAR" userId="23296a6770eb3fee" providerId="Windows Live" clId="Web-{481C4EE0-D8F3-4A26-BB2B-CADFD53D81C4}" dt="2025-05-01T17:12:58.304" v="306"/>
          <ac:spMkLst>
            <pc:docMk/>
            <pc:sldMk cId="3106875653" sldId="288"/>
            <ac:spMk id="107" creationId="{8161EA6B-09CA-445B-AB0D-8DF76FA92DEF}"/>
          </ac:spMkLst>
        </pc:spChg>
        <pc:spChg chg="add del">
          <ac:chgData name="M.S. OMKAR" userId="23296a6770eb3fee" providerId="Windows Live" clId="Web-{481C4EE0-D8F3-4A26-BB2B-CADFD53D81C4}" dt="2025-05-01T17:12:58.304" v="306"/>
          <ac:spMkLst>
            <pc:docMk/>
            <pc:sldMk cId="3106875653" sldId="288"/>
            <ac:spMk id="113" creationId="{B8114C98-A349-4111-A123-E8EAB86ABE30}"/>
          </ac:spMkLst>
        </pc:spChg>
        <pc:spChg chg="add del">
          <ac:chgData name="M.S. OMKAR" userId="23296a6770eb3fee" providerId="Windows Live" clId="Web-{481C4EE0-D8F3-4A26-BB2B-CADFD53D81C4}" dt="2025-05-01T17:13:01.679" v="308"/>
          <ac:spMkLst>
            <pc:docMk/>
            <pc:sldMk cId="3106875653" sldId="288"/>
            <ac:spMk id="123" creationId="{700E0F77-E936-4985-B7B1-B9823486AC33}"/>
          </ac:spMkLst>
        </pc:spChg>
        <pc:spChg chg="add del">
          <ac:chgData name="M.S. OMKAR" userId="23296a6770eb3fee" providerId="Windows Live" clId="Web-{481C4EE0-D8F3-4A26-BB2B-CADFD53D81C4}" dt="2025-05-01T17:13:01.679" v="308"/>
          <ac:spMkLst>
            <pc:docMk/>
            <pc:sldMk cId="3106875653" sldId="288"/>
            <ac:spMk id="124" creationId="{95C8260E-968F-44E8-A823-ABB431311926}"/>
          </ac:spMkLst>
        </pc:spChg>
        <pc:spChg chg="add del">
          <ac:chgData name="M.S. OMKAR" userId="23296a6770eb3fee" providerId="Windows Live" clId="Web-{481C4EE0-D8F3-4A26-BB2B-CADFD53D81C4}" dt="2025-05-01T17:13:01.679" v="308"/>
          <ac:spMkLst>
            <pc:docMk/>
            <pc:sldMk cId="3106875653" sldId="288"/>
            <ac:spMk id="126" creationId="{FE43805F-24A6-46A4-B19B-54F28347355C}"/>
          </ac:spMkLst>
        </pc:spChg>
        <pc:spChg chg="add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128" creationId="{2596F992-698C-48C0-9D89-70DA4CE927EF}"/>
          </ac:spMkLst>
        </pc:spChg>
        <pc:spChg chg="add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129" creationId="{E7BFF8DC-0AE7-4AD2-9B28-2E5F26D62C30}"/>
          </ac:spMkLst>
        </pc:spChg>
        <pc:spChg chg="add">
          <ac:chgData name="M.S. OMKAR" userId="23296a6770eb3fee" providerId="Windows Live" clId="Web-{481C4EE0-D8F3-4A26-BB2B-CADFD53D81C4}" dt="2025-05-01T17:13:01.695" v="309"/>
          <ac:spMkLst>
            <pc:docMk/>
            <pc:sldMk cId="3106875653" sldId="288"/>
            <ac:spMk id="130" creationId="{7E0162AD-C6E5-4BF8-A453-76ADB36877D3}"/>
          </ac:spMkLst>
        </pc:spChg>
        <pc:picChg chg="mod">
          <ac:chgData name="M.S. OMKAR" userId="23296a6770eb3fee" providerId="Windows Live" clId="Web-{481C4EE0-D8F3-4A26-BB2B-CADFD53D81C4}" dt="2025-05-01T17:14:36.843" v="334" actId="1076"/>
          <ac:picMkLst>
            <pc:docMk/>
            <pc:sldMk cId="3106875653" sldId="288"/>
            <ac:picMk id="6" creationId="{E2F5A384-1A62-1BAD-5DB0-16B86F80DF71}"/>
          </ac:picMkLst>
        </pc:picChg>
      </pc:sldChg>
      <pc:sldChg chg="addSp delSp modSp add mod replId setBg">
        <pc:chgData name="M.S. OMKAR" userId="23296a6770eb3fee" providerId="Windows Live" clId="Web-{481C4EE0-D8F3-4A26-BB2B-CADFD53D81C4}" dt="2025-05-01T17:39:30.517" v="693" actId="20577"/>
        <pc:sldMkLst>
          <pc:docMk/>
          <pc:sldMk cId="788985264" sldId="289"/>
        </pc:sldMkLst>
        <pc:spChg chg="mod ord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2" creationId="{18F93506-DF13-074B-E446-97445688E4BC}"/>
          </ac:spMkLst>
        </pc:spChg>
        <pc:spChg chg="mod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3" creationId="{708E52E1-ED90-AAD3-EED2-2F411E54AFDA}"/>
          </ac:spMkLst>
        </pc:spChg>
        <pc:spChg chg="mod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4" creationId="{07B10F51-036C-5ED2-3717-90814226B237}"/>
          </ac:spMkLst>
        </pc:spChg>
        <pc:spChg chg="mod ord">
          <ac:chgData name="M.S. OMKAR" userId="23296a6770eb3fee" providerId="Windows Live" clId="Web-{481C4EE0-D8F3-4A26-BB2B-CADFD53D81C4}" dt="2025-05-01T17:36:37.160" v="656" actId="20577"/>
          <ac:spMkLst>
            <pc:docMk/>
            <pc:sldMk cId="788985264" sldId="289"/>
            <ac:spMk id="5" creationId="{014E6516-54B6-3075-D613-4725EA513EAF}"/>
          </ac:spMkLst>
        </pc:spChg>
        <pc:spChg chg="add mod">
          <ac:chgData name="M.S. OMKAR" userId="23296a6770eb3fee" providerId="Windows Live" clId="Web-{481C4EE0-D8F3-4A26-BB2B-CADFD53D81C4}" dt="2025-05-01T17:39:30.517" v="693" actId="20577"/>
          <ac:spMkLst>
            <pc:docMk/>
            <pc:sldMk cId="788985264" sldId="289"/>
            <ac:spMk id="9" creationId="{7FA78FCB-D9B3-CF43-8B04-C4B7A33CEE83}"/>
          </ac:spMkLst>
        </pc:spChg>
        <pc:spChg chg="add del">
          <ac:chgData name="M.S. OMKAR" userId="23296a6770eb3fee" providerId="Windows Live" clId="Web-{481C4EE0-D8F3-4A26-BB2B-CADFD53D81C4}" dt="2025-05-01T17:35:04.794" v="639"/>
          <ac:spMkLst>
            <pc:docMk/>
            <pc:sldMk cId="788985264" sldId="289"/>
            <ac:spMk id="51" creationId="{8BE84672-935A-0D99-146F-863F21F4E6EF}"/>
          </ac:spMkLst>
        </pc:spChg>
        <pc:spChg chg="add del">
          <ac:chgData name="M.S. OMKAR" userId="23296a6770eb3fee" providerId="Windows Live" clId="Web-{481C4EE0-D8F3-4A26-BB2B-CADFD53D81C4}" dt="2025-05-01T17:35:04.794" v="639"/>
          <ac:spMkLst>
            <pc:docMk/>
            <pc:sldMk cId="788985264" sldId="289"/>
            <ac:spMk id="52" creationId="{7966A3AB-F0D0-C794-359C-12D149DB1ED9}"/>
          </ac:spMkLst>
        </pc:spChg>
        <pc:spChg chg="add del">
          <ac:chgData name="M.S. OMKAR" userId="23296a6770eb3fee" providerId="Windows Live" clId="Web-{481C4EE0-D8F3-4A26-BB2B-CADFD53D81C4}" dt="2025-05-01T17:35:04.794" v="639"/>
          <ac:spMkLst>
            <pc:docMk/>
            <pc:sldMk cId="788985264" sldId="289"/>
            <ac:spMk id="54" creationId="{8B1ED983-6BBC-5323-3359-1283EBAFAD28}"/>
          </ac:spMkLst>
        </pc:spChg>
        <pc:spChg chg="add del">
          <ac:chgData name="M.S. OMKAR" userId="23296a6770eb3fee" providerId="Windows Live" clId="Web-{481C4EE0-D8F3-4A26-BB2B-CADFD53D81C4}" dt="2025-05-01T17:35:04.794" v="639"/>
          <ac:spMkLst>
            <pc:docMk/>
            <pc:sldMk cId="788985264" sldId="289"/>
            <ac:spMk id="57" creationId="{D295427F-BD34-BB12-3FF1-0B748984BC42}"/>
          </ac:spMkLst>
        </pc:spChg>
        <pc:spChg chg="add del">
          <ac:chgData name="M.S. OMKAR" userId="23296a6770eb3fee" providerId="Windows Live" clId="Web-{481C4EE0-D8F3-4A26-BB2B-CADFD53D81C4}" dt="2025-05-01T17:34:27.979" v="622"/>
          <ac:spMkLst>
            <pc:docMk/>
            <pc:sldMk cId="788985264" sldId="289"/>
            <ac:spMk id="63" creationId="{A51A0227-072A-4F5F-928C-E2C3E5CCD10C}"/>
          </ac:spMkLst>
        </pc:spChg>
        <pc:spChg chg="add del">
          <ac:chgData name="M.S. OMKAR" userId="23296a6770eb3fee" providerId="Windows Live" clId="Web-{481C4EE0-D8F3-4A26-BB2B-CADFD53D81C4}" dt="2025-05-01T17:34:27.979" v="622"/>
          <ac:spMkLst>
            <pc:docMk/>
            <pc:sldMk cId="788985264" sldId="289"/>
            <ac:spMk id="65" creationId="{35D99776-4B38-47DF-A302-11AD9AF87ACA}"/>
          </ac:spMkLst>
        </pc:spChg>
        <pc:spChg chg="add del">
          <ac:chgData name="M.S. OMKAR" userId="23296a6770eb3fee" providerId="Windows Live" clId="Web-{481C4EE0-D8F3-4A26-BB2B-CADFD53D81C4}" dt="2025-05-01T17:34:31.698" v="624"/>
          <ac:spMkLst>
            <pc:docMk/>
            <pc:sldMk cId="788985264" sldId="289"/>
            <ac:spMk id="68" creationId="{149FB5C3-7336-4FE0-A30C-CC0A3646D499}"/>
          </ac:spMkLst>
        </pc:spChg>
        <pc:spChg chg="add del">
          <ac:chgData name="M.S. OMKAR" userId="23296a6770eb3fee" providerId="Windows Live" clId="Web-{481C4EE0-D8F3-4A26-BB2B-CADFD53D81C4}" dt="2025-05-01T17:34:31.698" v="624"/>
          <ac:spMkLst>
            <pc:docMk/>
            <pc:sldMk cId="788985264" sldId="289"/>
            <ac:spMk id="69" creationId="{0DA909B4-15FF-46A6-8A7F-7AEF977FE9ED}"/>
          </ac:spMkLst>
        </pc:spChg>
        <pc:spChg chg="add del">
          <ac:chgData name="M.S. OMKAR" userId="23296a6770eb3fee" providerId="Windows Live" clId="Web-{481C4EE0-D8F3-4A26-BB2B-CADFD53D81C4}" dt="2025-05-01T17:34:31.698" v="624"/>
          <ac:spMkLst>
            <pc:docMk/>
            <pc:sldMk cId="788985264" sldId="289"/>
            <ac:spMk id="71" creationId="{1382A32C-5B0C-4B1C-A074-76C6DBCC9F87}"/>
          </ac:spMkLst>
        </pc:spChg>
        <pc:spChg chg="add del">
          <ac:chgData name="M.S. OMKAR" userId="23296a6770eb3fee" providerId="Windows Live" clId="Web-{481C4EE0-D8F3-4A26-BB2B-CADFD53D81C4}" dt="2025-05-01T17:34:40.839" v="626"/>
          <ac:spMkLst>
            <pc:docMk/>
            <pc:sldMk cId="788985264" sldId="289"/>
            <ac:spMk id="73" creationId="{99F1FFA9-D672-408C-9220-ADEEC6ABDD09}"/>
          </ac:spMkLst>
        </pc:spChg>
        <pc:spChg chg="add del">
          <ac:chgData name="M.S. OMKAR" userId="23296a6770eb3fee" providerId="Windows Live" clId="Web-{481C4EE0-D8F3-4A26-BB2B-CADFD53D81C4}" dt="2025-05-01T17:34:44.324" v="628"/>
          <ac:spMkLst>
            <pc:docMk/>
            <pc:sldMk cId="788985264" sldId="289"/>
            <ac:spMk id="81" creationId="{03AF1C04-3FEF-41BD-BB84-2F263765BEBC}"/>
          </ac:spMkLst>
        </pc:spChg>
        <pc:spChg chg="add del">
          <ac:chgData name="M.S. OMKAR" userId="23296a6770eb3fee" providerId="Windows Live" clId="Web-{481C4EE0-D8F3-4A26-BB2B-CADFD53D81C4}" dt="2025-05-01T17:34:46.152" v="630"/>
          <ac:spMkLst>
            <pc:docMk/>
            <pc:sldMk cId="788985264" sldId="289"/>
            <ac:spMk id="88" creationId="{04695F26-39DB-450E-B464-9C76CD233B36}"/>
          </ac:spMkLst>
        </pc:spChg>
        <pc:spChg chg="add del">
          <ac:chgData name="M.S. OMKAR" userId="23296a6770eb3fee" providerId="Windows Live" clId="Web-{481C4EE0-D8F3-4A26-BB2B-CADFD53D81C4}" dt="2025-05-01T17:34:46.152" v="630"/>
          <ac:spMkLst>
            <pc:docMk/>
            <pc:sldMk cId="788985264" sldId="289"/>
            <ac:spMk id="89" creationId="{2F42E55F-A297-474F-AF2D-6D3A15822BCA}"/>
          </ac:spMkLst>
        </pc:spChg>
        <pc:spChg chg="add del">
          <ac:chgData name="M.S. OMKAR" userId="23296a6770eb3fee" providerId="Windows Live" clId="Web-{481C4EE0-D8F3-4A26-BB2B-CADFD53D81C4}" dt="2025-05-01T17:34:57.700" v="632"/>
          <ac:spMkLst>
            <pc:docMk/>
            <pc:sldMk cId="788985264" sldId="289"/>
            <ac:spMk id="95" creationId="{5C8908E2-EE49-44D2-9428-A28D2312A8D5}"/>
          </ac:spMkLst>
        </pc:spChg>
        <pc:spChg chg="add del">
          <ac:chgData name="M.S. OMKAR" userId="23296a6770eb3fee" providerId="Windows Live" clId="Web-{481C4EE0-D8F3-4A26-BB2B-CADFD53D81C4}" dt="2025-05-01T17:34:57.700" v="632"/>
          <ac:spMkLst>
            <pc:docMk/>
            <pc:sldMk cId="788985264" sldId="289"/>
            <ac:spMk id="98" creationId="{8B88B599-C539-4F18-A32A-40207EC6E21A}"/>
          </ac:spMkLst>
        </pc:spChg>
        <pc:spChg chg="add del">
          <ac:chgData name="M.S. OMKAR" userId="23296a6770eb3fee" providerId="Windows Live" clId="Web-{481C4EE0-D8F3-4A26-BB2B-CADFD53D81C4}" dt="2025-05-01T17:34:57.700" v="632"/>
          <ac:spMkLst>
            <pc:docMk/>
            <pc:sldMk cId="788985264" sldId="289"/>
            <ac:spMk id="99" creationId="{ED888B23-07FA-482A-96DF-47E31AF1A603}"/>
          </ac:spMkLst>
        </pc:spChg>
        <pc:spChg chg="add del">
          <ac:chgData name="M.S. OMKAR" userId="23296a6770eb3fee" providerId="Windows Live" clId="Web-{481C4EE0-D8F3-4A26-BB2B-CADFD53D81C4}" dt="2025-05-01T17:35:01.466" v="634"/>
          <ac:spMkLst>
            <pc:docMk/>
            <pc:sldMk cId="788985264" sldId="289"/>
            <ac:spMk id="101" creationId="{9D25F302-27C5-414F-97F8-6EA0A6C028BA}"/>
          </ac:spMkLst>
        </pc:spChg>
        <pc:spChg chg="add del">
          <ac:chgData name="M.S. OMKAR" userId="23296a6770eb3fee" providerId="Windows Live" clId="Web-{481C4EE0-D8F3-4A26-BB2B-CADFD53D81C4}" dt="2025-05-01T17:35:01.466" v="634"/>
          <ac:spMkLst>
            <pc:docMk/>
            <pc:sldMk cId="788985264" sldId="289"/>
            <ac:spMk id="102" creationId="{830A36F8-48C2-4842-A87B-8CE8DF4E7FD2}"/>
          </ac:spMkLst>
        </pc:spChg>
        <pc:spChg chg="add del">
          <ac:chgData name="M.S. OMKAR" userId="23296a6770eb3fee" providerId="Windows Live" clId="Web-{481C4EE0-D8F3-4A26-BB2B-CADFD53D81C4}" dt="2025-05-01T17:35:01.466" v="634"/>
          <ac:spMkLst>
            <pc:docMk/>
            <pc:sldMk cId="788985264" sldId="289"/>
            <ac:spMk id="103" creationId="{7F488E8B-4E1E-4402-8935-D4E6C02615C7}"/>
          </ac:spMkLst>
        </pc:spChg>
        <pc:spChg chg="add del">
          <ac:chgData name="M.S. OMKAR" userId="23296a6770eb3fee" providerId="Windows Live" clId="Web-{481C4EE0-D8F3-4A26-BB2B-CADFD53D81C4}" dt="2025-05-01T17:35:02.903" v="636"/>
          <ac:spMkLst>
            <pc:docMk/>
            <pc:sldMk cId="788985264" sldId="289"/>
            <ac:spMk id="105" creationId="{74B0B678-CD10-4371-96E5-2706F4579FAD}"/>
          </ac:spMkLst>
        </pc:spChg>
        <pc:spChg chg="add del">
          <ac:chgData name="M.S. OMKAR" userId="23296a6770eb3fee" providerId="Windows Live" clId="Web-{481C4EE0-D8F3-4A26-BB2B-CADFD53D81C4}" dt="2025-05-01T17:35:02.903" v="636"/>
          <ac:spMkLst>
            <pc:docMk/>
            <pc:sldMk cId="788985264" sldId="289"/>
            <ac:spMk id="108" creationId="{CBC4F608-B4B8-48C3-9572-C0F061B1CD99}"/>
          </ac:spMkLst>
        </pc:spChg>
        <pc:spChg chg="add del">
          <ac:chgData name="M.S. OMKAR" userId="23296a6770eb3fee" providerId="Windows Live" clId="Web-{481C4EE0-D8F3-4A26-BB2B-CADFD53D81C4}" dt="2025-05-01T17:35:02.903" v="636"/>
          <ac:spMkLst>
            <pc:docMk/>
            <pc:sldMk cId="788985264" sldId="289"/>
            <ac:spMk id="109" creationId="{1382A32C-5B0C-4B1C-A074-76C6DBCC9F87}"/>
          </ac:spMkLst>
        </pc:spChg>
        <pc:spChg chg="add del">
          <ac:chgData name="M.S. OMKAR" userId="23296a6770eb3fee" providerId="Windows Live" clId="Web-{481C4EE0-D8F3-4A26-BB2B-CADFD53D81C4}" dt="2025-05-01T17:35:04.763" v="638"/>
          <ac:spMkLst>
            <pc:docMk/>
            <pc:sldMk cId="788985264" sldId="289"/>
            <ac:spMk id="111" creationId="{53E60C6D-4E85-4E14-BCDF-BF15C241F7CA}"/>
          </ac:spMkLst>
        </pc:spChg>
        <pc:spChg chg="add del">
          <ac:chgData name="M.S. OMKAR" userId="23296a6770eb3fee" providerId="Windows Live" clId="Web-{481C4EE0-D8F3-4A26-BB2B-CADFD53D81C4}" dt="2025-05-01T17:35:04.763" v="638"/>
          <ac:spMkLst>
            <pc:docMk/>
            <pc:sldMk cId="788985264" sldId="289"/>
            <ac:spMk id="112" creationId="{7D42D292-4C48-479B-9E59-E29CD9871C0C}"/>
          </ac:spMkLst>
        </pc:spChg>
        <pc:spChg chg="add del">
          <ac:chgData name="M.S. OMKAR" userId="23296a6770eb3fee" providerId="Windows Live" clId="Web-{481C4EE0-D8F3-4A26-BB2B-CADFD53D81C4}" dt="2025-05-01T17:35:04.763" v="638"/>
          <ac:spMkLst>
            <pc:docMk/>
            <pc:sldMk cId="788985264" sldId="289"/>
            <ac:spMk id="113" creationId="{533DF362-939D-4EEE-8DC4-6B54607E5611}"/>
          </ac:spMkLst>
        </pc:spChg>
        <pc:spChg chg="add del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115" creationId="{5C8908E2-EE49-44D2-9428-A28D2312A8D5}"/>
          </ac:spMkLst>
        </pc:spChg>
        <pc:spChg chg="add del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118" creationId="{8B88B599-C539-4F18-A32A-40207EC6E21A}"/>
          </ac:spMkLst>
        </pc:spChg>
        <pc:spChg chg="add del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119" creationId="{ED888B23-07FA-482A-96DF-47E31AF1A603}"/>
          </ac:spMkLst>
        </pc:spChg>
        <pc:spChg chg="add del">
          <ac:chgData name="M.S. OMKAR" userId="23296a6770eb3fee" providerId="Windows Live" clId="Web-{481C4EE0-D8F3-4A26-BB2B-CADFD53D81C4}" dt="2025-05-01T17:35:29.874" v="642"/>
          <ac:spMkLst>
            <pc:docMk/>
            <pc:sldMk cId="788985264" sldId="289"/>
            <ac:spMk id="124" creationId="{03AF1C04-3FEF-41BD-BB84-2F263765BEBC}"/>
          </ac:spMkLst>
        </pc:spChg>
        <pc:spChg chg="add del">
          <ac:chgData name="M.S. OMKAR" userId="23296a6770eb3fee" providerId="Windows Live" clId="Web-{481C4EE0-D8F3-4A26-BB2B-CADFD53D81C4}" dt="2025-05-01T17:35:36.593" v="644"/>
          <ac:spMkLst>
            <pc:docMk/>
            <pc:sldMk cId="788985264" sldId="289"/>
            <ac:spMk id="132" creationId="{ED888B23-07FA-482A-96DF-47E31AF1A603}"/>
          </ac:spMkLst>
        </pc:spChg>
        <pc:spChg chg="add del">
          <ac:chgData name="M.S. OMKAR" userId="23296a6770eb3fee" providerId="Windows Live" clId="Web-{481C4EE0-D8F3-4A26-BB2B-CADFD53D81C4}" dt="2025-05-01T17:35:36.593" v="644"/>
          <ac:spMkLst>
            <pc:docMk/>
            <pc:sldMk cId="788985264" sldId="289"/>
            <ac:spMk id="143" creationId="{5C8908E2-EE49-44D2-9428-A28D2312A8D5}"/>
          </ac:spMkLst>
        </pc:spChg>
        <pc:spChg chg="add del">
          <ac:chgData name="M.S. OMKAR" userId="23296a6770eb3fee" providerId="Windows Live" clId="Web-{481C4EE0-D8F3-4A26-BB2B-CADFD53D81C4}" dt="2025-05-01T17:35:36.593" v="644"/>
          <ac:spMkLst>
            <pc:docMk/>
            <pc:sldMk cId="788985264" sldId="289"/>
            <ac:spMk id="145" creationId="{8B88B599-C539-4F18-A32A-40207EC6E21A}"/>
          </ac:spMkLst>
        </pc:spChg>
        <pc:spChg chg="add del">
          <ac:chgData name="M.S. OMKAR" userId="23296a6770eb3fee" providerId="Windows Live" clId="Web-{481C4EE0-D8F3-4A26-BB2B-CADFD53D81C4}" dt="2025-05-01T17:35:43.750" v="646"/>
          <ac:spMkLst>
            <pc:docMk/>
            <pc:sldMk cId="788985264" sldId="289"/>
            <ac:spMk id="147" creationId="{A51A0227-072A-4F5F-928C-E2C3E5CCD10C}"/>
          </ac:spMkLst>
        </pc:spChg>
        <pc:spChg chg="add del">
          <ac:chgData name="M.S. OMKAR" userId="23296a6770eb3fee" providerId="Windows Live" clId="Web-{481C4EE0-D8F3-4A26-BB2B-CADFD53D81C4}" dt="2025-05-01T17:35:43.750" v="646"/>
          <ac:spMkLst>
            <pc:docMk/>
            <pc:sldMk cId="788985264" sldId="289"/>
            <ac:spMk id="148" creationId="{35D99776-4B38-47DF-A302-11AD9AF87ACA}"/>
          </ac:spMkLst>
        </pc:spChg>
        <pc:spChg chg="add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150" creationId="{BF0F4E97-E194-4493-885A-6C7C34A446DB}"/>
          </ac:spMkLst>
        </pc:spChg>
        <pc:spChg chg="add">
          <ac:chgData name="M.S. OMKAR" userId="23296a6770eb3fee" providerId="Windows Live" clId="Web-{481C4EE0-D8F3-4A26-BB2B-CADFD53D81C4}" dt="2025-05-01T17:35:43.750" v="647"/>
          <ac:spMkLst>
            <pc:docMk/>
            <pc:sldMk cId="788985264" sldId="289"/>
            <ac:spMk id="151" creationId="{9CF7FE1C-8BC5-4B0C-A2BC-93AB72C90FDD}"/>
          </ac:spMkLst>
        </pc:spChg>
        <pc:grpChg chg="add del">
          <ac:chgData name="M.S. OMKAR" userId="23296a6770eb3fee" providerId="Windows Live" clId="Web-{481C4EE0-D8F3-4A26-BB2B-CADFD53D81C4}" dt="2025-05-01T17:35:36.593" v="644"/>
          <ac:grpSpMkLst>
            <pc:docMk/>
            <pc:sldMk cId="788985264" sldId="289"/>
            <ac:grpSpMk id="116" creationId="{B29018A0-5DE6-4CC9-AB25-675616AF7225}"/>
          </ac:grpSpMkLst>
        </pc:grpChg>
        <pc:grpChg chg="add del">
          <ac:chgData name="M.S. OMKAR" userId="23296a6770eb3fee" providerId="Windows Live" clId="Web-{481C4EE0-D8F3-4A26-BB2B-CADFD53D81C4}" dt="2025-05-01T17:35:36.593" v="644"/>
          <ac:grpSpMkLst>
            <pc:docMk/>
            <pc:sldMk cId="788985264" sldId="289"/>
            <ac:grpSpMk id="144" creationId="{B29018A0-5DE6-4CC9-AB25-675616AF7225}"/>
          </ac:grpSpMkLst>
        </pc:grpChg>
        <pc:picChg chg="mod ord">
          <ac:chgData name="M.S. OMKAR" userId="23296a6770eb3fee" providerId="Windows Live" clId="Web-{481C4EE0-D8F3-4A26-BB2B-CADFD53D81C4}" dt="2025-05-01T17:35:43.750" v="647"/>
          <ac:picMkLst>
            <pc:docMk/>
            <pc:sldMk cId="788985264" sldId="289"/>
            <ac:picMk id="6" creationId="{229A6A9D-2BD8-D05B-2C80-C6C5BCF04E4A}"/>
          </ac:picMkLst>
        </pc:picChg>
        <pc:picChg chg="add mod ord">
          <ac:chgData name="M.S. OMKAR" userId="23296a6770eb3fee" providerId="Windows Live" clId="Web-{481C4EE0-D8F3-4A26-BB2B-CADFD53D81C4}" dt="2025-05-01T17:35:36.593" v="644"/>
          <ac:picMkLst>
            <pc:docMk/>
            <pc:sldMk cId="788985264" sldId="289"/>
            <ac:picMk id="7" creationId="{ED95E0AD-659B-CDC2-67C3-C607DA0C029B}"/>
          </ac:picMkLst>
        </pc:picChg>
      </pc:sldChg>
      <pc:sldChg chg="modSp add del replId">
        <pc:chgData name="M.S. OMKAR" userId="23296a6770eb3fee" providerId="Windows Live" clId="Web-{481C4EE0-D8F3-4A26-BB2B-CADFD53D81C4}" dt="2025-05-01T17:32:03.609" v="570"/>
        <pc:sldMkLst>
          <pc:docMk/>
          <pc:sldMk cId="2199396088" sldId="289"/>
        </pc:sldMkLst>
        <pc:spChg chg="mod">
          <ac:chgData name="M.S. OMKAR" userId="23296a6770eb3fee" providerId="Windows Live" clId="Web-{481C4EE0-D8F3-4A26-BB2B-CADFD53D81C4}" dt="2025-05-01T17:27:07.508" v="516" actId="20577"/>
          <ac:spMkLst>
            <pc:docMk/>
            <pc:sldMk cId="2199396088" sldId="289"/>
            <ac:spMk id="5" creationId="{E8DC4415-AA10-3E1D-3BFB-EF87C762F246}"/>
          </ac:spMkLst>
        </pc:spChg>
        <pc:spChg chg="mod">
          <ac:chgData name="M.S. OMKAR" userId="23296a6770eb3fee" providerId="Windows Live" clId="Web-{481C4EE0-D8F3-4A26-BB2B-CADFD53D81C4}" dt="2025-05-01T17:26:47.976" v="513" actId="20577"/>
          <ac:spMkLst>
            <pc:docMk/>
            <pc:sldMk cId="2199396088" sldId="289"/>
            <ac:spMk id="6" creationId="{E6A09E57-22F3-6C07-8BD4-43FF8BD09EB5}"/>
          </ac:spMkLst>
        </pc:spChg>
        <pc:spChg chg="mod">
          <ac:chgData name="M.S. OMKAR" userId="23296a6770eb3fee" providerId="Windows Live" clId="Web-{481C4EE0-D8F3-4A26-BB2B-CADFD53D81C4}" dt="2025-05-01T17:27:26.291" v="518" actId="20577"/>
          <ac:spMkLst>
            <pc:docMk/>
            <pc:sldMk cId="2199396088" sldId="289"/>
            <ac:spMk id="7" creationId="{DF19554C-F73F-7EF4-BB67-46382A581002}"/>
          </ac:spMkLst>
        </pc:spChg>
      </pc:sldChg>
      <pc:sldChg chg="add del replId">
        <pc:chgData name="M.S. OMKAR" userId="23296a6770eb3fee" providerId="Windows Live" clId="Web-{481C4EE0-D8F3-4A26-BB2B-CADFD53D81C4}" dt="2025-05-01T17:40:57.789" v="697"/>
        <pc:sldMkLst>
          <pc:docMk/>
          <pc:sldMk cId="3287757244" sldId="290"/>
        </pc:sldMkLst>
      </pc:sldChg>
      <pc:sldChg chg="addSp delSp modSp add replId">
        <pc:chgData name="M.S. OMKAR" userId="23296a6770eb3fee" providerId="Windows Live" clId="Web-{481C4EE0-D8F3-4A26-BB2B-CADFD53D81C4}" dt="2025-05-01T17:45:15.512" v="723"/>
        <pc:sldMkLst>
          <pc:docMk/>
          <pc:sldMk cId="4207858577" sldId="291"/>
        </pc:sldMkLst>
        <pc:spChg chg="mod">
          <ac:chgData name="M.S. OMKAR" userId="23296a6770eb3fee" providerId="Windows Live" clId="Web-{481C4EE0-D8F3-4A26-BB2B-CADFD53D81C4}" dt="2025-05-01T17:43:53.677" v="708"/>
          <ac:spMkLst>
            <pc:docMk/>
            <pc:sldMk cId="4207858577" sldId="291"/>
            <ac:spMk id="2" creationId="{F022B180-CAFA-20AE-810C-E96EE2EF8429}"/>
          </ac:spMkLst>
        </pc:spChg>
        <pc:spChg chg="mod">
          <ac:chgData name="M.S. OMKAR" userId="23296a6770eb3fee" providerId="Windows Live" clId="Web-{481C4EE0-D8F3-4A26-BB2B-CADFD53D81C4}" dt="2025-05-01T17:43:53.677" v="708"/>
          <ac:spMkLst>
            <pc:docMk/>
            <pc:sldMk cId="4207858577" sldId="291"/>
            <ac:spMk id="3" creationId="{42705346-345C-79B7-53DA-9B3D3AAB8492}"/>
          </ac:spMkLst>
        </pc:spChg>
        <pc:spChg chg="mod">
          <ac:chgData name="M.S. OMKAR" userId="23296a6770eb3fee" providerId="Windows Live" clId="Web-{481C4EE0-D8F3-4A26-BB2B-CADFD53D81C4}" dt="2025-05-01T17:43:53.677" v="708"/>
          <ac:spMkLst>
            <pc:docMk/>
            <pc:sldMk cId="4207858577" sldId="291"/>
            <ac:spMk id="4" creationId="{D03A2731-492E-079E-EE08-FF06806712C6}"/>
          </ac:spMkLst>
        </pc:spChg>
        <pc:spChg chg="del">
          <ac:chgData name="M.S. OMKAR" userId="23296a6770eb3fee" providerId="Windows Live" clId="Web-{481C4EE0-D8F3-4A26-BB2B-CADFD53D81C4}" dt="2025-05-01T17:41:31.886" v="701"/>
          <ac:spMkLst>
            <pc:docMk/>
            <pc:sldMk cId="4207858577" sldId="291"/>
            <ac:spMk id="5" creationId="{7858185C-137B-78F6-5889-E65C6D73304D}"/>
          </ac:spMkLst>
        </pc:spChg>
        <pc:spChg chg="del">
          <ac:chgData name="M.S. OMKAR" userId="23296a6770eb3fee" providerId="Windows Live" clId="Web-{481C4EE0-D8F3-4A26-BB2B-CADFD53D81C4}" dt="2025-05-01T17:41:31.886" v="701"/>
          <ac:spMkLst>
            <pc:docMk/>
            <pc:sldMk cId="4207858577" sldId="291"/>
            <ac:spMk id="51" creationId="{179A24F2-ADF4-A534-409F-136CD15A7888}"/>
          </ac:spMkLst>
        </pc:spChg>
        <pc:spChg chg="del">
          <ac:chgData name="M.S. OMKAR" userId="23296a6770eb3fee" providerId="Windows Live" clId="Web-{481C4EE0-D8F3-4A26-BB2B-CADFD53D81C4}" dt="2025-05-01T17:41:31.886" v="701"/>
          <ac:spMkLst>
            <pc:docMk/>
            <pc:sldMk cId="4207858577" sldId="291"/>
            <ac:spMk id="52" creationId="{6D27A8F5-A265-A618-A456-80E186C01EE0}"/>
          </ac:spMkLst>
        </pc:spChg>
        <pc:spChg chg="del">
          <ac:chgData name="M.S. OMKAR" userId="23296a6770eb3fee" providerId="Windows Live" clId="Web-{481C4EE0-D8F3-4A26-BB2B-CADFD53D81C4}" dt="2025-05-01T17:41:31.886" v="701"/>
          <ac:spMkLst>
            <pc:docMk/>
            <pc:sldMk cId="4207858577" sldId="291"/>
            <ac:spMk id="54" creationId="{E27BB09F-0088-3E05-D6CB-EF101495D678}"/>
          </ac:spMkLst>
        </pc:spChg>
        <pc:spChg chg="add del">
          <ac:chgData name="M.S. OMKAR" userId="23296a6770eb3fee" providerId="Windows Live" clId="Web-{481C4EE0-D8F3-4A26-BB2B-CADFD53D81C4}" dt="2025-05-01T17:42:13.310" v="704"/>
          <ac:spMkLst>
            <pc:docMk/>
            <pc:sldMk cId="4207858577" sldId="291"/>
            <ac:spMk id="64" creationId="{BACC6370-2D7E-4714-9D71-7542949D7D5D}"/>
          </ac:spMkLst>
        </pc:spChg>
        <pc:spChg chg="add del">
          <ac:chgData name="M.S. OMKAR" userId="23296a6770eb3fee" providerId="Windows Live" clId="Web-{481C4EE0-D8F3-4A26-BB2B-CADFD53D81C4}" dt="2025-05-01T17:42:13.310" v="704"/>
          <ac:spMkLst>
            <pc:docMk/>
            <pc:sldMk cId="4207858577" sldId="291"/>
            <ac:spMk id="66" creationId="{F68B3F68-107C-434F-AA38-110D5EA91B85}"/>
          </ac:spMkLst>
        </pc:spChg>
        <pc:spChg chg="add del">
          <ac:chgData name="M.S. OMKAR" userId="23296a6770eb3fee" providerId="Windows Live" clId="Web-{481C4EE0-D8F3-4A26-BB2B-CADFD53D81C4}" dt="2025-05-01T17:42:13.310" v="704"/>
          <ac:spMkLst>
            <pc:docMk/>
            <pc:sldMk cId="4207858577" sldId="291"/>
            <ac:spMk id="68" creationId="{AAD0DBB9-1A4B-4391-81D4-CB19F9AB918A}"/>
          </ac:spMkLst>
        </pc:spChg>
        <pc:spChg chg="add del">
          <ac:chgData name="M.S. OMKAR" userId="23296a6770eb3fee" providerId="Windows Live" clId="Web-{481C4EE0-D8F3-4A26-BB2B-CADFD53D81C4}" dt="2025-05-01T17:42:13.310" v="704"/>
          <ac:spMkLst>
            <pc:docMk/>
            <pc:sldMk cId="4207858577" sldId="291"/>
            <ac:spMk id="70" creationId="{063BBA22-50EA-4C4D-BE05-F1CE4E63AA56}"/>
          </ac:spMkLst>
        </pc:spChg>
        <pc:spChg chg="add del">
          <ac:chgData name="M.S. OMKAR" userId="23296a6770eb3fee" providerId="Windows Live" clId="Web-{481C4EE0-D8F3-4A26-BB2B-CADFD53D81C4}" dt="2025-05-01T17:42:13.264" v="703"/>
          <ac:spMkLst>
            <pc:docMk/>
            <pc:sldMk cId="4207858577" sldId="291"/>
            <ac:spMk id="75" creationId="{1D63C574-BFD2-41A1-A567-B0C3CC7FDD4F}"/>
          </ac:spMkLst>
        </pc:spChg>
        <pc:spChg chg="add del">
          <ac:chgData name="M.S. OMKAR" userId="23296a6770eb3fee" providerId="Windows Live" clId="Web-{481C4EE0-D8F3-4A26-BB2B-CADFD53D81C4}" dt="2025-05-01T17:42:13.264" v="703"/>
          <ac:spMkLst>
            <pc:docMk/>
            <pc:sldMk cId="4207858577" sldId="291"/>
            <ac:spMk id="77" creationId="{E2A46BAB-8C31-42B2-90E8-B26DD3E81D37}"/>
          </ac:spMkLst>
        </pc:spChg>
        <pc:spChg chg="add del">
          <ac:chgData name="M.S. OMKAR" userId="23296a6770eb3fee" providerId="Windows Live" clId="Web-{481C4EE0-D8F3-4A26-BB2B-CADFD53D81C4}" dt="2025-05-01T17:43:53.677" v="708"/>
          <ac:spMkLst>
            <pc:docMk/>
            <pc:sldMk cId="4207858577" sldId="291"/>
            <ac:spMk id="92" creationId="{35DB3719-6FDC-4E5D-891D-FF40B7300F64}"/>
          </ac:spMkLst>
        </pc:spChg>
        <pc:spChg chg="add del">
          <ac:chgData name="M.S. OMKAR" userId="23296a6770eb3fee" providerId="Windows Live" clId="Web-{481C4EE0-D8F3-4A26-BB2B-CADFD53D81C4}" dt="2025-05-01T17:43:53.677" v="708"/>
          <ac:spMkLst>
            <pc:docMk/>
            <pc:sldMk cId="4207858577" sldId="291"/>
            <ac:spMk id="93" creationId="{E0CBAC23-2E3F-4A90-BA59-F8299F6A5439}"/>
          </ac:spMkLst>
        </pc:spChg>
        <pc:spChg chg="add del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98" creationId="{BACC6370-2D7E-4714-9D71-7542949D7D5D}"/>
          </ac:spMkLst>
        </pc:spChg>
        <pc:spChg chg="add del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00" creationId="{F68B3F68-107C-434F-AA38-110D5EA91B85}"/>
          </ac:spMkLst>
        </pc:spChg>
        <pc:spChg chg="add del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02" creationId="{AAD0DBB9-1A4B-4391-81D4-CB19F9AB918A}"/>
          </ac:spMkLst>
        </pc:spChg>
        <pc:spChg chg="add del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04" creationId="{063BBA22-50EA-4C4D-BE05-F1CE4E63AA56}"/>
          </ac:spMkLst>
        </pc:spChg>
        <pc:spChg chg="add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09" creationId="{BACC6370-2D7E-4714-9D71-7542949D7D5D}"/>
          </ac:spMkLst>
        </pc:spChg>
        <pc:spChg chg="add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11" creationId="{F68B3F68-107C-434F-AA38-110D5EA91B85}"/>
          </ac:spMkLst>
        </pc:spChg>
        <pc:spChg chg="add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13" creationId="{AAD0DBB9-1A4B-4391-81D4-CB19F9AB918A}"/>
          </ac:spMkLst>
        </pc:spChg>
        <pc:spChg chg="add">
          <ac:chgData name="M.S. OMKAR" userId="23296a6770eb3fee" providerId="Windows Live" clId="Web-{481C4EE0-D8F3-4A26-BB2B-CADFD53D81C4}" dt="2025-05-01T17:45:15.512" v="723"/>
          <ac:spMkLst>
            <pc:docMk/>
            <pc:sldMk cId="4207858577" sldId="291"/>
            <ac:spMk id="115" creationId="{063BBA22-50EA-4C4D-BE05-F1CE4E63AA56}"/>
          </ac:spMkLst>
        </pc:spChg>
        <pc:graphicFrameChg chg="mod modGraphic">
          <ac:chgData name="M.S. OMKAR" userId="23296a6770eb3fee" providerId="Windows Live" clId="Web-{481C4EE0-D8F3-4A26-BB2B-CADFD53D81C4}" dt="2025-05-01T17:45:15.512" v="723"/>
          <ac:graphicFrameMkLst>
            <pc:docMk/>
            <pc:sldMk cId="4207858577" sldId="291"/>
            <ac:graphicFrameMk id="60" creationId="{2F204764-F193-EB33-BBD3-080A6171488F}"/>
          </ac:graphicFrameMkLst>
        </pc:graphicFrameChg>
        <pc:picChg chg="del mod">
          <ac:chgData name="M.S. OMKAR" userId="23296a6770eb3fee" providerId="Windows Live" clId="Web-{481C4EE0-D8F3-4A26-BB2B-CADFD53D81C4}" dt="2025-05-01T17:41:20.041" v="700"/>
          <ac:picMkLst>
            <pc:docMk/>
            <pc:sldMk cId="4207858577" sldId="291"/>
            <ac:picMk id="6" creationId="{E3AA06F0-3B7B-D4A9-20D6-3E7BB0F6C136}"/>
          </ac:picMkLst>
        </pc:picChg>
        <pc:picChg chg="add del mod">
          <ac:chgData name="M.S. OMKAR" userId="23296a6770eb3fee" providerId="Windows Live" clId="Web-{481C4EE0-D8F3-4A26-BB2B-CADFD53D81C4}" dt="2025-05-01T17:43:48.255" v="707"/>
          <ac:picMkLst>
            <pc:docMk/>
            <pc:sldMk cId="4207858577" sldId="291"/>
            <ac:picMk id="48" creationId="{3449AF92-C71E-C79E-6850-F7714A9347F3}"/>
          </ac:picMkLst>
        </pc:picChg>
      </pc:sldChg>
    </pc:docChg>
  </pc:docChgLst>
  <pc:docChgLst>
    <pc:chgData name="M.S. OMKAR" userId="23296a6770eb3fee" providerId="Windows Live" clId="Web-{C70D80FD-893F-42CD-9AD2-4035BC635DBE}"/>
    <pc:docChg chg="addSld modSld">
      <pc:chgData name="M.S. OMKAR" userId="23296a6770eb3fee" providerId="Windows Live" clId="Web-{C70D80FD-893F-42CD-9AD2-4035BC635DBE}" dt="2025-05-01T15:18:23.635" v="48" actId="20577"/>
      <pc:docMkLst>
        <pc:docMk/>
      </pc:docMkLst>
      <pc:sldChg chg="addSp delSp modSp mod setBg">
        <pc:chgData name="M.S. OMKAR" userId="23296a6770eb3fee" providerId="Windows Live" clId="Web-{C70D80FD-893F-42CD-9AD2-4035BC635DBE}" dt="2025-05-01T15:14:18.399" v="24" actId="14100"/>
        <pc:sldMkLst>
          <pc:docMk/>
          <pc:sldMk cId="3551793469" sldId="275"/>
        </pc:sldMkLst>
        <pc:spChg chg="mod">
          <ac:chgData name="M.S. OMKAR" userId="23296a6770eb3fee" providerId="Windows Live" clId="Web-{C70D80FD-893F-42CD-9AD2-4035BC635DBE}" dt="2025-05-01T15:13:11.055" v="15" actId="20577"/>
          <ac:spMkLst>
            <pc:docMk/>
            <pc:sldMk cId="3551793469" sldId="275"/>
            <ac:spMk id="2" creationId="{4379103A-7E0F-A503-491C-874CA2A16BC0}"/>
          </ac:spMkLst>
        </pc:spChg>
        <pc:spChg chg="mod or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3" creationId="{4E79730E-E638-275F-6C74-85FDCE30C43F}"/>
          </ac:spMkLst>
        </pc:spChg>
        <pc:spChg chg="mod or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4" creationId="{C0B85CC1-CC9E-26A5-C05A-E64ABEDD931D}"/>
          </ac:spMkLst>
        </pc:spChg>
        <pc:spChg chg="mod ord">
          <ac:chgData name="M.S. OMKAR" userId="23296a6770eb3fee" providerId="Windows Live" clId="Web-{C70D80FD-893F-42CD-9AD2-4035BC635DBE}" dt="2025-05-01T15:14:18.399" v="24" actId="14100"/>
          <ac:spMkLst>
            <pc:docMk/>
            <pc:sldMk cId="3551793469" sldId="275"/>
            <ac:spMk id="5" creationId="{DA7A49E4-DCE3-62DE-B6D1-539EBFFFE689}"/>
          </ac:spMkLst>
        </pc:spChg>
        <pc:spChg chg="add del">
          <ac:chgData name="M.S. OMKAR" userId="23296a6770eb3fee" providerId="Windows Live" clId="Web-{C70D80FD-893F-42CD-9AD2-4035BC635DBE}" dt="2025-05-01T15:10:46.101" v="6"/>
          <ac:spMkLst>
            <pc:docMk/>
            <pc:sldMk cId="3551793469" sldId="275"/>
            <ac:spMk id="11" creationId="{D7A453D2-15D8-4403-815F-291FA16340D9}"/>
          </ac:spMkLst>
        </pc:spChg>
        <pc:spChg chg="add del">
          <ac:chgData name="M.S. OMKAR" userId="23296a6770eb3fee" providerId="Windows Live" clId="Web-{C70D80FD-893F-42CD-9AD2-4035BC635DBE}" dt="2025-05-01T15:10:46.101" v="6"/>
          <ac:spMkLst>
            <pc:docMk/>
            <pc:sldMk cId="3551793469" sldId="275"/>
            <ac:spMk id="13" creationId="{8161EA6B-09CA-445B-AB0D-8DF76FA92DEF}"/>
          </ac:spMkLst>
        </pc:spChg>
        <pc:spChg chg="add del">
          <ac:chgData name="M.S. OMKAR" userId="23296a6770eb3fee" providerId="Windows Live" clId="Web-{C70D80FD-893F-42CD-9AD2-4035BC635DBE}" dt="2025-05-01T15:10:46.101" v="6"/>
          <ac:spMkLst>
            <pc:docMk/>
            <pc:sldMk cId="3551793469" sldId="275"/>
            <ac:spMk id="23" creationId="{B8114C98-A349-4111-A123-E8EAB86ABE30}"/>
          </ac:spMkLst>
        </pc:spChg>
        <pc:spChg chg="add del">
          <ac:chgData name="M.S. OMKAR" userId="23296a6770eb3fee" providerId="Windows Live" clId="Web-{C70D80FD-893F-42CD-9AD2-4035BC635DBE}" dt="2025-05-01T15:10:46.101" v="6"/>
          <ac:spMkLst>
            <pc:docMk/>
            <pc:sldMk cId="3551793469" sldId="275"/>
            <ac:spMk id="37" creationId="{E2D3D3F2-ABBB-4453-B1C5-1BEBF7E4DD56}"/>
          </ac:spMkLst>
        </pc:spChg>
        <pc:spChg chg="add del">
          <ac:chgData name="M.S. OMKAR" userId="23296a6770eb3fee" providerId="Windows Live" clId="Web-{C70D80FD-893F-42CD-9AD2-4035BC635DBE}" dt="2025-05-01T15:10:53.586" v="8"/>
          <ac:spMkLst>
            <pc:docMk/>
            <pc:sldMk cId="3551793469" sldId="275"/>
            <ac:spMk id="45" creationId="{32AEEBC8-9D30-42EF-95F2-386C2653FBF0}"/>
          </ac:spMkLst>
        </pc:spChg>
        <pc:spChg chg="add del">
          <ac:chgData name="M.S. OMKAR" userId="23296a6770eb3fee" providerId="Windows Live" clId="Web-{C70D80FD-893F-42CD-9AD2-4035BC635DBE}" dt="2025-05-01T15:10:53.586" v="8"/>
          <ac:spMkLst>
            <pc:docMk/>
            <pc:sldMk cId="3551793469" sldId="275"/>
            <ac:spMk id="46" creationId="{2E92FA66-67D7-4CB4-94D3-E643A9AD4757}"/>
          </ac:spMkLst>
        </pc:spChg>
        <pc:spChg chg="ad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51" creationId="{D7A453D2-15D8-4403-815F-291FA16340D9}"/>
          </ac:spMkLst>
        </pc:spChg>
        <pc:spChg chg="ad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52" creationId="{8161EA6B-09CA-445B-AB0D-8DF76FA92DEF}"/>
          </ac:spMkLst>
        </pc:spChg>
        <pc:spChg chg="ad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54" creationId="{B8114C98-A349-4111-A123-E8EAB86ABE30}"/>
          </ac:spMkLst>
        </pc:spChg>
        <pc:spChg chg="add">
          <ac:chgData name="M.S. OMKAR" userId="23296a6770eb3fee" providerId="Windows Live" clId="Web-{C70D80FD-893F-42CD-9AD2-4035BC635DBE}" dt="2025-05-01T15:11:48.648" v="11"/>
          <ac:spMkLst>
            <pc:docMk/>
            <pc:sldMk cId="3551793469" sldId="275"/>
            <ac:spMk id="57" creationId="{E2D3D3F2-ABBB-4453-B1C5-1BEBF7E4DD56}"/>
          </ac:spMkLst>
        </pc:spChg>
        <pc:grpChg chg="add del">
          <ac:chgData name="M.S. OMKAR" userId="23296a6770eb3fee" providerId="Windows Live" clId="Web-{C70D80FD-893F-42CD-9AD2-4035BC635DBE}" dt="2025-05-01T15:10:46.101" v="6"/>
          <ac:grpSpMkLst>
            <pc:docMk/>
            <pc:sldMk cId="3551793469" sldId="275"/>
            <ac:grpSpMk id="39" creationId="{8214E4A5-A0D2-42C4-8D14-D2A7E495F041}"/>
          </ac:grpSpMkLst>
        </pc:grpChg>
        <pc:grpChg chg="add del">
          <ac:chgData name="M.S. OMKAR" userId="23296a6770eb3fee" providerId="Windows Live" clId="Web-{C70D80FD-893F-42CD-9AD2-4035BC635DBE}" dt="2025-05-01T15:11:48.633" v="10"/>
          <ac:grpSpMkLst>
            <pc:docMk/>
            <pc:sldMk cId="3551793469" sldId="275"/>
            <ac:grpSpMk id="48" creationId="{5EC81CC9-EAC3-3907-9268-3A583E3B6356}"/>
          </ac:grpSpMkLst>
        </pc:grpChg>
        <pc:grpChg chg="add">
          <ac:chgData name="M.S. OMKAR" userId="23296a6770eb3fee" providerId="Windows Live" clId="Web-{C70D80FD-893F-42CD-9AD2-4035BC635DBE}" dt="2025-05-01T15:11:48.648" v="11"/>
          <ac:grpSpMkLst>
            <pc:docMk/>
            <pc:sldMk cId="3551793469" sldId="275"/>
            <ac:grpSpMk id="55" creationId="{670FB431-AE18-414D-92F4-1D12D1991152}"/>
          </ac:grpSpMkLst>
        </pc:grpChg>
        <pc:picChg chg="add mod ord">
          <ac:chgData name="M.S. OMKAR" userId="23296a6770eb3fee" providerId="Windows Live" clId="Web-{C70D80FD-893F-42CD-9AD2-4035BC635DBE}" dt="2025-05-01T15:11:48.648" v="11"/>
          <ac:picMkLst>
            <pc:docMk/>
            <pc:sldMk cId="3551793469" sldId="275"/>
            <ac:picMk id="6" creationId="{1D478187-B9AB-B6EA-D845-96B161186BFC}"/>
          </ac:picMkLst>
        </pc:picChg>
      </pc:sldChg>
      <pc:sldChg chg="addSp modSp">
        <pc:chgData name="M.S. OMKAR" userId="23296a6770eb3fee" providerId="Windows Live" clId="Web-{C70D80FD-893F-42CD-9AD2-4035BC635DBE}" dt="2025-05-01T15:15:38.150" v="28" actId="1076"/>
        <pc:sldMkLst>
          <pc:docMk/>
          <pc:sldMk cId="3979194062" sldId="277"/>
        </pc:sldMkLst>
        <pc:picChg chg="add mod">
          <ac:chgData name="M.S. OMKAR" userId="23296a6770eb3fee" providerId="Windows Live" clId="Web-{C70D80FD-893F-42CD-9AD2-4035BC635DBE}" dt="2025-05-01T15:15:38.150" v="28" actId="1076"/>
          <ac:picMkLst>
            <pc:docMk/>
            <pc:sldMk cId="3979194062" sldId="277"/>
            <ac:picMk id="7" creationId="{B7E2BD13-4B50-CDB8-E52E-0CCFA1A8AEDB}"/>
          </ac:picMkLst>
        </pc:picChg>
      </pc:sldChg>
      <pc:sldChg chg="addSp delSp modSp add replId">
        <pc:chgData name="M.S. OMKAR" userId="23296a6770eb3fee" providerId="Windows Live" clId="Web-{C70D80FD-893F-42CD-9AD2-4035BC635DBE}" dt="2025-05-01T15:18:23.635" v="48" actId="20577"/>
        <pc:sldMkLst>
          <pc:docMk/>
          <pc:sldMk cId="2016752335" sldId="284"/>
        </pc:sldMkLst>
        <pc:spChg chg="mod">
          <ac:chgData name="M.S. OMKAR" userId="23296a6770eb3fee" providerId="Windows Live" clId="Web-{C70D80FD-893F-42CD-9AD2-4035BC635DBE}" dt="2025-05-01T15:18:23.635" v="48" actId="20577"/>
          <ac:spMkLst>
            <pc:docMk/>
            <pc:sldMk cId="2016752335" sldId="284"/>
            <ac:spMk id="2" creationId="{390255FE-D54A-4BE0-961F-C84745F592A0}"/>
          </ac:spMkLst>
        </pc:spChg>
        <pc:spChg chg="mod ord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3" creationId="{985486CE-FE1C-5192-F0C4-BE8742BB2F6E}"/>
          </ac:spMkLst>
        </pc:spChg>
        <pc:spChg chg="mod ord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4" creationId="{302C4D01-FCE0-4269-925A-79AE91683529}"/>
          </ac:spMkLst>
        </pc:spChg>
        <pc:spChg chg="mod ord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5" creationId="{418FBD76-46FC-C7EA-3974-7D1277FCE130}"/>
          </ac:spMkLst>
        </pc:spChg>
        <pc:spChg chg="add del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51" creationId="{DB059704-8AB6-052E-02C2-625BD3BB92F6}"/>
          </ac:spMkLst>
        </pc:spChg>
        <pc:spChg chg="add del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52" creationId="{E73CE9A1-5D3B-E2AA-6F7F-C90F6B6DD9A7}"/>
          </ac:spMkLst>
        </pc:spChg>
        <pc:spChg chg="add del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54" creationId="{5F96E9EA-57F0-4FBC-0289-0EB8E5E694E7}"/>
          </ac:spMkLst>
        </pc:spChg>
        <pc:spChg chg="add del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57" creationId="{F4CA46F9-155F-9597-CCB2-56B6EBB254AC}"/>
          </ac:spMkLst>
        </pc:spChg>
        <pc:spChg chg="add del">
          <ac:chgData name="M.S. OMKAR" userId="23296a6770eb3fee" providerId="Windows Live" clId="Web-{C70D80FD-893F-42CD-9AD2-4035BC635DBE}" dt="2025-05-01T15:16:18.353" v="35"/>
          <ac:spMkLst>
            <pc:docMk/>
            <pc:sldMk cId="2016752335" sldId="284"/>
            <ac:spMk id="63" creationId="{B95B9BA8-1D69-4796-85F5-B6D0BD52354B}"/>
          </ac:spMkLst>
        </pc:spChg>
        <pc:spChg chg="add del">
          <ac:chgData name="M.S. OMKAR" userId="23296a6770eb3fee" providerId="Windows Live" clId="Web-{C70D80FD-893F-42CD-9AD2-4035BC635DBE}" dt="2025-05-01T15:16:28.322" v="37"/>
          <ac:spMkLst>
            <pc:docMk/>
            <pc:sldMk cId="2016752335" sldId="284"/>
            <ac:spMk id="73" creationId="{B1595A09-E336-4D1B-9B3A-06A2287A54E2}"/>
          </ac:spMkLst>
        </pc:spChg>
        <pc:spChg chg="add del">
          <ac:chgData name="M.S. OMKAR" userId="23296a6770eb3fee" providerId="Windows Live" clId="Web-{C70D80FD-893F-42CD-9AD2-4035BC635DBE}" dt="2025-05-01T15:16:28.322" v="37"/>
          <ac:spMkLst>
            <pc:docMk/>
            <pc:sldMk cId="2016752335" sldId="284"/>
            <ac:spMk id="74" creationId="{3540989C-C7B8-473B-BF87-6F2DA6A90006}"/>
          </ac:spMkLst>
        </pc:spChg>
        <pc:spChg chg="add del">
          <ac:chgData name="M.S. OMKAR" userId="23296a6770eb3fee" providerId="Windows Live" clId="Web-{C70D80FD-893F-42CD-9AD2-4035BC635DBE}" dt="2025-05-01T15:16:34.088" v="39"/>
          <ac:spMkLst>
            <pc:docMk/>
            <pc:sldMk cId="2016752335" sldId="284"/>
            <ac:spMk id="76" creationId="{9CE0A68D-28EF-49D9-B84B-5DAB38714976}"/>
          </ac:spMkLst>
        </pc:spChg>
        <pc:spChg chg="add del">
          <ac:chgData name="M.S. OMKAR" userId="23296a6770eb3fee" providerId="Windows Live" clId="Web-{C70D80FD-893F-42CD-9AD2-4035BC635DBE}" dt="2025-05-01T15:16:34.088" v="39"/>
          <ac:spMkLst>
            <pc:docMk/>
            <pc:sldMk cId="2016752335" sldId="284"/>
            <ac:spMk id="77" creationId="{1FA0C3DC-24DE-44E3-9D41-CAA5F3B20751}"/>
          </ac:spMkLst>
        </pc:spChg>
        <pc:spChg chg="add">
          <ac:chgData name="M.S. OMKAR" userId="23296a6770eb3fee" providerId="Windows Live" clId="Web-{C70D80FD-893F-42CD-9AD2-4035BC635DBE}" dt="2025-05-01T15:16:34.119" v="40"/>
          <ac:spMkLst>
            <pc:docMk/>
            <pc:sldMk cId="2016752335" sldId="284"/>
            <ac:spMk id="79" creationId="{B95B9BA8-1D69-4796-85F5-B6D0BD52354B}"/>
          </ac:spMkLst>
        </pc:spChg>
        <pc:picChg chg="del">
          <ac:chgData name="M.S. OMKAR" userId="23296a6770eb3fee" providerId="Windows Live" clId="Web-{C70D80FD-893F-42CD-9AD2-4035BC635DBE}" dt="2025-05-01T15:16:02.275" v="31"/>
          <ac:picMkLst>
            <pc:docMk/>
            <pc:sldMk cId="2016752335" sldId="284"/>
            <ac:picMk id="6" creationId="{0EC0301E-4EA4-CECF-4F5F-47F56AC02FC6}"/>
          </ac:picMkLst>
        </pc:picChg>
        <pc:picChg chg="add mod">
          <ac:chgData name="M.S. OMKAR" userId="23296a6770eb3fee" providerId="Windows Live" clId="Web-{C70D80FD-893F-42CD-9AD2-4035BC635DBE}" dt="2025-05-01T15:16:34.119" v="40"/>
          <ac:picMkLst>
            <pc:docMk/>
            <pc:sldMk cId="2016752335" sldId="284"/>
            <ac:picMk id="8" creationId="{CAA6B4DA-C843-D8BA-BC69-81E525727D65}"/>
          </ac:picMkLst>
        </pc:picChg>
      </pc:sldChg>
    </pc:docChg>
  </pc:docChgLst>
  <pc:docChgLst>
    <pc:chgData name="M.S. OMKAR" userId="23296a6770eb3fee" providerId="Windows Live" clId="Web-{9131ADE8-3382-43FD-3B15-192A2676D27B}"/>
    <pc:docChg chg="modSld">
      <pc:chgData name="M.S. OMKAR" userId="23296a6770eb3fee" providerId="Windows Live" clId="Web-{9131ADE8-3382-43FD-3B15-192A2676D27B}" dt="2025-05-01T17:57:47.851" v="0" actId="20577"/>
      <pc:docMkLst>
        <pc:docMk/>
      </pc:docMkLst>
      <pc:sldChg chg="modSp">
        <pc:chgData name="M.S. OMKAR" userId="23296a6770eb3fee" providerId="Windows Live" clId="Web-{9131ADE8-3382-43FD-3B15-192A2676D27B}" dt="2025-05-01T17:57:47.851" v="0" actId="20577"/>
        <pc:sldMkLst>
          <pc:docMk/>
          <pc:sldMk cId="73848494" sldId="278"/>
        </pc:sldMkLst>
        <pc:spChg chg="mod">
          <ac:chgData name="M.S. OMKAR" userId="23296a6770eb3fee" providerId="Windows Live" clId="Web-{9131ADE8-3382-43FD-3B15-192A2676D27B}" dt="2025-05-01T17:57:47.851" v="0" actId="20577"/>
          <ac:spMkLst>
            <pc:docMk/>
            <pc:sldMk cId="73848494" sldId="278"/>
            <ac:spMk id="29" creationId="{B0CF0AA3-9D30-E091-B493-C5F1E0B47EED}"/>
          </ac:spMkLst>
        </pc:spChg>
      </pc:sldChg>
    </pc:docChg>
  </pc:docChgLst>
  <pc:docChgLst>
    <pc:chgData name="M.S. OMKAR" userId="23296a6770eb3fee" providerId="Windows Live" clId="Web-{DCDCE798-6D7D-42DD-B832-0005F9EAA21D}"/>
    <pc:docChg chg="addSld modSld">
      <pc:chgData name="M.S. OMKAR" userId="23296a6770eb3fee" providerId="Windows Live" clId="Web-{DCDCE798-6D7D-42DD-B832-0005F9EAA21D}" dt="2025-05-01T16:38:51.113" v="92" actId="20577"/>
      <pc:docMkLst>
        <pc:docMk/>
      </pc:docMkLst>
      <pc:sldChg chg="modSp">
        <pc:chgData name="M.S. OMKAR" userId="23296a6770eb3fee" providerId="Windows Live" clId="Web-{DCDCE798-6D7D-42DD-B832-0005F9EAA21D}" dt="2025-05-01T15:40:23.182" v="24" actId="20577"/>
        <pc:sldMkLst>
          <pc:docMk/>
          <pc:sldMk cId="2863103940" sldId="273"/>
        </pc:sldMkLst>
        <pc:spChg chg="mod">
          <ac:chgData name="M.S. OMKAR" userId="23296a6770eb3fee" providerId="Windows Live" clId="Web-{DCDCE798-6D7D-42DD-B832-0005F9EAA21D}" dt="2025-05-01T15:40:23.182" v="24" actId="20577"/>
          <ac:spMkLst>
            <pc:docMk/>
            <pc:sldMk cId="2863103940" sldId="273"/>
            <ac:spMk id="11" creationId="{EF3A7BFE-9123-98C4-791C-9A3FE773CF97}"/>
          </ac:spMkLst>
        </pc:spChg>
        <pc:spChg chg="mod">
          <ac:chgData name="M.S. OMKAR" userId="23296a6770eb3fee" providerId="Windows Live" clId="Web-{DCDCE798-6D7D-42DD-B832-0005F9EAA21D}" dt="2025-05-01T15:40:19.666" v="20" actId="20577"/>
          <ac:spMkLst>
            <pc:docMk/>
            <pc:sldMk cId="2863103940" sldId="273"/>
            <ac:spMk id="24" creationId="{04B07C7A-8E1D-7BF7-31C8-5C68C6D2F9CF}"/>
          </ac:spMkLst>
        </pc:spChg>
      </pc:sldChg>
      <pc:sldChg chg="modSp">
        <pc:chgData name="M.S. OMKAR" userId="23296a6770eb3fee" providerId="Windows Live" clId="Web-{DCDCE798-6D7D-42DD-B832-0005F9EAA21D}" dt="2025-05-01T15:41:25.714" v="32" actId="20577"/>
        <pc:sldMkLst>
          <pc:docMk/>
          <pc:sldMk cId="3551793469" sldId="275"/>
        </pc:sldMkLst>
        <pc:spChg chg="mod">
          <ac:chgData name="M.S. OMKAR" userId="23296a6770eb3fee" providerId="Windows Live" clId="Web-{DCDCE798-6D7D-42DD-B832-0005F9EAA21D}" dt="2025-05-01T15:41:25.714" v="32" actId="20577"/>
          <ac:spMkLst>
            <pc:docMk/>
            <pc:sldMk cId="3551793469" sldId="275"/>
            <ac:spMk id="2" creationId="{4379103A-7E0F-A503-491C-874CA2A16BC0}"/>
          </ac:spMkLst>
        </pc:spChg>
      </pc:sldChg>
      <pc:sldChg chg="modSp">
        <pc:chgData name="M.S. OMKAR" userId="23296a6770eb3fee" providerId="Windows Live" clId="Web-{DCDCE798-6D7D-42DD-B832-0005F9EAA21D}" dt="2025-05-01T16:35:50.387" v="68" actId="14100"/>
        <pc:sldMkLst>
          <pc:docMk/>
          <pc:sldMk cId="2016752335" sldId="284"/>
        </pc:sldMkLst>
        <pc:spChg chg="mod">
          <ac:chgData name="M.S. OMKAR" userId="23296a6770eb3fee" providerId="Windows Live" clId="Web-{DCDCE798-6D7D-42DD-B832-0005F9EAA21D}" dt="2025-05-01T15:41:42.309" v="35" actId="20577"/>
          <ac:spMkLst>
            <pc:docMk/>
            <pc:sldMk cId="2016752335" sldId="284"/>
            <ac:spMk id="2" creationId="{390255FE-D54A-4BE0-961F-C84745F592A0}"/>
          </ac:spMkLst>
        </pc:spChg>
        <pc:spChg chg="mod">
          <ac:chgData name="M.S. OMKAR" userId="23296a6770eb3fee" providerId="Windows Live" clId="Web-{DCDCE798-6D7D-42DD-B832-0005F9EAA21D}" dt="2025-05-01T15:43:55.171" v="64" actId="20577"/>
          <ac:spMkLst>
            <pc:docMk/>
            <pc:sldMk cId="2016752335" sldId="284"/>
            <ac:spMk id="5" creationId="{418FBD76-46FC-C7EA-3974-7D1277FCE130}"/>
          </ac:spMkLst>
        </pc:spChg>
        <pc:picChg chg="mod">
          <ac:chgData name="M.S. OMKAR" userId="23296a6770eb3fee" providerId="Windows Live" clId="Web-{DCDCE798-6D7D-42DD-B832-0005F9EAA21D}" dt="2025-05-01T16:35:50.387" v="68" actId="14100"/>
          <ac:picMkLst>
            <pc:docMk/>
            <pc:sldMk cId="2016752335" sldId="284"/>
            <ac:picMk id="8" creationId="{CAA6B4DA-C843-D8BA-BC69-81E525727D65}"/>
          </ac:picMkLst>
        </pc:picChg>
      </pc:sldChg>
      <pc:sldChg chg="addSp delSp modSp add replId">
        <pc:chgData name="M.S. OMKAR" userId="23296a6770eb3fee" providerId="Windows Live" clId="Web-{DCDCE798-6D7D-42DD-B832-0005F9EAA21D}" dt="2025-05-01T16:38:51.113" v="92" actId="20577"/>
        <pc:sldMkLst>
          <pc:docMk/>
          <pc:sldMk cId="3058552248" sldId="285"/>
        </pc:sldMkLst>
        <pc:spChg chg="mod">
          <ac:chgData name="M.S. OMKAR" userId="23296a6770eb3fee" providerId="Windows Live" clId="Web-{DCDCE798-6D7D-42DD-B832-0005F9EAA21D}" dt="2025-05-01T16:38:51.113" v="92" actId="20577"/>
          <ac:spMkLst>
            <pc:docMk/>
            <pc:sldMk cId="3058552248" sldId="285"/>
            <ac:spMk id="2" creationId="{98162E88-2763-4D65-744E-0C0F1A8FA3BA}"/>
          </ac:spMkLst>
        </pc:spChg>
        <pc:spChg chg="mod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3" creationId="{3DCFDBEF-BBE3-96AF-B345-7D605EF3154E}"/>
          </ac:spMkLst>
        </pc:spChg>
        <pc:spChg chg="mod ord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4" creationId="{B99C36B8-DFE6-ED95-D2B1-8A8264EC4C9A}"/>
          </ac:spMkLst>
        </pc:spChg>
        <pc:spChg chg="mod ord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5" creationId="{664748BA-82AC-C66C-EA26-714340501C57}"/>
          </ac:spMkLst>
        </pc:spChg>
        <pc:spChg chg="add del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51" creationId="{08125F8A-93B5-A6F7-47EF-0385348E7223}"/>
          </ac:spMkLst>
        </pc:spChg>
        <pc:spChg chg="add del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52" creationId="{94757D39-22E5-660A-DF21-2CB7EDC2D882}"/>
          </ac:spMkLst>
        </pc:spChg>
        <pc:spChg chg="add del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54" creationId="{BD20B566-4114-68B1-E931-7DA8F3843D63}"/>
          </ac:spMkLst>
        </pc:spChg>
        <pc:spChg chg="add del">
          <ac:chgData name="M.S. OMKAR" userId="23296a6770eb3fee" providerId="Windows Live" clId="Web-{DCDCE798-6D7D-42DD-B832-0005F9EAA21D}" dt="2025-05-01T16:38:22.065" v="84"/>
          <ac:spMkLst>
            <pc:docMk/>
            <pc:sldMk cId="3058552248" sldId="285"/>
            <ac:spMk id="57" creationId="{14E6B0C5-C78F-CE7E-CF18-B3525F1C1062}"/>
          </ac:spMkLst>
        </pc:spChg>
        <pc:spChg chg="add del">
          <ac:chgData name="M.S. OMKAR" userId="23296a6770eb3fee" providerId="Windows Live" clId="Web-{DCDCE798-6D7D-42DD-B832-0005F9EAA21D}" dt="2025-05-01T16:37:48.017" v="73"/>
          <ac:spMkLst>
            <pc:docMk/>
            <pc:sldMk cId="3058552248" sldId="285"/>
            <ac:spMk id="63" creationId="{3BA513B0-82FF-4F41-8178-885375D1CFB5}"/>
          </ac:spMkLst>
        </pc:spChg>
        <pc:spChg chg="add del">
          <ac:chgData name="M.S. OMKAR" userId="23296a6770eb3fee" providerId="Windows Live" clId="Web-{DCDCE798-6D7D-42DD-B832-0005F9EAA21D}" dt="2025-05-01T16:38:07.658" v="79"/>
          <ac:spMkLst>
            <pc:docMk/>
            <pc:sldMk cId="3058552248" sldId="285"/>
            <ac:spMk id="66" creationId="{D7A453D2-15D8-4403-815F-291FA16340D9}"/>
          </ac:spMkLst>
        </pc:spChg>
        <pc:spChg chg="add del">
          <ac:chgData name="M.S. OMKAR" userId="23296a6770eb3fee" providerId="Windows Live" clId="Web-{DCDCE798-6D7D-42DD-B832-0005F9EAA21D}" dt="2025-05-01T16:38:17.846" v="81"/>
          <ac:spMkLst>
            <pc:docMk/>
            <pc:sldMk cId="3058552248" sldId="285"/>
            <ac:spMk id="69" creationId="{375E0459-6403-40CD-989D-56A4407CA12E}"/>
          </ac:spMkLst>
        </pc:spChg>
        <pc:spChg chg="del">
          <ac:chgData name="M.S. OMKAR" userId="23296a6770eb3fee" providerId="Windows Live" clId="Web-{DCDCE798-6D7D-42DD-B832-0005F9EAA21D}" dt="2025-05-01T16:38:17.846" v="81"/>
          <ac:spMkLst>
            <pc:docMk/>
            <pc:sldMk cId="3058552248" sldId="285"/>
            <ac:spMk id="71" creationId="{53E5B1A8-3AC9-4BD1-9BBC-78CA94F2D1BA}"/>
          </ac:spMkLst>
        </pc:spChg>
        <pc:spChg chg="add del">
          <ac:chgData name="M.S. OMKAR" userId="23296a6770eb3fee" providerId="Windows Live" clId="Web-{DCDCE798-6D7D-42DD-B832-0005F9EAA21D}" dt="2025-05-01T16:38:07.658" v="79"/>
          <ac:spMkLst>
            <pc:docMk/>
            <pc:sldMk cId="3058552248" sldId="285"/>
            <ac:spMk id="74" creationId="{8161EA6B-09CA-445B-AB0D-8DF76FA92DEF}"/>
          </ac:spMkLst>
        </pc:spChg>
        <pc:spChg chg="add del">
          <ac:chgData name="M.S. OMKAR" userId="23296a6770eb3fee" providerId="Windows Live" clId="Web-{DCDCE798-6D7D-42DD-B832-0005F9EAA21D}" dt="2025-05-01T16:38:07.658" v="79"/>
          <ac:spMkLst>
            <pc:docMk/>
            <pc:sldMk cId="3058552248" sldId="285"/>
            <ac:spMk id="75" creationId="{B8114C98-A349-4111-A123-E8EAB86ABE30}"/>
          </ac:spMkLst>
        </pc:spChg>
        <pc:spChg chg="add del">
          <ac:chgData name="M.S. OMKAR" userId="23296a6770eb3fee" providerId="Windows Live" clId="Web-{DCDCE798-6D7D-42DD-B832-0005F9EAA21D}" dt="2025-05-01T16:38:07.658" v="79"/>
          <ac:spMkLst>
            <pc:docMk/>
            <pc:sldMk cId="3058552248" sldId="285"/>
            <ac:spMk id="89" creationId="{E2D3D3F2-ABBB-4453-B1C5-1BEBF7E4DD56}"/>
          </ac:spMkLst>
        </pc:spChg>
        <pc:spChg chg="del">
          <ac:chgData name="M.S. OMKAR" userId="23296a6770eb3fee" providerId="Windows Live" clId="Web-{DCDCE798-6D7D-42DD-B832-0005F9EAA21D}" dt="2025-05-01T16:38:17.846" v="81"/>
          <ac:spMkLst>
            <pc:docMk/>
            <pc:sldMk cId="3058552248" sldId="285"/>
            <ac:spMk id="97" creationId="{1B15ED52-F352-441B-82BF-E0EA34836D08}"/>
          </ac:spMkLst>
        </pc:spChg>
        <pc:spChg chg="add del">
          <ac:chgData name="M.S. OMKAR" userId="23296a6770eb3fee" providerId="Windows Live" clId="Web-{DCDCE798-6D7D-42DD-B832-0005F9EAA21D}" dt="2025-05-01T16:38:17.846" v="81"/>
          <ac:spMkLst>
            <pc:docMk/>
            <pc:sldMk cId="3058552248" sldId="285"/>
            <ac:spMk id="99" creationId="{BC4C4868-CB8F-4AF9-9CDB-8108F2C19B67}"/>
          </ac:spMkLst>
        </pc:spChg>
        <pc:spChg chg="add del">
          <ac:chgData name="M.S. OMKAR" userId="23296a6770eb3fee" providerId="Windows Live" clId="Web-{DCDCE798-6D7D-42DD-B832-0005F9EAA21D}" dt="2025-05-01T16:38:22.050" v="83"/>
          <ac:spMkLst>
            <pc:docMk/>
            <pc:sldMk cId="3058552248" sldId="285"/>
            <ac:spMk id="101" creationId="{D7A453D2-15D8-4403-815F-291FA16340D9}"/>
          </ac:spMkLst>
        </pc:spChg>
        <pc:spChg chg="add del">
          <ac:chgData name="M.S. OMKAR" userId="23296a6770eb3fee" providerId="Windows Live" clId="Web-{DCDCE798-6D7D-42DD-B832-0005F9EAA21D}" dt="2025-05-01T16:38:22.050" v="83"/>
          <ac:spMkLst>
            <pc:docMk/>
            <pc:sldMk cId="3058552248" sldId="285"/>
            <ac:spMk id="102" creationId="{8161EA6B-09CA-445B-AB0D-8DF76FA92DEF}"/>
          </ac:spMkLst>
        </pc:spChg>
        <pc:spChg chg="add del">
          <ac:chgData name="M.S. OMKAR" userId="23296a6770eb3fee" providerId="Windows Live" clId="Web-{DCDCE798-6D7D-42DD-B832-0005F9EAA21D}" dt="2025-05-01T16:38:22.050" v="83"/>
          <ac:spMkLst>
            <pc:docMk/>
            <pc:sldMk cId="3058552248" sldId="285"/>
            <ac:spMk id="106" creationId="{B8114C98-A349-4111-A123-E8EAB86ABE30}"/>
          </ac:spMkLst>
        </pc:spChg>
        <pc:spChg chg="add del">
          <ac:chgData name="M.S. OMKAR" userId="23296a6770eb3fee" providerId="Windows Live" clId="Web-{DCDCE798-6D7D-42DD-B832-0005F9EAA21D}" dt="2025-05-01T16:38:22.050" v="83"/>
          <ac:spMkLst>
            <pc:docMk/>
            <pc:sldMk cId="3058552248" sldId="285"/>
            <ac:spMk id="109" creationId="{E2D3D3F2-ABBB-4453-B1C5-1BEBF7E4DD56}"/>
          </ac:spMkLst>
        </pc:spChg>
        <pc:grpChg chg="del">
          <ac:chgData name="M.S. OMKAR" userId="23296a6770eb3fee" providerId="Windows Live" clId="Web-{DCDCE798-6D7D-42DD-B832-0005F9EAA21D}" dt="2025-05-01T16:38:22.065" v="84"/>
          <ac:grpSpMkLst>
            <pc:docMk/>
            <pc:sldMk cId="3058552248" sldId="285"/>
            <ac:grpSpMk id="56" creationId="{A87B68B1-80D4-4904-56AE-FBC2AC85B3B4}"/>
          </ac:grpSpMkLst>
        </pc:grpChg>
        <pc:grpChg chg="add">
          <ac:chgData name="M.S. OMKAR" userId="23296a6770eb3fee" providerId="Windows Live" clId="Web-{DCDCE798-6D7D-42DD-B832-0005F9EAA21D}" dt="2025-05-01T16:37:51.080" v="75"/>
          <ac:grpSpMkLst>
            <pc:docMk/>
            <pc:sldMk cId="3058552248" sldId="285"/>
            <ac:grpSpMk id="58" creationId="{B06A988E-75EF-8ADF-73A8-5EC0510D6A48}"/>
          </ac:grpSpMkLst>
        </pc:grpChg>
        <pc:grpChg chg="del">
          <ac:chgData name="M.S. OMKAR" userId="23296a6770eb3fee" providerId="Windows Live" clId="Web-{DCDCE798-6D7D-42DD-B832-0005F9EAA21D}" dt="2025-05-01T16:37:57.142" v="77"/>
          <ac:grpSpMkLst>
            <pc:docMk/>
            <pc:sldMk cId="3058552248" sldId="285"/>
            <ac:grpSpMk id="60" creationId="{F2221BB3-7B5D-C899-7745-66D7AC3232A7}"/>
          </ac:grpSpMkLst>
        </pc:grpChg>
        <pc:picChg chg="del">
          <ac:chgData name="M.S. OMKAR" userId="23296a6770eb3fee" providerId="Windows Live" clId="Web-{DCDCE798-6D7D-42DD-B832-0005F9EAA21D}" dt="2025-05-01T16:37:12.734" v="70"/>
          <ac:picMkLst>
            <pc:docMk/>
            <pc:sldMk cId="3058552248" sldId="285"/>
            <ac:picMk id="6" creationId="{F1E75B8A-FFB8-4D5F-091F-2F5C4E92DB41}"/>
          </ac:picMkLst>
        </pc:picChg>
        <pc:picChg chg="add mod ord">
          <ac:chgData name="M.S. OMKAR" userId="23296a6770eb3fee" providerId="Windows Live" clId="Web-{DCDCE798-6D7D-42DD-B832-0005F9EAA21D}" dt="2025-05-01T16:38:22.065" v="84"/>
          <ac:picMkLst>
            <pc:docMk/>
            <pc:sldMk cId="3058552248" sldId="285"/>
            <ac:picMk id="7" creationId="{C91BF1D0-2354-7D5F-506B-DF6ED3B304DF}"/>
          </ac:picMkLst>
        </pc:picChg>
      </pc:sldChg>
    </pc:docChg>
  </pc:docChgLst>
  <pc:docChgLst>
    <pc:chgData name="M.S. OMKAR" userId="23296a6770eb3fee" providerId="Windows Live" clId="Web-{5D9D7A2A-8719-3674-2FBE-283C609BA1F4}"/>
    <pc:docChg chg="modSld">
      <pc:chgData name="M.S. OMKAR" userId="23296a6770eb3fee" providerId="Windows Live" clId="Web-{5D9D7A2A-8719-3674-2FBE-283C609BA1F4}" dt="2025-05-01T17:56:47.994" v="15" actId="1076"/>
      <pc:docMkLst>
        <pc:docMk/>
      </pc:docMkLst>
      <pc:sldChg chg="addSp modSp">
        <pc:chgData name="M.S. OMKAR" userId="23296a6770eb3fee" providerId="Windows Live" clId="Web-{5D9D7A2A-8719-3674-2FBE-283C609BA1F4}" dt="2025-05-01T17:56:47.994" v="15" actId="1076"/>
        <pc:sldMkLst>
          <pc:docMk/>
          <pc:sldMk cId="3551793469" sldId="275"/>
        </pc:sldMkLst>
        <pc:spChg chg="add mod">
          <ac:chgData name="M.S. OMKAR" userId="23296a6770eb3fee" providerId="Windows Live" clId="Web-{5D9D7A2A-8719-3674-2FBE-283C609BA1F4}" dt="2025-05-01T17:56:43.338" v="14" actId="14100"/>
          <ac:spMkLst>
            <pc:docMk/>
            <pc:sldMk cId="3551793469" sldId="275"/>
            <ac:spMk id="5" creationId="{B343DD46-E100-1DFC-0F68-F976C63453AA}"/>
          </ac:spMkLst>
        </pc:spChg>
        <pc:spChg chg="mod">
          <ac:chgData name="M.S. OMKAR" userId="23296a6770eb3fee" providerId="Windows Live" clId="Web-{5D9D7A2A-8719-3674-2FBE-283C609BA1F4}" dt="2025-05-01T17:56:47.994" v="15" actId="1076"/>
          <ac:spMkLst>
            <pc:docMk/>
            <pc:sldMk cId="3551793469" sldId="275"/>
            <ac:spMk id="23" creationId="{BFF80E94-7A8C-B8D5-019C-4F9CD90CAAD5}"/>
          </ac:spMkLst>
        </pc:spChg>
      </pc:sldChg>
      <pc:sldChg chg="modSp">
        <pc:chgData name="M.S. OMKAR" userId="23296a6770eb3fee" providerId="Windows Live" clId="Web-{5D9D7A2A-8719-3674-2FBE-283C609BA1F4}" dt="2025-05-01T17:56:22.572" v="9" actId="20577"/>
        <pc:sldMkLst>
          <pc:docMk/>
          <pc:sldMk cId="788985264" sldId="289"/>
        </pc:sldMkLst>
        <pc:spChg chg="mod">
          <ac:chgData name="M.S. OMKAR" userId="23296a6770eb3fee" providerId="Windows Live" clId="Web-{5D9D7A2A-8719-3674-2FBE-283C609BA1F4}" dt="2025-05-01T17:56:22.572" v="9" actId="20577"/>
          <ac:spMkLst>
            <pc:docMk/>
            <pc:sldMk cId="788985264" sldId="289"/>
            <ac:spMk id="2" creationId="{18F93506-DF13-074B-E446-97445688E4B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CA5D4-7B16-48EA-90B7-31ACF92882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8C2FAB-811D-4143-9BFF-EE1D7E8E00D3}">
      <dgm:prSet/>
      <dgm:spPr/>
      <dgm:t>
        <a:bodyPr/>
        <a:lstStyle/>
        <a:p>
          <a:r>
            <a:rPr lang="en-US" b="1" dirty="0"/>
            <a:t>MS Excel</a:t>
          </a:r>
          <a:r>
            <a:rPr lang="en-US" b="0" dirty="0"/>
            <a:t>: Preliminary analysis</a:t>
          </a:r>
          <a:endParaRPr lang="en-US" dirty="0"/>
        </a:p>
      </dgm:t>
    </dgm:pt>
    <dgm:pt modelId="{C7FDBFC6-88CD-465D-A76D-11BCFC85DF27}" type="parTrans" cxnId="{17133545-847E-40D3-A5B9-FD7EAD56B5B9}">
      <dgm:prSet/>
      <dgm:spPr/>
      <dgm:t>
        <a:bodyPr/>
        <a:lstStyle/>
        <a:p>
          <a:endParaRPr lang="en-US"/>
        </a:p>
      </dgm:t>
    </dgm:pt>
    <dgm:pt modelId="{3BC60F07-33F9-470A-B6A8-23BE24042C78}" type="sibTrans" cxnId="{17133545-847E-40D3-A5B9-FD7EAD56B5B9}">
      <dgm:prSet phldrT="1"/>
      <dgm:spPr/>
      <dgm:t>
        <a:bodyPr/>
        <a:lstStyle/>
        <a:p>
          <a:endParaRPr lang="en-US"/>
        </a:p>
      </dgm:t>
    </dgm:pt>
    <dgm:pt modelId="{AF739664-B15A-4A70-BE5E-ABF4ADF76E1F}">
      <dgm:prSet/>
      <dgm:spPr/>
      <dgm:t>
        <a:bodyPr/>
        <a:lstStyle/>
        <a:p>
          <a:r>
            <a:rPr lang="en-US" b="1" dirty="0"/>
            <a:t>Power BI</a:t>
          </a:r>
          <a:r>
            <a:rPr lang="en-US" b="0" dirty="0"/>
            <a:t>: DAX models and data visualization</a:t>
          </a:r>
          <a:endParaRPr lang="en-US" dirty="0"/>
        </a:p>
      </dgm:t>
    </dgm:pt>
    <dgm:pt modelId="{C2F44934-A6B1-4467-B6A0-34455700A45C}" type="parTrans" cxnId="{ECD0BCCE-AADE-449A-9D22-036E0D059478}">
      <dgm:prSet/>
      <dgm:spPr/>
      <dgm:t>
        <a:bodyPr/>
        <a:lstStyle/>
        <a:p>
          <a:endParaRPr lang="en-US"/>
        </a:p>
      </dgm:t>
    </dgm:pt>
    <dgm:pt modelId="{C3FB80A9-7AE0-41A1-8952-F430E0D04FDF}" type="sibTrans" cxnId="{ECD0BCCE-AADE-449A-9D22-036E0D059478}">
      <dgm:prSet phldrT="2"/>
      <dgm:spPr/>
      <dgm:t>
        <a:bodyPr/>
        <a:lstStyle/>
        <a:p>
          <a:endParaRPr lang="en-US"/>
        </a:p>
      </dgm:t>
    </dgm:pt>
    <dgm:pt modelId="{7FF48141-D6EF-48F6-B71E-9417917BA174}">
      <dgm:prSet/>
      <dgm:spPr/>
      <dgm:t>
        <a:bodyPr/>
        <a:lstStyle/>
        <a:p>
          <a:r>
            <a:rPr lang="en-US" b="1" dirty="0"/>
            <a:t>Figma</a:t>
          </a:r>
          <a:r>
            <a:rPr lang="en-US" b="0" dirty="0"/>
            <a:t>: Designing</a:t>
          </a:r>
          <a:r>
            <a:rPr lang="en-US" dirty="0"/>
            <a:t> and prototyping the wireframe</a:t>
          </a:r>
        </a:p>
      </dgm:t>
    </dgm:pt>
    <dgm:pt modelId="{8A49DEBF-4D66-4844-A030-8F6A9D0BF13C}" type="parTrans" cxnId="{6A8A9BB5-7F0C-465A-B7B1-2B45027DB4FC}">
      <dgm:prSet/>
      <dgm:spPr/>
      <dgm:t>
        <a:bodyPr/>
        <a:lstStyle/>
        <a:p>
          <a:endParaRPr lang="en-US"/>
        </a:p>
      </dgm:t>
    </dgm:pt>
    <dgm:pt modelId="{3DE42207-A44B-45BC-B6DF-64DDB3F2F6E7}" type="sibTrans" cxnId="{6A8A9BB5-7F0C-465A-B7B1-2B45027DB4FC}">
      <dgm:prSet phldrT="3"/>
      <dgm:spPr/>
      <dgm:t>
        <a:bodyPr/>
        <a:lstStyle/>
        <a:p>
          <a:endParaRPr lang="en-US"/>
        </a:p>
      </dgm:t>
    </dgm:pt>
    <dgm:pt modelId="{4FDABD8D-B6AB-4E8A-B460-416458BEBA95}" type="pres">
      <dgm:prSet presAssocID="{74BCA5D4-7B16-48EA-90B7-31ACF92882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7CF579-26C7-4AD6-9073-138423AA293E}" type="pres">
      <dgm:prSet presAssocID="{618C2FAB-811D-4143-9BFF-EE1D7E8E00D3}" presName="hierRoot1" presStyleCnt="0"/>
      <dgm:spPr/>
    </dgm:pt>
    <dgm:pt modelId="{0ECD57B7-263A-4639-B42D-75B6BE8F6940}" type="pres">
      <dgm:prSet presAssocID="{618C2FAB-811D-4143-9BFF-EE1D7E8E00D3}" presName="composite" presStyleCnt="0"/>
      <dgm:spPr/>
    </dgm:pt>
    <dgm:pt modelId="{CC73B7B5-FA80-4111-9A7D-142AE744194D}" type="pres">
      <dgm:prSet presAssocID="{618C2FAB-811D-4143-9BFF-EE1D7E8E00D3}" presName="background" presStyleLbl="node0" presStyleIdx="0" presStyleCnt="3"/>
      <dgm:spPr/>
    </dgm:pt>
    <dgm:pt modelId="{93B078FD-E190-4E1A-BA6E-EA9FF5A5CBD5}" type="pres">
      <dgm:prSet presAssocID="{618C2FAB-811D-4143-9BFF-EE1D7E8E00D3}" presName="text" presStyleLbl="fgAcc0" presStyleIdx="0" presStyleCnt="3">
        <dgm:presLayoutVars>
          <dgm:chPref val="3"/>
        </dgm:presLayoutVars>
      </dgm:prSet>
      <dgm:spPr/>
    </dgm:pt>
    <dgm:pt modelId="{E477B1B1-B47C-4C51-8A88-0F2FC69861A7}" type="pres">
      <dgm:prSet presAssocID="{618C2FAB-811D-4143-9BFF-EE1D7E8E00D3}" presName="hierChild2" presStyleCnt="0"/>
      <dgm:spPr/>
    </dgm:pt>
    <dgm:pt modelId="{80955422-6484-4DBD-A855-0EDAB2D69D04}" type="pres">
      <dgm:prSet presAssocID="{AF739664-B15A-4A70-BE5E-ABF4ADF76E1F}" presName="hierRoot1" presStyleCnt="0"/>
      <dgm:spPr/>
    </dgm:pt>
    <dgm:pt modelId="{304DD193-D4BA-41A3-AEAB-662021886287}" type="pres">
      <dgm:prSet presAssocID="{AF739664-B15A-4A70-BE5E-ABF4ADF76E1F}" presName="composite" presStyleCnt="0"/>
      <dgm:spPr/>
    </dgm:pt>
    <dgm:pt modelId="{1BD4B3BD-1FCE-446D-965E-324D4A470BE5}" type="pres">
      <dgm:prSet presAssocID="{AF739664-B15A-4A70-BE5E-ABF4ADF76E1F}" presName="background" presStyleLbl="node0" presStyleIdx="1" presStyleCnt="3"/>
      <dgm:spPr/>
    </dgm:pt>
    <dgm:pt modelId="{20975C5D-BCCD-485D-BB97-920A8B1D2574}" type="pres">
      <dgm:prSet presAssocID="{AF739664-B15A-4A70-BE5E-ABF4ADF76E1F}" presName="text" presStyleLbl="fgAcc0" presStyleIdx="1" presStyleCnt="3">
        <dgm:presLayoutVars>
          <dgm:chPref val="3"/>
        </dgm:presLayoutVars>
      </dgm:prSet>
      <dgm:spPr/>
    </dgm:pt>
    <dgm:pt modelId="{FA1C42BF-8BF0-462A-A352-24F14747BF01}" type="pres">
      <dgm:prSet presAssocID="{AF739664-B15A-4A70-BE5E-ABF4ADF76E1F}" presName="hierChild2" presStyleCnt="0"/>
      <dgm:spPr/>
    </dgm:pt>
    <dgm:pt modelId="{58BCCB01-D203-4695-B68E-358F165CD66E}" type="pres">
      <dgm:prSet presAssocID="{7FF48141-D6EF-48F6-B71E-9417917BA174}" presName="hierRoot1" presStyleCnt="0"/>
      <dgm:spPr/>
    </dgm:pt>
    <dgm:pt modelId="{DFB92644-B39A-41C5-91B0-00F4F192ADD6}" type="pres">
      <dgm:prSet presAssocID="{7FF48141-D6EF-48F6-B71E-9417917BA174}" presName="composite" presStyleCnt="0"/>
      <dgm:spPr/>
    </dgm:pt>
    <dgm:pt modelId="{65EB1D3A-3A70-4466-92EA-41969BE63B17}" type="pres">
      <dgm:prSet presAssocID="{7FF48141-D6EF-48F6-B71E-9417917BA174}" presName="background" presStyleLbl="node0" presStyleIdx="2" presStyleCnt="3"/>
      <dgm:spPr/>
    </dgm:pt>
    <dgm:pt modelId="{6086782D-5119-4EC1-92C8-AF437812AB5D}" type="pres">
      <dgm:prSet presAssocID="{7FF48141-D6EF-48F6-B71E-9417917BA174}" presName="text" presStyleLbl="fgAcc0" presStyleIdx="2" presStyleCnt="3">
        <dgm:presLayoutVars>
          <dgm:chPref val="3"/>
        </dgm:presLayoutVars>
      </dgm:prSet>
      <dgm:spPr/>
    </dgm:pt>
    <dgm:pt modelId="{7F175785-9D2F-492B-AB89-AA28515CB57A}" type="pres">
      <dgm:prSet presAssocID="{7FF48141-D6EF-48F6-B71E-9417917BA174}" presName="hierChild2" presStyleCnt="0"/>
      <dgm:spPr/>
    </dgm:pt>
  </dgm:ptLst>
  <dgm:cxnLst>
    <dgm:cxn modelId="{4FFDFF28-519B-46D0-A2D8-F4234D18961E}" type="presOf" srcId="{AF739664-B15A-4A70-BE5E-ABF4ADF76E1F}" destId="{20975C5D-BCCD-485D-BB97-920A8B1D2574}" srcOrd="0" destOrd="0" presId="urn:microsoft.com/office/officeart/2005/8/layout/hierarchy1"/>
    <dgm:cxn modelId="{17133545-847E-40D3-A5B9-FD7EAD56B5B9}" srcId="{74BCA5D4-7B16-48EA-90B7-31ACF92882AF}" destId="{618C2FAB-811D-4143-9BFF-EE1D7E8E00D3}" srcOrd="0" destOrd="0" parTransId="{C7FDBFC6-88CD-465D-A76D-11BCFC85DF27}" sibTransId="{3BC60F07-33F9-470A-B6A8-23BE24042C78}"/>
    <dgm:cxn modelId="{A5777951-4B1E-49F8-B819-865705A9118B}" type="presOf" srcId="{74BCA5D4-7B16-48EA-90B7-31ACF92882AF}" destId="{4FDABD8D-B6AB-4E8A-B460-416458BEBA95}" srcOrd="0" destOrd="0" presId="urn:microsoft.com/office/officeart/2005/8/layout/hierarchy1"/>
    <dgm:cxn modelId="{6A8A9BB5-7F0C-465A-B7B1-2B45027DB4FC}" srcId="{74BCA5D4-7B16-48EA-90B7-31ACF92882AF}" destId="{7FF48141-D6EF-48F6-B71E-9417917BA174}" srcOrd="2" destOrd="0" parTransId="{8A49DEBF-4D66-4844-A030-8F6A9D0BF13C}" sibTransId="{3DE42207-A44B-45BC-B6DF-64DDB3F2F6E7}"/>
    <dgm:cxn modelId="{374C11C7-D65B-4928-8447-A263717DD387}" type="presOf" srcId="{618C2FAB-811D-4143-9BFF-EE1D7E8E00D3}" destId="{93B078FD-E190-4E1A-BA6E-EA9FF5A5CBD5}" srcOrd="0" destOrd="0" presId="urn:microsoft.com/office/officeart/2005/8/layout/hierarchy1"/>
    <dgm:cxn modelId="{ECD0BCCE-AADE-449A-9D22-036E0D059478}" srcId="{74BCA5D4-7B16-48EA-90B7-31ACF92882AF}" destId="{AF739664-B15A-4A70-BE5E-ABF4ADF76E1F}" srcOrd="1" destOrd="0" parTransId="{C2F44934-A6B1-4467-B6A0-34455700A45C}" sibTransId="{C3FB80A9-7AE0-41A1-8952-F430E0D04FDF}"/>
    <dgm:cxn modelId="{B671ACEA-7149-4BFD-A3C5-866069C9B1F7}" type="presOf" srcId="{7FF48141-D6EF-48F6-B71E-9417917BA174}" destId="{6086782D-5119-4EC1-92C8-AF437812AB5D}" srcOrd="0" destOrd="0" presId="urn:microsoft.com/office/officeart/2005/8/layout/hierarchy1"/>
    <dgm:cxn modelId="{91B82558-FD40-4336-A4B2-B5F1EBDDA9DE}" type="presParOf" srcId="{4FDABD8D-B6AB-4E8A-B460-416458BEBA95}" destId="{847CF579-26C7-4AD6-9073-138423AA293E}" srcOrd="0" destOrd="0" presId="urn:microsoft.com/office/officeart/2005/8/layout/hierarchy1"/>
    <dgm:cxn modelId="{8FA3D4EF-2E3A-443C-9DCE-620011FD98DA}" type="presParOf" srcId="{847CF579-26C7-4AD6-9073-138423AA293E}" destId="{0ECD57B7-263A-4639-B42D-75B6BE8F6940}" srcOrd="0" destOrd="0" presId="urn:microsoft.com/office/officeart/2005/8/layout/hierarchy1"/>
    <dgm:cxn modelId="{3145DD3B-7973-4762-9DC3-84298FD7D5D2}" type="presParOf" srcId="{0ECD57B7-263A-4639-B42D-75B6BE8F6940}" destId="{CC73B7B5-FA80-4111-9A7D-142AE744194D}" srcOrd="0" destOrd="0" presId="urn:microsoft.com/office/officeart/2005/8/layout/hierarchy1"/>
    <dgm:cxn modelId="{D1150C1D-9F3C-4A92-ADE7-2F22BC1B39B0}" type="presParOf" srcId="{0ECD57B7-263A-4639-B42D-75B6BE8F6940}" destId="{93B078FD-E190-4E1A-BA6E-EA9FF5A5CBD5}" srcOrd="1" destOrd="0" presId="urn:microsoft.com/office/officeart/2005/8/layout/hierarchy1"/>
    <dgm:cxn modelId="{E675DDD0-06B3-44E0-9BA3-EF167E8C8633}" type="presParOf" srcId="{847CF579-26C7-4AD6-9073-138423AA293E}" destId="{E477B1B1-B47C-4C51-8A88-0F2FC69861A7}" srcOrd="1" destOrd="0" presId="urn:microsoft.com/office/officeart/2005/8/layout/hierarchy1"/>
    <dgm:cxn modelId="{71134E35-CEF5-4097-A65F-2BDCFFF168AB}" type="presParOf" srcId="{4FDABD8D-B6AB-4E8A-B460-416458BEBA95}" destId="{80955422-6484-4DBD-A855-0EDAB2D69D04}" srcOrd="1" destOrd="0" presId="urn:microsoft.com/office/officeart/2005/8/layout/hierarchy1"/>
    <dgm:cxn modelId="{54739128-8396-478D-949B-928D02111FAE}" type="presParOf" srcId="{80955422-6484-4DBD-A855-0EDAB2D69D04}" destId="{304DD193-D4BA-41A3-AEAB-662021886287}" srcOrd="0" destOrd="0" presId="urn:microsoft.com/office/officeart/2005/8/layout/hierarchy1"/>
    <dgm:cxn modelId="{75AACE7F-9F1E-478B-BDCE-628B96C55870}" type="presParOf" srcId="{304DD193-D4BA-41A3-AEAB-662021886287}" destId="{1BD4B3BD-1FCE-446D-965E-324D4A470BE5}" srcOrd="0" destOrd="0" presId="urn:microsoft.com/office/officeart/2005/8/layout/hierarchy1"/>
    <dgm:cxn modelId="{2834B17B-2936-4BE4-87A7-892F9B005EE9}" type="presParOf" srcId="{304DD193-D4BA-41A3-AEAB-662021886287}" destId="{20975C5D-BCCD-485D-BB97-920A8B1D2574}" srcOrd="1" destOrd="0" presId="urn:microsoft.com/office/officeart/2005/8/layout/hierarchy1"/>
    <dgm:cxn modelId="{264A6F13-D075-46A0-AE92-F60116D85125}" type="presParOf" srcId="{80955422-6484-4DBD-A855-0EDAB2D69D04}" destId="{FA1C42BF-8BF0-462A-A352-24F14747BF01}" srcOrd="1" destOrd="0" presId="urn:microsoft.com/office/officeart/2005/8/layout/hierarchy1"/>
    <dgm:cxn modelId="{C76B4F8D-9A89-4DF1-AEEC-2FB58E46415D}" type="presParOf" srcId="{4FDABD8D-B6AB-4E8A-B460-416458BEBA95}" destId="{58BCCB01-D203-4695-B68E-358F165CD66E}" srcOrd="2" destOrd="0" presId="urn:microsoft.com/office/officeart/2005/8/layout/hierarchy1"/>
    <dgm:cxn modelId="{C8409C37-FE60-4240-87F1-4E62A417A6E1}" type="presParOf" srcId="{58BCCB01-D203-4695-B68E-358F165CD66E}" destId="{DFB92644-B39A-41C5-91B0-00F4F192ADD6}" srcOrd="0" destOrd="0" presId="urn:microsoft.com/office/officeart/2005/8/layout/hierarchy1"/>
    <dgm:cxn modelId="{24739F2C-3311-49D7-B2AB-86C2C5438642}" type="presParOf" srcId="{DFB92644-B39A-41C5-91B0-00F4F192ADD6}" destId="{65EB1D3A-3A70-4466-92EA-41969BE63B17}" srcOrd="0" destOrd="0" presId="urn:microsoft.com/office/officeart/2005/8/layout/hierarchy1"/>
    <dgm:cxn modelId="{BEB08323-F4FE-4596-B329-20FF1F555EFD}" type="presParOf" srcId="{DFB92644-B39A-41C5-91B0-00F4F192ADD6}" destId="{6086782D-5119-4EC1-92C8-AF437812AB5D}" srcOrd="1" destOrd="0" presId="urn:microsoft.com/office/officeart/2005/8/layout/hierarchy1"/>
    <dgm:cxn modelId="{884C3CD4-40BD-4831-8583-4E43531D98AE}" type="presParOf" srcId="{58BCCB01-D203-4695-B68E-358F165CD66E}" destId="{7F175785-9D2F-492B-AB89-AA28515CB5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3B7B5-FA80-4111-9A7D-142AE744194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078FD-E190-4E1A-BA6E-EA9FF5A5CBD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MS Excel</a:t>
          </a:r>
          <a:r>
            <a:rPr lang="en-US" sz="2600" b="0" kern="1200" dirty="0"/>
            <a:t>: Preliminary analysis</a:t>
          </a:r>
          <a:endParaRPr lang="en-US" sz="2600" kern="1200" dirty="0"/>
        </a:p>
      </dsp:txBody>
      <dsp:txXfrm>
        <a:off x="398656" y="1088253"/>
        <a:ext cx="2959127" cy="1837317"/>
      </dsp:txXfrm>
    </dsp:sp>
    <dsp:sp modelId="{1BD4B3BD-1FCE-446D-965E-324D4A470BE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75C5D-BCCD-485D-BB97-920A8B1D2574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Power BI</a:t>
          </a:r>
          <a:r>
            <a:rPr lang="en-US" sz="2600" b="0" kern="1200" dirty="0"/>
            <a:t>: DAX models and data visualization</a:t>
          </a:r>
          <a:endParaRPr lang="en-US" sz="2600" kern="1200" dirty="0"/>
        </a:p>
      </dsp:txBody>
      <dsp:txXfrm>
        <a:off x="4155097" y="1088253"/>
        <a:ext cx="2959127" cy="1837317"/>
      </dsp:txXfrm>
    </dsp:sp>
    <dsp:sp modelId="{65EB1D3A-3A70-4466-92EA-41969BE63B1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6782D-5119-4EC1-92C8-AF437812AB5D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Figma</a:t>
          </a:r>
          <a:r>
            <a:rPr lang="en-US" sz="2600" b="0" kern="1200" dirty="0"/>
            <a:t>: Designing</a:t>
          </a:r>
          <a:r>
            <a:rPr lang="en-US" sz="2600" kern="1200" dirty="0"/>
            <a:t> and prototyping the wireframe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5/2/2025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FCBF-CBAE-3B17-CA86-42CBBE49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4F9F6-F53C-260E-C9CF-CE6E6A787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E512F-5C18-6AFB-881A-D6F1073F4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3558C-C028-60F0-0F9E-5AA36E8F1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033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DE9DE-4A95-9E56-8C65-0406D672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18E26-019E-A553-0B83-BDC205D90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034AB-4E80-011A-03F5-7430629A2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D8326-43F8-CCB7-0B05-9CAB87A5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515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E9708-FA07-A5EA-DDD1-1B33E570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76179-4427-4961-C599-CB808E8D0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5D196-7C8B-0D7F-3121-AF2A374B9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1433-2665-0447-DB9F-25DD5CFB9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374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6329-C30E-2EBA-D83A-04ACCCE1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143138-627B-3F52-AFBD-57FB2DABD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78910-E323-B695-8700-A9BBB3CBF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52161-F5C6-E69F-4BD6-AC806ABED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258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20BCC-D485-1661-82E5-AB1215C8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D30E0-B788-BFAA-1161-63C98F368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F08DD-CCC1-8E72-47EE-F182130E3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51EE-A531-37B5-D3CF-049644FD7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9399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7F94237-0536-4DB1-8C95-39E355CED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09FB67-B406-F7A1-84CA-FCF2B858F4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1111" r="2111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Property analytics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DASHBOARD</a:t>
            </a:r>
            <a:endParaRPr lang="en-US" sz="8000">
              <a:solidFill>
                <a:srgbClr val="FFFFFF"/>
              </a:solidFill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solidFill>
                  <a:srgbClr val="FFFFFF"/>
                </a:solidFill>
              </a:rPr>
              <a:t>MS OMKAR</a:t>
            </a:r>
          </a:p>
        </p:txBody>
      </p:sp>
      <p:sp>
        <p:nvSpPr>
          <p:cNvPr id="6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Conclusion &amp; Next Steps</a:t>
            </a:r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758440" cy="108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Property Analytics Dashboard.........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B59C1AE-8B01-38E0-098F-E83D2ABBA53F}"/>
              </a:ext>
            </a:extLst>
          </p:cNvPr>
          <p:cNvSpPr txBox="1">
            <a:spLocks/>
          </p:cNvSpPr>
          <p:nvPr/>
        </p:nvSpPr>
        <p:spPr>
          <a:xfrm>
            <a:off x="488611" y="73746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Scalability</a:t>
            </a:r>
            <a:endParaRPr lang="en-US" sz="2400">
              <a:cs typeface="Arial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CEEDAD0-49BF-E316-F123-61AAAC6E56C0}"/>
              </a:ext>
            </a:extLst>
          </p:cNvPr>
          <p:cNvSpPr txBox="1">
            <a:spLocks/>
          </p:cNvSpPr>
          <p:nvPr/>
        </p:nvSpPr>
        <p:spPr>
          <a:xfrm>
            <a:off x="406417" y="1386787"/>
            <a:ext cx="8379220" cy="988176"/>
          </a:xfrm>
          <a:prstGeom prst="rect">
            <a:avLst/>
          </a:prstGeom>
        </p:spPr>
        <p:txBody>
          <a:bodyPr vert="horz" lIns="91440" tIns="45720" rIns="91440" bIns="45720" numCol="2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Expand to larger datasets and add more granular data (e.g., floor or tenant level).</a:t>
            </a:r>
            <a:endParaRPr lang="en-US">
              <a:cs typeface="Arial"/>
            </a:endParaRP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4CE6964B-5213-439B-DAC5-6AA8D102A385}"/>
              </a:ext>
            </a:extLst>
          </p:cNvPr>
          <p:cNvSpPr txBox="1">
            <a:spLocks/>
          </p:cNvSpPr>
          <p:nvPr/>
        </p:nvSpPr>
        <p:spPr>
          <a:xfrm>
            <a:off x="488610" y="251961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</a:rPr>
              <a:t>Role-Based Views</a:t>
            </a:r>
            <a:endParaRPr lang="en-US" sz="2400">
              <a:cs typeface="Arial"/>
            </a:endParaRP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B0163777-2B70-3D39-7C43-F0316B1A9AC0}"/>
              </a:ext>
            </a:extLst>
          </p:cNvPr>
          <p:cNvSpPr txBox="1">
            <a:spLocks/>
          </p:cNvSpPr>
          <p:nvPr/>
        </p:nvSpPr>
        <p:spPr>
          <a:xfrm>
            <a:off x="406418" y="3351353"/>
            <a:ext cx="9386609" cy="1323973"/>
          </a:xfrm>
          <a:prstGeom prst="rect">
            <a:avLst/>
          </a:prstGeom>
        </p:spPr>
        <p:txBody>
          <a:bodyPr vert="horz" lIns="91440" tIns="45720" rIns="91440" bIns="45720" numCol="2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Create filtered versions for different stakeholders (e.g., facility managers, sustainability teams).</a:t>
            </a:r>
            <a:endParaRPr lang="en-US">
              <a:cs typeface="Arial"/>
            </a:endParaRP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0CF0AA3-9D30-E091-B493-C5F1E0B47EED}"/>
              </a:ext>
            </a:extLst>
          </p:cNvPr>
          <p:cNvSpPr txBox="1">
            <a:spLocks/>
          </p:cNvSpPr>
          <p:nvPr/>
        </p:nvSpPr>
        <p:spPr>
          <a:xfrm>
            <a:off x="406417" y="5275726"/>
            <a:ext cx="9386609" cy="1323973"/>
          </a:xfrm>
          <a:prstGeom prst="rect">
            <a:avLst/>
          </a:prstGeom>
        </p:spPr>
        <p:txBody>
          <a:bodyPr vert="horz" lIns="91440" tIns="45720" rIns="91440" bIns="45720" numCol="2" spcCol="91440" rtlCol="0" anchor="t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Integrate JLL’s market benchmarks and add basic financial metrics (e.g., operational cost per </a:t>
            </a:r>
            <a:r>
              <a:rPr lang="en-US">
                <a:ea typeface="+mn-lt"/>
                <a:cs typeface="+mn-lt"/>
              </a:rPr>
              <a:t>sqft.</a:t>
            </a:r>
            <a:r>
              <a:rPr lang="en-US" dirty="0">
                <a:ea typeface="+mn-lt"/>
                <a:cs typeface="+mn-lt"/>
              </a:rPr>
              <a:t>) for deeper analysis.</a:t>
            </a:r>
            <a:endParaRPr lang="en-US" dirty="0">
              <a:cs typeface="Arial"/>
            </a:endParaRP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4E14424-3AC1-495C-20CA-834CF4564737}"/>
              </a:ext>
            </a:extLst>
          </p:cNvPr>
          <p:cNvSpPr txBox="1">
            <a:spLocks/>
          </p:cNvSpPr>
          <p:nvPr/>
        </p:nvSpPr>
        <p:spPr>
          <a:xfrm>
            <a:off x="630677" y="4676458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Arial"/>
              </a:rPr>
              <a:t>Data Enrichment</a:t>
            </a:r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Thank You / Q&amp;A</a:t>
            </a:r>
            <a:endParaRPr lang="en-US" sz="5400">
              <a:cs typeface="Arial"/>
            </a:endParaRPr>
          </a:p>
          <a:p>
            <a:endParaRPr lang="en-US" sz="540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3435531"/>
            <a:ext cx="4754880" cy="17216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MS OMKAR</a:t>
            </a:r>
          </a:p>
          <a:p>
            <a:pPr lvl="1"/>
            <a:r>
              <a:rPr lang="en-US" sz="2000" dirty="0"/>
              <a:t>+918590066332</a:t>
            </a:r>
            <a:endParaRPr lang="en-US" sz="2000" dirty="0">
              <a:cs typeface="Arial"/>
            </a:endParaRPr>
          </a:p>
          <a:p>
            <a:pPr lvl="1"/>
            <a:r>
              <a:rPr lang="en-US" sz="2000" dirty="0"/>
              <a:t>msomkar195@gmail.com</a:t>
            </a:r>
            <a:endParaRPr lang="en-US" sz="2000" dirty="0">
              <a:cs typeface="Arial"/>
            </a:endParaRPr>
          </a:p>
          <a:p>
            <a:pPr lvl="1"/>
            <a:endParaRPr lang="en-US" dirty="0"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88C75-CEDD-E4C8-2CA5-D3F1C635E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2B180-CAFA-20AE-810C-E96EE2EF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Tools Used</a:t>
            </a:r>
            <a:endParaRPr lang="en-US" sz="4000" b="1">
              <a:solidFill>
                <a:srgbClr val="FFFFFF"/>
              </a:solidFill>
              <a:cs typeface="Arial"/>
            </a:endParaRPr>
          </a:p>
          <a:p>
            <a:endParaRPr lang="en-US" sz="4000" b="1">
              <a:solidFill>
                <a:srgbClr val="FFFFFF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05346-345C-79B7-53DA-9B3D3AAB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solidFill>
                  <a:srgbClr val="FFFFFF"/>
                </a:solidFill>
                <a:cs typeface="Arial"/>
              </a:rPr>
              <a:t>Property Analytics Dashboard.........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A2731-492E-079E-EE08-FF068067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0" name="Content Placeholder 4">
            <a:extLst>
              <a:ext uri="{FF2B5EF4-FFF2-40B4-BE49-F238E27FC236}">
                <a16:creationId xmlns:a16="http://schemas.microsoft.com/office/drawing/2014/main" id="{2F204764-F193-EB33-BBD3-080A61714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2630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85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73E7A-7F78-C910-6DE4-2BBF05AB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2E88-2763-4D65-744E-0C0F1A8F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568519"/>
            <a:ext cx="4010372" cy="18266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>
                <a:solidFill>
                  <a:schemeClr val="tx1"/>
                </a:solidFill>
              </a:rPr>
              <a:t>Dashboard Design &amp; Prototyping</a:t>
            </a:r>
            <a:endParaRPr lang="en-US" sz="3600">
              <a:solidFill>
                <a:schemeClr val="tx1"/>
              </a:solidFill>
              <a:cs typeface="Arial"/>
            </a:endParaRPr>
          </a:p>
          <a:p>
            <a:endParaRPr lang="en-US" sz="3600">
              <a:solidFill>
                <a:schemeClr val="tx1"/>
              </a:solidFill>
              <a:cs typeface="Arial"/>
            </a:endParaRPr>
          </a:p>
          <a:p>
            <a:endParaRPr lang="en-US" sz="3600" b="1">
              <a:solidFill>
                <a:schemeClr val="tx1"/>
              </a:solidFill>
              <a:cs typeface="Arial"/>
            </a:endParaRPr>
          </a:p>
          <a:p>
            <a:endParaRPr lang="en-US" sz="36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748BA-82AC-C66C-EA26-71434050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811" y="572260"/>
            <a:ext cx="7648312" cy="1822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1600" b="0">
                <a:solidFill>
                  <a:schemeClr val="tx1"/>
                </a:solidFill>
                <a:ea typeface="+mn-lt"/>
                <a:cs typeface="+mn-lt"/>
              </a:rPr>
              <a:t>Utilized 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Figma</a:t>
            </a:r>
            <a:r>
              <a:rPr lang="en-US" sz="1600" b="0">
                <a:solidFill>
                  <a:schemeClr val="tx1"/>
                </a:solidFill>
                <a:ea typeface="+mn-lt"/>
                <a:cs typeface="+mn-lt"/>
              </a:rPr>
              <a:t> to incorporate the required color theme and build a canvas tailored to property analytics.</a:t>
            </a:r>
            <a:endParaRPr lang="en-US" sz="1600" b="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b="0">
                <a:solidFill>
                  <a:schemeClr val="tx1"/>
                </a:solidFill>
                <a:ea typeface="+mn-lt"/>
                <a:cs typeface="+mn-lt"/>
              </a:rPr>
              <a:t>Designed custom icons and layout for a professional look and feel.</a:t>
            </a:r>
          </a:p>
          <a:p>
            <a:pPr marL="285750" indent="-285750">
              <a:buFont typeface="Wingdings"/>
              <a:buChar char="v"/>
            </a:pPr>
            <a:endParaRPr lang="en-US" sz="1600" b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600" b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600" b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endParaRPr lang="en-US" sz="1600" b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buFont typeface="Wingdings"/>
              <a:buChar char="v"/>
            </a:pPr>
            <a:endParaRPr lang="en-US" sz="2000" b="0">
              <a:solidFill>
                <a:schemeClr val="tx1"/>
              </a:solidFill>
              <a:cs typeface="Arial"/>
            </a:endParaRP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  <a:cs typeface="Arial"/>
            </a:endParaRP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  <a:cs typeface="Arial"/>
            </a:endParaRPr>
          </a:p>
          <a:p>
            <a:pPr>
              <a:lnSpc>
                <a:spcPct val="90000"/>
              </a:lnSpc>
            </a:pPr>
            <a:endParaRPr lang="en-US" sz="2000">
              <a:solidFill>
                <a:schemeClr val="tx1"/>
              </a:solidFill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BF1D0-2354-7D5F-506B-DF6ED3B3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33" b="12404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FDBEF-BBE3-96AF-B345-7D605EF3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2177" y="6434274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FFFF"/>
                </a:solidFill>
                <a:cs typeface="Arial"/>
              </a:rPr>
              <a:t>Property Analytics Dashboard.........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C36B8-DFE6-ED95-D2B1-8A8264EC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5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186C7-CB78-2F1F-63F2-A863A37A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93506-DF13-074B-E446-9744568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6432760" cy="1578535"/>
          </a:xfrm>
        </p:spPr>
        <p:txBody>
          <a:bodyPr anchor="b">
            <a:normAutofit/>
          </a:bodyPr>
          <a:lstStyle/>
          <a:p>
            <a:r>
              <a:rPr lang="en-US" sz="3600" b="1"/>
              <a:t>Key Visuals &amp; Features (1)</a:t>
            </a:r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A6A9D-2BD8-D05B-2C80-C6C5BCF0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82" r="9268" b="-1"/>
          <a:stretch/>
        </p:blipFill>
        <p:spPr>
          <a:xfrm>
            <a:off x="542264" y="1028114"/>
            <a:ext cx="4045639" cy="1892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5E0AD-659B-CDC2-67C3-C607DA0C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742" r="-2" b="-2"/>
          <a:stretch/>
        </p:blipFill>
        <p:spPr>
          <a:xfrm>
            <a:off x="542264" y="3937485"/>
            <a:ext cx="4045639" cy="189230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E6516-54B6-3075-D613-4725EA51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0406" y="1402670"/>
            <a:ext cx="5827644" cy="1549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0">
                <a:solidFill>
                  <a:srgbClr val="000000"/>
                </a:solidFill>
                <a:ea typeface="+mn-lt"/>
                <a:cs typeface="+mn-lt"/>
              </a:rPr>
              <a:t>Table with Conditional Formatting</a:t>
            </a:r>
            <a:endParaRPr lang="en-US" sz="1600" b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E52E1-ED90-AAD3-EED2-2F411E54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cs typeface="Arial"/>
              </a:rPr>
              <a:t>Property Analytics Dashboard.........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10F51-036C-5ED2-3717-90814226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FA78FCB-D9B3-CF43-8B04-C4B7A33CEE83}"/>
              </a:ext>
            </a:extLst>
          </p:cNvPr>
          <p:cNvSpPr txBox="1">
            <a:spLocks/>
          </p:cNvSpPr>
          <p:nvPr/>
        </p:nvSpPr>
        <p:spPr>
          <a:xfrm>
            <a:off x="5237823" y="3621511"/>
            <a:ext cx="5827644" cy="25180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/>
              <a:buChar char="v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Scatter Plot:</a:t>
            </a:r>
            <a:r>
              <a:rPr lang="en-US" sz="1600" b="0">
                <a:solidFill>
                  <a:schemeClr val="tx1"/>
                </a:solidFill>
                <a:ea typeface="+mn-lt"/>
                <a:cs typeface="+mn-lt"/>
              </a:rPr>
              <a:t> Annual Energy Consumption vs. </a:t>
            </a:r>
            <a:r>
              <a:rPr lang="en-US" sz="1600" b="0" err="1">
                <a:solidFill>
                  <a:schemeClr val="tx1"/>
                </a:solidFill>
                <a:ea typeface="+mn-lt"/>
                <a:cs typeface="+mn-lt"/>
              </a:rPr>
              <a:t>Sqft</a:t>
            </a:r>
            <a:r>
              <a:rPr lang="en-US" sz="1600" b="0">
                <a:solidFill>
                  <a:schemeClr val="tx1"/>
                </a:solidFill>
                <a:ea typeface="+mn-lt"/>
                <a:cs typeface="+mn-lt"/>
              </a:rPr>
              <a:t>., Building Age as size, Property Type as color.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>
                <a:solidFill>
                  <a:schemeClr val="tx1"/>
                </a:solidFill>
                <a:cs typeface="Arial"/>
              </a:rPr>
              <a:t>Map Visualization:</a:t>
            </a:r>
            <a:r>
              <a:rPr lang="en-US" sz="1600" b="0">
                <a:solidFill>
                  <a:schemeClr val="tx1"/>
                </a:solidFill>
                <a:cs typeface="Arial"/>
              </a:rPr>
              <a:t> Locations of properties with marker size representing </a:t>
            </a:r>
            <a:r>
              <a:rPr lang="en-US" sz="1600" b="0" err="1">
                <a:solidFill>
                  <a:schemeClr val="tx1"/>
                </a:solidFill>
                <a:cs typeface="Arial"/>
              </a:rPr>
              <a:t>Sqft</a:t>
            </a:r>
            <a:r>
              <a:rPr lang="en-US" sz="1600" b="0">
                <a:solidFill>
                  <a:schemeClr val="tx1"/>
                </a:solidFill>
                <a:cs typeface="Arial"/>
              </a:rPr>
              <a:t>.</a:t>
            </a:r>
          </a:p>
          <a:p>
            <a:pPr marL="285750" indent="-285750">
              <a:buFont typeface="Wingdings"/>
              <a:buChar char="v"/>
            </a:pPr>
            <a:r>
              <a:rPr lang="en-US" sz="1600">
                <a:solidFill>
                  <a:schemeClr val="tx1"/>
                </a:solidFill>
                <a:cs typeface="Arial"/>
              </a:rPr>
              <a:t>Column Chart:</a:t>
            </a:r>
            <a:r>
              <a:rPr lang="en-US" sz="1600" b="0">
                <a:solidFill>
                  <a:schemeClr val="tx1"/>
                </a:solidFill>
                <a:cs typeface="Arial"/>
              </a:rPr>
              <a:t> Average energy consumption per </a:t>
            </a:r>
            <a:r>
              <a:rPr lang="en-US" sz="1600" b="0" err="1">
                <a:solidFill>
                  <a:schemeClr val="tx1"/>
                </a:solidFill>
                <a:cs typeface="Arial"/>
              </a:rPr>
              <a:t>sqft</a:t>
            </a:r>
            <a:r>
              <a:rPr lang="en-US" sz="1600" b="0">
                <a:solidFill>
                  <a:schemeClr val="tx1"/>
                </a:solidFill>
                <a:cs typeface="Arial"/>
              </a:rPr>
              <a:t> by city.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 marL="342900" indent="-342900">
              <a:buFont typeface="Wingdings"/>
              <a:buChar char="v"/>
            </a:pPr>
            <a:endParaRPr lang="en-US" sz="1600" b="0">
              <a:solidFill>
                <a:schemeClr val="tx1"/>
              </a:solidFill>
              <a:cs typeface="Arial"/>
            </a:endParaRPr>
          </a:p>
          <a:p>
            <a:pPr marL="342900" indent="-342900">
              <a:buFont typeface="Wingdings"/>
              <a:buChar char="v"/>
            </a:pPr>
            <a:endParaRPr lang="en-US" sz="1600" b="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98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7" name="Rectangle 26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A9CBA9-0BB2-0338-A06B-65A1486F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1" y="2533921"/>
            <a:ext cx="5029200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85750">
              <a:buFont typeface="Wingdings" panose="020B0604020202020204" pitchFamily="34" charset="0"/>
              <a:buChar char="ü"/>
            </a:pPr>
            <a:r>
              <a:rPr lang="en-US" sz="1800"/>
              <a:t>CARD: </a:t>
            </a:r>
            <a:r>
              <a:rPr lang="en-US" sz="1800" b="0"/>
              <a:t>Total </a:t>
            </a:r>
            <a:r>
              <a:rPr lang="en-US" sz="1800" b="0" err="1"/>
              <a:t>Sqft</a:t>
            </a:r>
            <a:r>
              <a:rPr lang="en-US" sz="1800" b="0"/>
              <a:t>, Average Occupancy Rate, Count by Property Type.</a:t>
            </a:r>
            <a:endParaRPr lang="en-US"/>
          </a:p>
          <a:p>
            <a:pPr marL="285750" indent="-228600">
              <a:buFont typeface="Wingdings" panose="020B0604020202020204" pitchFamily="34" charset="0"/>
              <a:buChar char="ü"/>
            </a:pPr>
            <a:endParaRPr lang="en-US" sz="1800" b="0">
              <a:cs typeface="Arial"/>
            </a:endParaRPr>
          </a:p>
          <a:p>
            <a:pPr marL="285750" indent="-228600">
              <a:buFont typeface="Wingdings" panose="020B0604020202020204" pitchFamily="34" charset="0"/>
              <a:buChar char="ü"/>
            </a:pPr>
            <a:endParaRPr lang="en-US" sz="1800">
              <a:cs typeface="Arial"/>
            </a:endParaRPr>
          </a:p>
          <a:p>
            <a:pPr marL="285750" indent="-228600">
              <a:buFont typeface="Wingdings" panose="020B0604020202020204" pitchFamily="34" charset="0"/>
              <a:buChar char="ü"/>
            </a:pPr>
            <a:endParaRPr lang="en-US" sz="1800">
              <a:cs typeface="Arial"/>
            </a:endParaRPr>
          </a:p>
          <a:p>
            <a:pPr marL="285750" indent="-228600">
              <a:buFont typeface="Wingdings" panose="020B0604020202020204" pitchFamily="34" charset="0"/>
              <a:buChar char="ü"/>
            </a:pPr>
            <a:endParaRPr lang="en-US" sz="180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46B1FA-F523-A9EA-9749-E86B990F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7" y="3338367"/>
            <a:ext cx="3325155" cy="269547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latin typeface="+mn-lt"/>
                <a:ea typeface="+mn-ea"/>
                <a:cs typeface="+mn-cs"/>
              </a:rPr>
              <a:t>Property Analytics Dashboard.........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D3C753-932F-17D0-BE77-003E15229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80" y="3032582"/>
            <a:ext cx="3000375" cy="33242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F80E94-7A8C-B8D5-019C-4F9CD90CAAD5}"/>
              </a:ext>
            </a:extLst>
          </p:cNvPr>
          <p:cNvSpPr txBox="1"/>
          <p:nvPr/>
        </p:nvSpPr>
        <p:spPr>
          <a:xfrm>
            <a:off x="7077635" y="2102224"/>
            <a:ext cx="49171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US" sz="1600" b="1">
                <a:solidFill>
                  <a:srgbClr val="3B4546"/>
                </a:solidFill>
              </a:rPr>
              <a:t>BOOKMARK &amp; NAVIGATION:</a:t>
            </a:r>
            <a:r>
              <a:rPr lang="en-US" sz="1600">
                <a:solidFill>
                  <a:srgbClr val="3B4546"/>
                </a:solidFill>
              </a:rPr>
              <a:t> </a:t>
            </a:r>
            <a:r>
              <a:rPr lang="en-US" sz="1600">
                <a:solidFill>
                  <a:srgbClr val="3B4546"/>
                </a:solidFill>
                <a:ea typeface="+mn-lt"/>
                <a:cs typeface="+mn-lt"/>
              </a:rPr>
              <a:t>Interactive filtering and smooth navigation.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600">
              <a:solidFill>
                <a:srgbClr val="3B4546"/>
              </a:solidFill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3DD46-E100-1DFC-0F68-F976C634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50" y="555625"/>
            <a:ext cx="7967965" cy="1578535"/>
          </a:xfrm>
        </p:spPr>
        <p:txBody>
          <a:bodyPr anchor="b">
            <a:normAutofit/>
          </a:bodyPr>
          <a:lstStyle/>
          <a:p>
            <a:r>
              <a:rPr lang="en-US" sz="3600" b="1"/>
              <a:t>Key Visuals &amp; Features (2)</a:t>
            </a:r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FA7DA5-501C-409B-4CFB-D65B22AC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77A16-B6E1-BF91-C126-38ABAFC77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14" y="277523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3600" b="1"/>
              <a:t>DAX &amp; Technical Highlights</a:t>
            </a:r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</p:txBody>
      </p:sp>
      <p:sp>
        <p:nvSpPr>
          <p:cNvPr id="1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0F04C-B6CE-34C6-2EBC-ADB7EAE6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b="0">
                <a:ea typeface="+mn-lt"/>
                <a:cs typeface="+mn-lt"/>
              </a:rPr>
              <a:t>Total </a:t>
            </a:r>
            <a:r>
              <a:rPr lang="en-US" sz="1600" b="0" err="1">
                <a:ea typeface="+mn-lt"/>
                <a:cs typeface="+mn-lt"/>
              </a:rPr>
              <a:t>Sqft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b="0">
                <a:ea typeface="+mn-lt"/>
                <a:cs typeface="+mn-lt"/>
              </a:rPr>
              <a:t>Avg Building Age</a:t>
            </a:r>
            <a:endParaRPr lang="en-US" sz="1600"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b="0">
                <a:ea typeface="+mn-lt"/>
                <a:cs typeface="+mn-lt"/>
              </a:rPr>
              <a:t>Energy Consumption per </a:t>
            </a:r>
            <a:r>
              <a:rPr lang="en-US" sz="1600" b="0" err="1">
                <a:ea typeface="+mn-lt"/>
                <a:cs typeface="+mn-lt"/>
              </a:rPr>
              <a:t>Sqft</a:t>
            </a:r>
            <a:endParaRPr lang="en-US" sz="1600">
              <a:cs typeface="Arial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b="0">
                <a:ea typeface="+mn-lt"/>
                <a:cs typeface="+mn-lt"/>
              </a:rPr>
              <a:t>Efficiency Category (calculated column)</a:t>
            </a:r>
            <a:endParaRPr lang="en-US" sz="1600">
              <a:cs typeface="Arial"/>
            </a:endParaRPr>
          </a:p>
          <a:p>
            <a:pPr marL="285750" indent="-285750">
              <a:buFont typeface="Wingdings"/>
              <a:buChar char="v"/>
            </a:pPr>
            <a:endParaRPr lang="en-US" sz="1600" b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endParaRPr lang="en-US" sz="160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9618F-7FEF-AD39-7AEC-20DF5F7D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60" y="1388021"/>
            <a:ext cx="6213661" cy="142690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6AA4F-F5BE-CCBA-7309-7EA7C715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 algn="just"/>
            <a:r>
              <a:rPr lang="en-US" sz="1100">
                <a:solidFill>
                  <a:schemeClr val="tx1"/>
                </a:solidFill>
              </a:rPr>
              <a:t>Property Analytics Dashboard.........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F0185-964D-5985-837C-6C89167C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Picture 8" descr="A black screen with text&#10;&#10;AI-generated content may be incorrect.">
            <a:extLst>
              <a:ext uri="{FF2B5EF4-FFF2-40B4-BE49-F238E27FC236}">
                <a16:creationId xmlns:a16="http://schemas.microsoft.com/office/drawing/2014/main" id="{1ABBEC91-50AE-9230-2B8F-F26FF6546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59" y="3735104"/>
            <a:ext cx="6213661" cy="1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7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cs typeface="Arial"/>
              </a:rPr>
              <a:t>Key Insights</a:t>
            </a:r>
            <a:endParaRPr lang="en-US" sz="36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36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3600" dirty="0"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808" y="275921"/>
            <a:ext cx="2874934" cy="287236"/>
          </a:xfrm>
        </p:spPr>
        <p:txBody>
          <a:bodyPr/>
          <a:lstStyle/>
          <a:p>
            <a:pPr algn="just"/>
            <a:r>
              <a:rPr lang="en-US" sz="1100">
                <a:solidFill>
                  <a:schemeClr val="tx1"/>
                </a:solidFill>
              </a:rPr>
              <a:t>Property Analytics Dashboard.........</a:t>
            </a:r>
            <a:endParaRPr lang="en-US" sz="1100">
              <a:solidFill>
                <a:schemeClr val="tx1"/>
              </a:solidFill>
              <a:cs typeface="Arial"/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chemeClr val="tx1"/>
              </a:solidFill>
              <a:cs typeface="Arial"/>
            </a:endParaRPr>
          </a:p>
          <a:p>
            <a:pPr algn="just"/>
            <a:endParaRPr lang="en-US" sz="1100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latin typeface="Arial"/>
                <a:cs typeface="Arial"/>
              </a:rPr>
              <a:t>1.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1590" y="4088970"/>
            <a:ext cx="3256866" cy="156936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>
                <a:latin typeface="Arial"/>
                <a:cs typeface="Arial"/>
              </a:rPr>
              <a:t>Retail properties are the newest (11 years avg. age) despite having the smallest footprint, while mixed-use properties are older (16.5 years).</a:t>
            </a:r>
            <a:endParaRPr lang="en-US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latin typeface="Arial"/>
                <a:cs typeface="Arial"/>
              </a:rPr>
              <a:t>2.</a:t>
            </a:r>
            <a:endParaRPr lang="en-US" sz="4000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53411" y="4101885"/>
            <a:ext cx="3334357" cy="1323971"/>
          </a:xfrm>
        </p:spPr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Mixed-use properties consume the most energy per </a:t>
            </a:r>
            <a:r>
              <a:rPr lang="en-US" dirty="0" err="1">
                <a:ea typeface="+mn-lt"/>
                <a:cs typeface="+mn-lt"/>
              </a:rPr>
              <a:t>sqft</a:t>
            </a:r>
            <a:r>
              <a:rPr lang="en-US" dirty="0">
                <a:ea typeface="+mn-lt"/>
                <a:cs typeface="+mn-lt"/>
              </a:rPr>
              <a:t>. (33.91 kWh), exceeding retail (32.71) and offices (32.22), even though offices have the largest total area.</a:t>
            </a:r>
            <a:endParaRPr lang="en-US" dirty="0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 dirty="0">
              <a:cs typeface="Ari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>
                <a:latin typeface="Arial"/>
                <a:cs typeface="Arial"/>
              </a:rPr>
              <a:t>3.</a:t>
            </a:r>
            <a:endParaRPr lang="en-US" sz="4000"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 noProof="1">
                <a:ea typeface="+mn-lt"/>
                <a:cs typeface="+mn-lt"/>
              </a:rPr>
              <a:t>Center D (5 years old) is the most efficient.</a:t>
            </a:r>
            <a:endParaRPr lang="en-US" noProof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6CADE-EAFB-0D4C-6F96-E431E1EFA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C4E0-6C93-0626-A97A-1F4A1F4F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98336" y="2047739"/>
            <a:ext cx="4140630" cy="2488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100">
                <a:solidFill>
                  <a:schemeClr val="tx1"/>
                </a:solidFill>
              </a:rPr>
              <a:t>Property Analytics Dashboard.........</a:t>
            </a:r>
            <a:endParaRPr lang="en-US" sz="11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 sz="1100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F5A384-1A62-1BAD-5DB0-16B86F80DF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" r="1281"/>
          <a:stretch/>
        </p:blipFill>
        <p:spPr>
          <a:xfrm>
            <a:off x="783106" y="457200"/>
            <a:ext cx="10686750" cy="34553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38013-6F20-8D3F-DF8F-226FCA22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38" y="4811280"/>
            <a:ext cx="10678115" cy="10252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1600" b="0">
                <a:ea typeface="+mn-lt"/>
                <a:cs typeface="+mn-lt"/>
              </a:rPr>
              <a:t>Older buildings correlate with higher energy use and lower occupancy (e.g., 5–20-year-old buildings use 32.72 kWh/sqft vs. 31.10 for 5–10-year-olds, with occupancy dropping from 93% to 91%).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endParaRPr lang="en-US" sz="1600" b="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  <a:p>
            <a:pPr marL="285750" indent="-285750">
              <a:buFont typeface="Wingdings" panose="020B0604020202020204" pitchFamily="34" charset="0"/>
              <a:buChar char="ü"/>
            </a:pPr>
            <a:endParaRPr lang="en-US" sz="1600">
              <a:cs typeface="Arial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D604-C4C7-9FF9-E84B-5A9120C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187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061FB8-9C41-781D-5028-54297EDBDA5E}"/>
              </a:ext>
            </a:extLst>
          </p:cNvPr>
          <p:cNvSpPr txBox="1">
            <a:spLocks/>
          </p:cNvSpPr>
          <p:nvPr/>
        </p:nvSpPr>
        <p:spPr>
          <a:xfrm>
            <a:off x="5264154" y="4091656"/>
            <a:ext cx="3282696" cy="1106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latin typeface="Arial"/>
                <a:cs typeface="Arial"/>
              </a:rPr>
              <a:t>4.</a:t>
            </a:r>
            <a:endParaRPr lang="en-US" sz="4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87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Challenges &amp; Solutions</a:t>
            </a:r>
            <a:endParaRPr lang="en-US" sz="3600" b="1">
              <a:cs typeface="Arial"/>
            </a:endParaRPr>
          </a:p>
          <a:p>
            <a:endParaRPr lang="en-US" sz="3600" b="1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655376" cy="274320"/>
          </a:xfrm>
        </p:spPr>
        <p:txBody>
          <a:bodyPr/>
          <a:lstStyle/>
          <a:p>
            <a:pPr algn="just"/>
            <a:r>
              <a:rPr lang="en-US" sz="1100">
                <a:solidFill>
                  <a:schemeClr val="tx1"/>
                </a:solidFill>
              </a:rPr>
              <a:t>Property Analytics Dashboard.........</a:t>
            </a:r>
            <a:endParaRPr lang="en-US" sz="1100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>
              <a:solidFill>
                <a:srgbClr val="000000"/>
              </a:solidFill>
            </a:endParaRPr>
          </a:p>
          <a:p>
            <a:pPr>
              <a:spcAft>
                <a:spcPts val="600"/>
              </a:spcAft>
            </a:pPr>
            <a:endParaRPr lang="en-US" sz="1100">
              <a:solidFill>
                <a:srgbClr val="000000"/>
              </a:solidFill>
            </a:endParaRPr>
          </a:p>
          <a:p>
            <a:endParaRPr lang="en-US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Challenge</a:t>
            </a:r>
            <a:endParaRPr lang="en-US" sz="240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27398"/>
            <a:ext cx="8379220" cy="988176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Challenge: Limited data-adding more visuals/pages risked redundancy.</a:t>
            </a:r>
            <a:endParaRPr lang="en-US">
              <a:cs typeface="Arial"/>
            </a:endParaRPr>
          </a:p>
          <a:p>
            <a:pPr marL="283210" indent="-283210">
              <a:buFont typeface="Wingdings" panose="020B0604020202020204" pitchFamily="34" charset="0"/>
              <a:buChar char="ü"/>
            </a:pPr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Solution</a:t>
            </a:r>
            <a:endParaRPr lang="en-US" sz="240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27014"/>
            <a:ext cx="9386609" cy="1323973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>
              <a:buFont typeface="Wingdings" panose="020B0604020202020204" pitchFamily="34" charset="0"/>
              <a:buChar char="ü"/>
            </a:pPr>
            <a:r>
              <a:rPr lang="en-US">
                <a:ea typeface="+mn-lt"/>
                <a:cs typeface="+mn-lt"/>
              </a:rPr>
              <a:t>Focused on the most relevant KPIs and used clear formatting to maximize insights on a single page.</a:t>
            </a:r>
            <a:endParaRPr lang="en-US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452</Words>
  <Application>Microsoft Office PowerPoint</Application>
  <PresentationFormat>Widescreen</PresentationFormat>
  <Paragraphs>90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Property analytics DASHBOARD</vt:lpstr>
      <vt:lpstr>Tools Used </vt:lpstr>
      <vt:lpstr>Dashboard Design &amp; Prototyping   </vt:lpstr>
      <vt:lpstr>Key Visuals &amp; Features (1)  </vt:lpstr>
      <vt:lpstr>Key Visuals &amp; Features (2)  </vt:lpstr>
      <vt:lpstr>DAX &amp; Technical Highlights </vt:lpstr>
      <vt:lpstr>Key Insights  </vt:lpstr>
      <vt:lpstr>PowerPoint Presentation</vt:lpstr>
      <vt:lpstr>Challenges &amp; Solutions </vt:lpstr>
      <vt:lpstr>Conclusion &amp; Next Steps </vt:lpstr>
      <vt:lpstr>Thank You / 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K323</cp:lastModifiedBy>
  <cp:revision>8</cp:revision>
  <dcterms:created xsi:type="dcterms:W3CDTF">2025-05-01T15:09:33Z</dcterms:created>
  <dcterms:modified xsi:type="dcterms:W3CDTF">2025-05-02T05:44:52Z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