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62" r:id="rId8"/>
    <p:sldId id="266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220C6-2E7C-1579-CFE9-DBB6D3703CB2}" v="27" dt="2022-12-07T05:58:50.008"/>
    <p1510:client id="{697B97B8-ECD2-4484-ACD1-884E0F31EB9A}" v="981" dt="2022-12-06T22:05:43.985"/>
    <p1510:client id="{C8CFEC75-B298-43D3-A5F9-DF051CBBB94E}" v="339" dt="2022-12-07T18:58:51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830" y="4434840"/>
            <a:ext cx="4204981" cy="1122202"/>
          </a:xfrm>
        </p:spPr>
        <p:txBody>
          <a:bodyPr/>
          <a:lstStyle/>
          <a:p>
            <a:r>
              <a:rPr lang="en-US" dirty="0"/>
              <a:t>Human Resources Management web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299" y="5557042"/>
            <a:ext cx="1993021" cy="396660"/>
          </a:xfrm>
        </p:spPr>
        <p:txBody>
          <a:bodyPr>
            <a:normAutofit/>
          </a:bodyPr>
          <a:lstStyle/>
          <a:p>
            <a:r>
              <a:rPr lang="en-US" dirty="0"/>
              <a:t>Myles Spillers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92500"/>
          </a:bodyPr>
          <a:lstStyle/>
          <a:p>
            <a:r>
              <a:rPr lang="en-US" dirty="0"/>
              <a:t>Team Member Responsibilities </a:t>
            </a:r>
          </a:p>
          <a:p>
            <a:r>
              <a:rPr lang="en-US" dirty="0"/>
              <a:t>Implemented Features for the Project</a:t>
            </a:r>
          </a:p>
          <a:p>
            <a:r>
              <a:rPr lang="en-US" dirty="0"/>
              <a:t>Software/Resources Used </a:t>
            </a:r>
          </a:p>
          <a:p>
            <a:r>
              <a:rPr lang="en-US" dirty="0"/>
              <a:t>Project Demonstration </a:t>
            </a:r>
          </a:p>
          <a:p>
            <a:r>
              <a:rPr lang="en-US" dirty="0"/>
              <a:t>Features Desired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HRM Management Web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A5DF-5E67-D35E-B48E-324CCC83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5BA3-47A3-E46B-3D50-C4EDEA55B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Johnny Wilson – User Interface / User Experience</a:t>
            </a:r>
          </a:p>
          <a:p>
            <a:r>
              <a:rPr lang="en-US" dirty="0"/>
              <a:t>Myles Spillers – Form Functionality</a:t>
            </a:r>
          </a:p>
          <a:p>
            <a:r>
              <a:rPr lang="en-US" dirty="0"/>
              <a:t>Alonzo Reed – Database Administration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B76C-08C2-BF10-5D1F-709220B9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382D-F489-AA77-14A9-BC4B9F71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7D85-62B1-6394-B23F-C5D34EBE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922698"/>
            <a:ext cx="4179570" cy="1715531"/>
          </a:xfrm>
        </p:spPr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736258"/>
            <a:ext cx="4179570" cy="2723535"/>
          </a:xfrm>
        </p:spPr>
        <p:txBody>
          <a:bodyPr>
            <a:normAutofit/>
          </a:bodyPr>
          <a:lstStyle/>
          <a:p>
            <a:r>
              <a:rPr lang="en-US" dirty="0"/>
              <a:t>Project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Web Experience to Supplement the Existing Payroll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Accurate Calculation of Pay Categories with Traceability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Administrator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Payroll Query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Software /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70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/ CSS / JavaScript</a:t>
            </a:r>
          </a:p>
          <a:p>
            <a:r>
              <a:rPr lang="en-US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– Form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/ </a:t>
            </a:r>
            <a:r>
              <a:rPr lang="en-US" dirty="0" err="1"/>
              <a:t>PHPSpreadsheet</a:t>
            </a:r>
            <a:r>
              <a:rPr lang="en-US" dirty="0"/>
              <a:t> – Data Exportation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Composer – Package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Human Resources Management 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A01-3D90-FFCF-97CA-EAFB3E1B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1B90-3290-3A9C-FEFE-311210832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47D5-1504-E946-BE73-F8F0E19C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6E51-B422-2C89-3D84-3A50605A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Human Resources Management 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2778-01E6-E847-0E4D-EA922CE2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1AFB-AF0A-4504-ACE2-4EE10D3E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Desired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58CE-2600-A239-A4A7-613322D3A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715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DUO Two Factor Authentication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 Redesign</a:t>
            </a:r>
          </a:p>
        </p:txBody>
      </p:sp>
    </p:spTree>
    <p:extLst>
      <p:ext uri="{BB962C8B-B14F-4D97-AF65-F5344CB8AC3E}">
        <p14:creationId xmlns:p14="http://schemas.microsoft.com/office/powerpoint/2010/main" val="152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Myles Spillers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Human Resources Management 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144B9CCC36548ACD769C81586CBDF" ma:contentTypeVersion="14" ma:contentTypeDescription="Create a new document." ma:contentTypeScope="" ma:versionID="3ac5895b7f40eb2218c23ba39e8ce6ee">
  <xsd:schema xmlns:xsd="http://www.w3.org/2001/XMLSchema" xmlns:xs="http://www.w3.org/2001/XMLSchema" xmlns:p="http://schemas.microsoft.com/office/2006/metadata/properties" xmlns:ns3="da7e08e0-c04f-4a99-94cf-b549e4d68bc1" xmlns:ns4="6c528fcb-1a02-476c-b992-8d19a5834d61" targetNamespace="http://schemas.microsoft.com/office/2006/metadata/properties" ma:root="true" ma:fieldsID="a81750ee8e6623041e741c7a2307cb50" ns3:_="" ns4:_="">
    <xsd:import namespace="da7e08e0-c04f-4a99-94cf-b549e4d68bc1"/>
    <xsd:import namespace="6c528fcb-1a02-476c-b992-8d19a5834d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e08e0-c04f-4a99-94cf-b549e4d68b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28fcb-1a02-476c-b992-8d19a5834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c528fcb-1a02-476c-b992-8d19a5834d61" xsi:nil="true"/>
    <_activity xmlns="6c528fcb-1a02-476c-b992-8d19a5834d61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9CE81-49CB-4D9D-A228-73589E0C73DD}">
  <ds:schemaRefs>
    <ds:schemaRef ds:uri="6c528fcb-1a02-476c-b992-8d19a5834d61"/>
    <ds:schemaRef ds:uri="da7e08e0-c04f-4a99-94cf-b549e4d68b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www.w3.org/XML/1998/namespace"/>
    <ds:schemaRef ds:uri="http://schemas.microsoft.com/office/2006/metadata/properties"/>
    <ds:schemaRef ds:uri="http://purl.org/dc/dcmitype/"/>
    <ds:schemaRef ds:uri="6c528fcb-1a02-476c-b992-8d19a5834d61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a7e08e0-c04f-4a99-94cf-b549e4d68bc1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{02A0B3B1-A83E-4A04-B49C-8499C6281E3F}tf67328976_win32</Template>
  <TotalTime>2755</TotalTime>
  <Words>148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Human Resources Management web Project </vt:lpstr>
      <vt:lpstr>AGENDA</vt:lpstr>
      <vt:lpstr>Team Responsibilities</vt:lpstr>
      <vt:lpstr>Implemented Features</vt:lpstr>
      <vt:lpstr>Software / Dependencies</vt:lpstr>
      <vt:lpstr>DEMONSTRATION</vt:lpstr>
      <vt:lpstr>Features Desired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Management web Project </dc:title>
  <dc:creator>Myles Spillers</dc:creator>
  <cp:lastModifiedBy>Spillers, Myles</cp:lastModifiedBy>
  <cp:revision>2</cp:revision>
  <dcterms:created xsi:type="dcterms:W3CDTF">2022-12-06T01:49:03Z</dcterms:created>
  <dcterms:modified xsi:type="dcterms:W3CDTF">2022-12-07T23:44:43Z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0x0101000D3144B9CCC36548ACD769C81586CBDF</vt:lpwstr>
  </property>
</Properties>
</file>