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2932C-3000-46E6-88A6-CD23F0E00D8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C0253E-869C-4949-9DA1-BFA5FCC2E61D}">
      <dgm:prSet/>
      <dgm:spPr/>
      <dgm:t>
        <a:bodyPr/>
        <a:lstStyle/>
        <a:p>
          <a:r>
            <a:rPr lang="en-US"/>
            <a:t>Purpose</a:t>
          </a:r>
        </a:p>
      </dgm:t>
    </dgm:pt>
    <dgm:pt modelId="{53524188-F38A-4ABF-ABD1-B04F3FD97350}" type="parTrans" cxnId="{46B4E468-70F4-4516-8831-E88FCCEB6E2B}">
      <dgm:prSet/>
      <dgm:spPr/>
      <dgm:t>
        <a:bodyPr/>
        <a:lstStyle/>
        <a:p>
          <a:endParaRPr lang="en-US"/>
        </a:p>
      </dgm:t>
    </dgm:pt>
    <dgm:pt modelId="{D95CA051-DDF8-4D89-AD61-2E73D6B63BB6}" type="sibTrans" cxnId="{46B4E468-70F4-4516-8831-E88FCCEB6E2B}">
      <dgm:prSet/>
      <dgm:spPr/>
      <dgm:t>
        <a:bodyPr/>
        <a:lstStyle/>
        <a:p>
          <a:endParaRPr lang="en-US"/>
        </a:p>
      </dgm:t>
    </dgm:pt>
    <dgm:pt modelId="{B1108754-85CA-4491-BD7F-000A2374A8D6}">
      <dgm:prSet/>
      <dgm:spPr/>
      <dgm:t>
        <a:bodyPr/>
        <a:lstStyle/>
        <a:p>
          <a:r>
            <a:rPr lang="en-US"/>
            <a:t>Technical Details</a:t>
          </a:r>
        </a:p>
      </dgm:t>
    </dgm:pt>
    <dgm:pt modelId="{47AC1E3D-BA1E-4DCA-8AB8-86D77661A5C8}" type="parTrans" cxnId="{43C9B8C7-8380-4254-A65B-BFF4A1CACC0F}">
      <dgm:prSet/>
      <dgm:spPr/>
      <dgm:t>
        <a:bodyPr/>
        <a:lstStyle/>
        <a:p>
          <a:endParaRPr lang="en-US"/>
        </a:p>
      </dgm:t>
    </dgm:pt>
    <dgm:pt modelId="{D8C4EBA6-F203-4EF2-851E-BFB02FF68AD9}" type="sibTrans" cxnId="{43C9B8C7-8380-4254-A65B-BFF4A1CACC0F}">
      <dgm:prSet/>
      <dgm:spPr/>
      <dgm:t>
        <a:bodyPr/>
        <a:lstStyle/>
        <a:p>
          <a:endParaRPr lang="en-US"/>
        </a:p>
      </dgm:t>
    </dgm:pt>
    <dgm:pt modelId="{F314A4AD-00C0-49F8-B10A-391EEF81C89A}">
      <dgm:prSet/>
      <dgm:spPr/>
      <dgm:t>
        <a:bodyPr/>
        <a:lstStyle/>
        <a:p>
          <a:r>
            <a:rPr lang="en-US"/>
            <a:t>High Level System Interaction </a:t>
          </a:r>
        </a:p>
      </dgm:t>
    </dgm:pt>
    <dgm:pt modelId="{7F2FEB7E-B711-45BC-A91D-4BBE51D12DB8}" type="parTrans" cxnId="{50C87D93-4298-42B3-9DA9-5DFED9E6D768}">
      <dgm:prSet/>
      <dgm:spPr/>
      <dgm:t>
        <a:bodyPr/>
        <a:lstStyle/>
        <a:p>
          <a:endParaRPr lang="en-US"/>
        </a:p>
      </dgm:t>
    </dgm:pt>
    <dgm:pt modelId="{E3E5727B-74E9-4C0D-ABB0-06A8BFDA1CEF}" type="sibTrans" cxnId="{50C87D93-4298-42B3-9DA9-5DFED9E6D768}">
      <dgm:prSet/>
      <dgm:spPr/>
      <dgm:t>
        <a:bodyPr/>
        <a:lstStyle/>
        <a:p>
          <a:endParaRPr lang="en-US"/>
        </a:p>
      </dgm:t>
    </dgm:pt>
    <dgm:pt modelId="{63F33F35-916F-4E73-A18B-F2566726258D}">
      <dgm:prSet/>
      <dgm:spPr/>
      <dgm:t>
        <a:bodyPr/>
        <a:lstStyle/>
        <a:p>
          <a:r>
            <a:rPr lang="en-US"/>
            <a:t>Proposed User Interface</a:t>
          </a:r>
        </a:p>
      </dgm:t>
    </dgm:pt>
    <dgm:pt modelId="{7FBF6368-5E1D-4F2C-BCD9-270348A3A8F8}" type="parTrans" cxnId="{FAABD0CC-E236-4076-A260-D024A9721630}">
      <dgm:prSet/>
      <dgm:spPr/>
      <dgm:t>
        <a:bodyPr/>
        <a:lstStyle/>
        <a:p>
          <a:endParaRPr lang="en-US"/>
        </a:p>
      </dgm:t>
    </dgm:pt>
    <dgm:pt modelId="{D1FA207F-71E7-4139-8778-2789A8AD54A9}" type="sibTrans" cxnId="{FAABD0CC-E236-4076-A260-D024A9721630}">
      <dgm:prSet/>
      <dgm:spPr/>
      <dgm:t>
        <a:bodyPr/>
        <a:lstStyle/>
        <a:p>
          <a:endParaRPr lang="en-US"/>
        </a:p>
      </dgm:t>
    </dgm:pt>
    <dgm:pt modelId="{B45617B3-8417-4FCF-BE93-C041AB3923B9}" type="pres">
      <dgm:prSet presAssocID="{D0E2932C-3000-46E6-88A6-CD23F0E00D89}" presName="linear" presStyleCnt="0">
        <dgm:presLayoutVars>
          <dgm:dir/>
          <dgm:animLvl val="lvl"/>
          <dgm:resizeHandles val="exact"/>
        </dgm:presLayoutVars>
      </dgm:prSet>
      <dgm:spPr/>
    </dgm:pt>
    <dgm:pt modelId="{DFFA1168-A9C0-419C-8F84-96705B727EBC}" type="pres">
      <dgm:prSet presAssocID="{1DC0253E-869C-4949-9DA1-BFA5FCC2E61D}" presName="parentLin" presStyleCnt="0"/>
      <dgm:spPr/>
    </dgm:pt>
    <dgm:pt modelId="{9A413641-6EEF-46C8-976E-1B6413D04E32}" type="pres">
      <dgm:prSet presAssocID="{1DC0253E-869C-4949-9DA1-BFA5FCC2E61D}" presName="parentLeftMargin" presStyleLbl="node1" presStyleIdx="0" presStyleCnt="4"/>
      <dgm:spPr/>
    </dgm:pt>
    <dgm:pt modelId="{9455D809-694C-480D-98FD-F9FFB8608520}" type="pres">
      <dgm:prSet presAssocID="{1DC0253E-869C-4949-9DA1-BFA5FCC2E61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C55CF0-451E-4DBC-B0FF-144EFCEC02C5}" type="pres">
      <dgm:prSet presAssocID="{1DC0253E-869C-4949-9DA1-BFA5FCC2E61D}" presName="negativeSpace" presStyleCnt="0"/>
      <dgm:spPr/>
    </dgm:pt>
    <dgm:pt modelId="{4C6A8C13-5DED-4AFF-A671-442FCCD19267}" type="pres">
      <dgm:prSet presAssocID="{1DC0253E-869C-4949-9DA1-BFA5FCC2E61D}" presName="childText" presStyleLbl="conFgAcc1" presStyleIdx="0" presStyleCnt="4">
        <dgm:presLayoutVars>
          <dgm:bulletEnabled val="1"/>
        </dgm:presLayoutVars>
      </dgm:prSet>
      <dgm:spPr/>
    </dgm:pt>
    <dgm:pt modelId="{BAEB56A8-4443-4CC4-9E33-1CAA48C2D2B5}" type="pres">
      <dgm:prSet presAssocID="{D95CA051-DDF8-4D89-AD61-2E73D6B63BB6}" presName="spaceBetweenRectangles" presStyleCnt="0"/>
      <dgm:spPr/>
    </dgm:pt>
    <dgm:pt modelId="{9292486F-0123-4030-9905-FFB1C51FFEED}" type="pres">
      <dgm:prSet presAssocID="{B1108754-85CA-4491-BD7F-000A2374A8D6}" presName="parentLin" presStyleCnt="0"/>
      <dgm:spPr/>
    </dgm:pt>
    <dgm:pt modelId="{A7CC683E-729B-43EB-AE92-9D181BE28C66}" type="pres">
      <dgm:prSet presAssocID="{B1108754-85CA-4491-BD7F-000A2374A8D6}" presName="parentLeftMargin" presStyleLbl="node1" presStyleIdx="0" presStyleCnt="4"/>
      <dgm:spPr/>
    </dgm:pt>
    <dgm:pt modelId="{F22379A3-60DC-408F-BF7B-73EC87F46297}" type="pres">
      <dgm:prSet presAssocID="{B1108754-85CA-4491-BD7F-000A2374A8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A10093-B276-4A46-A401-37FF322C2051}" type="pres">
      <dgm:prSet presAssocID="{B1108754-85CA-4491-BD7F-000A2374A8D6}" presName="negativeSpace" presStyleCnt="0"/>
      <dgm:spPr/>
    </dgm:pt>
    <dgm:pt modelId="{0E17C80F-0F12-430E-A624-063C3A949D67}" type="pres">
      <dgm:prSet presAssocID="{B1108754-85CA-4491-BD7F-000A2374A8D6}" presName="childText" presStyleLbl="conFgAcc1" presStyleIdx="1" presStyleCnt="4">
        <dgm:presLayoutVars>
          <dgm:bulletEnabled val="1"/>
        </dgm:presLayoutVars>
      </dgm:prSet>
      <dgm:spPr/>
    </dgm:pt>
    <dgm:pt modelId="{23ABFD20-C5C4-4403-8D97-E5604AE15317}" type="pres">
      <dgm:prSet presAssocID="{D8C4EBA6-F203-4EF2-851E-BFB02FF68AD9}" presName="spaceBetweenRectangles" presStyleCnt="0"/>
      <dgm:spPr/>
    </dgm:pt>
    <dgm:pt modelId="{9209CB79-473B-4ECD-9188-73F3A642F7F1}" type="pres">
      <dgm:prSet presAssocID="{F314A4AD-00C0-49F8-B10A-391EEF81C89A}" presName="parentLin" presStyleCnt="0"/>
      <dgm:spPr/>
    </dgm:pt>
    <dgm:pt modelId="{8D1CC67E-91CD-4872-A71E-13067A7E8989}" type="pres">
      <dgm:prSet presAssocID="{F314A4AD-00C0-49F8-B10A-391EEF81C89A}" presName="parentLeftMargin" presStyleLbl="node1" presStyleIdx="1" presStyleCnt="4"/>
      <dgm:spPr/>
    </dgm:pt>
    <dgm:pt modelId="{F87C9B7A-6660-4E97-B7C4-4A43CCFE4641}" type="pres">
      <dgm:prSet presAssocID="{F314A4AD-00C0-49F8-B10A-391EEF81C8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DF73E3-01C5-47A1-B49E-ADB953F34AE9}" type="pres">
      <dgm:prSet presAssocID="{F314A4AD-00C0-49F8-B10A-391EEF81C89A}" presName="negativeSpace" presStyleCnt="0"/>
      <dgm:spPr/>
    </dgm:pt>
    <dgm:pt modelId="{DA9E40F0-FEF6-4B60-8ACC-574A66312FC1}" type="pres">
      <dgm:prSet presAssocID="{F314A4AD-00C0-49F8-B10A-391EEF81C89A}" presName="childText" presStyleLbl="conFgAcc1" presStyleIdx="2" presStyleCnt="4">
        <dgm:presLayoutVars>
          <dgm:bulletEnabled val="1"/>
        </dgm:presLayoutVars>
      </dgm:prSet>
      <dgm:spPr/>
    </dgm:pt>
    <dgm:pt modelId="{25FDB82A-9C68-47FD-A6DB-1BC0DA21C614}" type="pres">
      <dgm:prSet presAssocID="{E3E5727B-74E9-4C0D-ABB0-06A8BFDA1CEF}" presName="spaceBetweenRectangles" presStyleCnt="0"/>
      <dgm:spPr/>
    </dgm:pt>
    <dgm:pt modelId="{8AD94E42-F650-49F5-8AA5-DCF8FC652744}" type="pres">
      <dgm:prSet presAssocID="{63F33F35-916F-4E73-A18B-F2566726258D}" presName="parentLin" presStyleCnt="0"/>
      <dgm:spPr/>
    </dgm:pt>
    <dgm:pt modelId="{2FE48B3A-652C-4792-BBE2-642BDDD7D6AF}" type="pres">
      <dgm:prSet presAssocID="{63F33F35-916F-4E73-A18B-F2566726258D}" presName="parentLeftMargin" presStyleLbl="node1" presStyleIdx="2" presStyleCnt="4"/>
      <dgm:spPr/>
    </dgm:pt>
    <dgm:pt modelId="{DA3C6DF5-2A86-4F82-B834-C6C1A4B1CF28}" type="pres">
      <dgm:prSet presAssocID="{63F33F35-916F-4E73-A18B-F2566726258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617C401-D093-4274-9612-55A1E9AF426D}" type="pres">
      <dgm:prSet presAssocID="{63F33F35-916F-4E73-A18B-F2566726258D}" presName="negativeSpace" presStyleCnt="0"/>
      <dgm:spPr/>
    </dgm:pt>
    <dgm:pt modelId="{6B864033-8F6A-4093-BA16-BDC212AB1B81}" type="pres">
      <dgm:prSet presAssocID="{63F33F35-916F-4E73-A18B-F2566726258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B6F2A02-1F91-4C29-ABD8-929EEBD3134E}" type="presOf" srcId="{B1108754-85CA-4491-BD7F-000A2374A8D6}" destId="{F22379A3-60DC-408F-BF7B-73EC87F46297}" srcOrd="1" destOrd="0" presId="urn:microsoft.com/office/officeart/2005/8/layout/list1"/>
    <dgm:cxn modelId="{5AB79641-4C36-4BF6-BEE7-D3176F5CFD8D}" type="presOf" srcId="{63F33F35-916F-4E73-A18B-F2566726258D}" destId="{2FE48B3A-652C-4792-BBE2-642BDDD7D6AF}" srcOrd="0" destOrd="0" presId="urn:microsoft.com/office/officeart/2005/8/layout/list1"/>
    <dgm:cxn modelId="{698D6247-EC65-4323-B3ED-8C82085EF19E}" type="presOf" srcId="{F314A4AD-00C0-49F8-B10A-391EEF81C89A}" destId="{8D1CC67E-91CD-4872-A71E-13067A7E8989}" srcOrd="0" destOrd="0" presId="urn:microsoft.com/office/officeart/2005/8/layout/list1"/>
    <dgm:cxn modelId="{3F414748-D9D5-4A6E-BE77-8BF9B4C22BB5}" type="presOf" srcId="{D0E2932C-3000-46E6-88A6-CD23F0E00D89}" destId="{B45617B3-8417-4FCF-BE93-C041AB3923B9}" srcOrd="0" destOrd="0" presId="urn:microsoft.com/office/officeart/2005/8/layout/list1"/>
    <dgm:cxn modelId="{46B4E468-70F4-4516-8831-E88FCCEB6E2B}" srcId="{D0E2932C-3000-46E6-88A6-CD23F0E00D89}" destId="{1DC0253E-869C-4949-9DA1-BFA5FCC2E61D}" srcOrd="0" destOrd="0" parTransId="{53524188-F38A-4ABF-ABD1-B04F3FD97350}" sibTransId="{D95CA051-DDF8-4D89-AD61-2E73D6B63BB6}"/>
    <dgm:cxn modelId="{C4D8BF72-090B-45FD-BF27-A0B7DCE50FFD}" type="presOf" srcId="{B1108754-85CA-4491-BD7F-000A2374A8D6}" destId="{A7CC683E-729B-43EB-AE92-9D181BE28C66}" srcOrd="0" destOrd="0" presId="urn:microsoft.com/office/officeart/2005/8/layout/list1"/>
    <dgm:cxn modelId="{7CF45C7C-B382-434D-92AD-3F83D6EE2195}" type="presOf" srcId="{F314A4AD-00C0-49F8-B10A-391EEF81C89A}" destId="{F87C9B7A-6660-4E97-B7C4-4A43CCFE4641}" srcOrd="1" destOrd="0" presId="urn:microsoft.com/office/officeart/2005/8/layout/list1"/>
    <dgm:cxn modelId="{50C87D93-4298-42B3-9DA9-5DFED9E6D768}" srcId="{D0E2932C-3000-46E6-88A6-CD23F0E00D89}" destId="{F314A4AD-00C0-49F8-B10A-391EEF81C89A}" srcOrd="2" destOrd="0" parTransId="{7F2FEB7E-B711-45BC-A91D-4BBE51D12DB8}" sibTransId="{E3E5727B-74E9-4C0D-ABB0-06A8BFDA1CEF}"/>
    <dgm:cxn modelId="{43C9B8C7-8380-4254-A65B-BFF4A1CACC0F}" srcId="{D0E2932C-3000-46E6-88A6-CD23F0E00D89}" destId="{B1108754-85CA-4491-BD7F-000A2374A8D6}" srcOrd="1" destOrd="0" parTransId="{47AC1E3D-BA1E-4DCA-8AB8-86D77661A5C8}" sibTransId="{D8C4EBA6-F203-4EF2-851E-BFB02FF68AD9}"/>
    <dgm:cxn modelId="{FAABD0CC-E236-4076-A260-D024A9721630}" srcId="{D0E2932C-3000-46E6-88A6-CD23F0E00D89}" destId="{63F33F35-916F-4E73-A18B-F2566726258D}" srcOrd="3" destOrd="0" parTransId="{7FBF6368-5E1D-4F2C-BCD9-270348A3A8F8}" sibTransId="{D1FA207F-71E7-4139-8778-2789A8AD54A9}"/>
    <dgm:cxn modelId="{C1F678D7-A823-4DC2-A3C9-53B8F03813A2}" type="presOf" srcId="{1DC0253E-869C-4949-9DA1-BFA5FCC2E61D}" destId="{9455D809-694C-480D-98FD-F9FFB8608520}" srcOrd="1" destOrd="0" presId="urn:microsoft.com/office/officeart/2005/8/layout/list1"/>
    <dgm:cxn modelId="{565CF4F0-590D-4C7D-9385-A8B5ABE21BAA}" type="presOf" srcId="{1DC0253E-869C-4949-9DA1-BFA5FCC2E61D}" destId="{9A413641-6EEF-46C8-976E-1B6413D04E32}" srcOrd="0" destOrd="0" presId="urn:microsoft.com/office/officeart/2005/8/layout/list1"/>
    <dgm:cxn modelId="{8818D2FF-BE4D-43DE-AEA8-203ACE707DEA}" type="presOf" srcId="{63F33F35-916F-4E73-A18B-F2566726258D}" destId="{DA3C6DF5-2A86-4F82-B834-C6C1A4B1CF28}" srcOrd="1" destOrd="0" presId="urn:microsoft.com/office/officeart/2005/8/layout/list1"/>
    <dgm:cxn modelId="{E15ADED4-3071-4F96-801D-EEABE70EE98D}" type="presParOf" srcId="{B45617B3-8417-4FCF-BE93-C041AB3923B9}" destId="{DFFA1168-A9C0-419C-8F84-96705B727EBC}" srcOrd="0" destOrd="0" presId="urn:microsoft.com/office/officeart/2005/8/layout/list1"/>
    <dgm:cxn modelId="{BEF7758A-14A8-47F3-B981-D11A1339D0FC}" type="presParOf" srcId="{DFFA1168-A9C0-419C-8F84-96705B727EBC}" destId="{9A413641-6EEF-46C8-976E-1B6413D04E32}" srcOrd="0" destOrd="0" presId="urn:microsoft.com/office/officeart/2005/8/layout/list1"/>
    <dgm:cxn modelId="{E640443C-EF66-451D-944F-2883392AAD92}" type="presParOf" srcId="{DFFA1168-A9C0-419C-8F84-96705B727EBC}" destId="{9455D809-694C-480D-98FD-F9FFB8608520}" srcOrd="1" destOrd="0" presId="urn:microsoft.com/office/officeart/2005/8/layout/list1"/>
    <dgm:cxn modelId="{F6C5CED4-0A60-4E64-801F-47717DEA63EA}" type="presParOf" srcId="{B45617B3-8417-4FCF-BE93-C041AB3923B9}" destId="{D0C55CF0-451E-4DBC-B0FF-144EFCEC02C5}" srcOrd="1" destOrd="0" presId="urn:microsoft.com/office/officeart/2005/8/layout/list1"/>
    <dgm:cxn modelId="{1DF74AB6-3DC5-498D-893F-268DD33A1164}" type="presParOf" srcId="{B45617B3-8417-4FCF-BE93-C041AB3923B9}" destId="{4C6A8C13-5DED-4AFF-A671-442FCCD19267}" srcOrd="2" destOrd="0" presId="urn:microsoft.com/office/officeart/2005/8/layout/list1"/>
    <dgm:cxn modelId="{B3046D4D-3D2F-48D5-ABF4-C25276C69EF8}" type="presParOf" srcId="{B45617B3-8417-4FCF-BE93-C041AB3923B9}" destId="{BAEB56A8-4443-4CC4-9E33-1CAA48C2D2B5}" srcOrd="3" destOrd="0" presId="urn:microsoft.com/office/officeart/2005/8/layout/list1"/>
    <dgm:cxn modelId="{44CA2F0D-BD74-4DA1-B7B8-7141CAB984C5}" type="presParOf" srcId="{B45617B3-8417-4FCF-BE93-C041AB3923B9}" destId="{9292486F-0123-4030-9905-FFB1C51FFEED}" srcOrd="4" destOrd="0" presId="urn:microsoft.com/office/officeart/2005/8/layout/list1"/>
    <dgm:cxn modelId="{AF6F0337-421E-4AC0-A781-FA18A0352FF9}" type="presParOf" srcId="{9292486F-0123-4030-9905-FFB1C51FFEED}" destId="{A7CC683E-729B-43EB-AE92-9D181BE28C66}" srcOrd="0" destOrd="0" presId="urn:microsoft.com/office/officeart/2005/8/layout/list1"/>
    <dgm:cxn modelId="{00C34252-4E50-42D3-A8D6-D3C421B3597B}" type="presParOf" srcId="{9292486F-0123-4030-9905-FFB1C51FFEED}" destId="{F22379A3-60DC-408F-BF7B-73EC87F46297}" srcOrd="1" destOrd="0" presId="urn:microsoft.com/office/officeart/2005/8/layout/list1"/>
    <dgm:cxn modelId="{540411AE-7970-4D01-8E1E-D1DA74D19A8B}" type="presParOf" srcId="{B45617B3-8417-4FCF-BE93-C041AB3923B9}" destId="{A7A10093-B276-4A46-A401-37FF322C2051}" srcOrd="5" destOrd="0" presId="urn:microsoft.com/office/officeart/2005/8/layout/list1"/>
    <dgm:cxn modelId="{DF889342-65D1-4341-8844-A607AE275A1F}" type="presParOf" srcId="{B45617B3-8417-4FCF-BE93-C041AB3923B9}" destId="{0E17C80F-0F12-430E-A624-063C3A949D67}" srcOrd="6" destOrd="0" presId="urn:microsoft.com/office/officeart/2005/8/layout/list1"/>
    <dgm:cxn modelId="{5923F6CF-A2AD-4A14-9BE3-9871A3FC4C9E}" type="presParOf" srcId="{B45617B3-8417-4FCF-BE93-C041AB3923B9}" destId="{23ABFD20-C5C4-4403-8D97-E5604AE15317}" srcOrd="7" destOrd="0" presId="urn:microsoft.com/office/officeart/2005/8/layout/list1"/>
    <dgm:cxn modelId="{DBB22EDF-7799-43F3-A67E-EA8A3B180E0C}" type="presParOf" srcId="{B45617B3-8417-4FCF-BE93-C041AB3923B9}" destId="{9209CB79-473B-4ECD-9188-73F3A642F7F1}" srcOrd="8" destOrd="0" presId="urn:microsoft.com/office/officeart/2005/8/layout/list1"/>
    <dgm:cxn modelId="{3F14516A-6C49-4A2E-AD00-8B6741BCCF36}" type="presParOf" srcId="{9209CB79-473B-4ECD-9188-73F3A642F7F1}" destId="{8D1CC67E-91CD-4872-A71E-13067A7E8989}" srcOrd="0" destOrd="0" presId="urn:microsoft.com/office/officeart/2005/8/layout/list1"/>
    <dgm:cxn modelId="{8F2D818D-644A-45AD-A037-968D02CCFE45}" type="presParOf" srcId="{9209CB79-473B-4ECD-9188-73F3A642F7F1}" destId="{F87C9B7A-6660-4E97-B7C4-4A43CCFE4641}" srcOrd="1" destOrd="0" presId="urn:microsoft.com/office/officeart/2005/8/layout/list1"/>
    <dgm:cxn modelId="{2631773A-D81B-4582-9EAE-523C47045E38}" type="presParOf" srcId="{B45617B3-8417-4FCF-BE93-C041AB3923B9}" destId="{5BDF73E3-01C5-47A1-B49E-ADB953F34AE9}" srcOrd="9" destOrd="0" presId="urn:microsoft.com/office/officeart/2005/8/layout/list1"/>
    <dgm:cxn modelId="{46DE9AD4-19EE-4B7D-BA36-594E9C5CF476}" type="presParOf" srcId="{B45617B3-8417-4FCF-BE93-C041AB3923B9}" destId="{DA9E40F0-FEF6-4B60-8ACC-574A66312FC1}" srcOrd="10" destOrd="0" presId="urn:microsoft.com/office/officeart/2005/8/layout/list1"/>
    <dgm:cxn modelId="{86390D2A-8B66-4778-A3BE-B370B14721AA}" type="presParOf" srcId="{B45617B3-8417-4FCF-BE93-C041AB3923B9}" destId="{25FDB82A-9C68-47FD-A6DB-1BC0DA21C614}" srcOrd="11" destOrd="0" presId="urn:microsoft.com/office/officeart/2005/8/layout/list1"/>
    <dgm:cxn modelId="{ABCCE5DD-9374-46A2-9563-67B99FC06BFC}" type="presParOf" srcId="{B45617B3-8417-4FCF-BE93-C041AB3923B9}" destId="{8AD94E42-F650-49F5-8AA5-DCF8FC652744}" srcOrd="12" destOrd="0" presId="urn:microsoft.com/office/officeart/2005/8/layout/list1"/>
    <dgm:cxn modelId="{0CD15062-8304-4033-BE9B-498F4DB889DC}" type="presParOf" srcId="{8AD94E42-F650-49F5-8AA5-DCF8FC652744}" destId="{2FE48B3A-652C-4792-BBE2-642BDDD7D6AF}" srcOrd="0" destOrd="0" presId="urn:microsoft.com/office/officeart/2005/8/layout/list1"/>
    <dgm:cxn modelId="{CB66A3E1-67FB-41EB-9480-E09E71B6C3DC}" type="presParOf" srcId="{8AD94E42-F650-49F5-8AA5-DCF8FC652744}" destId="{DA3C6DF5-2A86-4F82-B834-C6C1A4B1CF28}" srcOrd="1" destOrd="0" presId="urn:microsoft.com/office/officeart/2005/8/layout/list1"/>
    <dgm:cxn modelId="{9692BAE1-2A52-4B5A-A1A9-A20769332494}" type="presParOf" srcId="{B45617B3-8417-4FCF-BE93-C041AB3923B9}" destId="{D617C401-D093-4274-9612-55A1E9AF426D}" srcOrd="13" destOrd="0" presId="urn:microsoft.com/office/officeart/2005/8/layout/list1"/>
    <dgm:cxn modelId="{603EB68F-F1C2-4CF0-9022-61C3ADB1A7D1}" type="presParOf" srcId="{B45617B3-8417-4FCF-BE93-C041AB3923B9}" destId="{6B864033-8F6A-4093-BA16-BDC212AB1B8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54145-3092-4F94-869B-36B0751223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985E44-B7D4-448B-9E25-56BB7390C822}">
      <dgm:prSet/>
      <dgm:spPr/>
      <dgm:t>
        <a:bodyPr/>
        <a:lstStyle/>
        <a:p>
          <a:r>
            <a:rPr lang="en-US"/>
            <a:t>React.js -  User Interface </a:t>
          </a:r>
        </a:p>
      </dgm:t>
    </dgm:pt>
    <dgm:pt modelId="{39458CFC-7DE5-49CB-BEE5-39B66C1661E5}" type="parTrans" cxnId="{DA76A5B6-3E2E-4DF0-BF11-C73969CBE341}">
      <dgm:prSet/>
      <dgm:spPr/>
      <dgm:t>
        <a:bodyPr/>
        <a:lstStyle/>
        <a:p>
          <a:endParaRPr lang="en-US"/>
        </a:p>
      </dgm:t>
    </dgm:pt>
    <dgm:pt modelId="{113DB4C5-8A88-4E53-8077-6D615BBF9BC0}" type="sibTrans" cxnId="{DA76A5B6-3E2E-4DF0-BF11-C73969CBE341}">
      <dgm:prSet/>
      <dgm:spPr/>
      <dgm:t>
        <a:bodyPr/>
        <a:lstStyle/>
        <a:p>
          <a:endParaRPr lang="en-US"/>
        </a:p>
      </dgm:t>
    </dgm:pt>
    <dgm:pt modelId="{5B9F4710-D520-4D10-B3F2-CBF25D8514F2}">
      <dgm:prSet/>
      <dgm:spPr/>
      <dgm:t>
        <a:bodyPr/>
        <a:lstStyle/>
        <a:p>
          <a:r>
            <a:rPr lang="en-US"/>
            <a:t>Node.js – Database Interactions</a:t>
          </a:r>
        </a:p>
      </dgm:t>
    </dgm:pt>
    <dgm:pt modelId="{41646C6E-D15B-4616-BDF6-BE05D475F7F4}" type="parTrans" cxnId="{5CA3FB30-0799-4FD8-B5A2-90D3B725EC6A}">
      <dgm:prSet/>
      <dgm:spPr/>
      <dgm:t>
        <a:bodyPr/>
        <a:lstStyle/>
        <a:p>
          <a:endParaRPr lang="en-US"/>
        </a:p>
      </dgm:t>
    </dgm:pt>
    <dgm:pt modelId="{413ADCC6-A5CB-4BD7-BAE7-1A4627D9C4B6}" type="sibTrans" cxnId="{5CA3FB30-0799-4FD8-B5A2-90D3B725EC6A}">
      <dgm:prSet/>
      <dgm:spPr/>
      <dgm:t>
        <a:bodyPr/>
        <a:lstStyle/>
        <a:p>
          <a:endParaRPr lang="en-US"/>
        </a:p>
      </dgm:t>
    </dgm:pt>
    <dgm:pt modelId="{336EC628-986B-402C-9215-07C0EC1DD729}">
      <dgm:prSet/>
      <dgm:spPr/>
      <dgm:t>
        <a:bodyPr/>
        <a:lstStyle/>
        <a:p>
          <a:r>
            <a:rPr lang="en-US"/>
            <a:t>SQL Database – Auditing </a:t>
          </a:r>
        </a:p>
      </dgm:t>
    </dgm:pt>
    <dgm:pt modelId="{3943BDBD-AFD1-4E14-A4A4-C680FBAFDD04}" type="parTrans" cxnId="{596A11A2-A205-4B40-8883-BE47CE267AE1}">
      <dgm:prSet/>
      <dgm:spPr/>
      <dgm:t>
        <a:bodyPr/>
        <a:lstStyle/>
        <a:p>
          <a:endParaRPr lang="en-US"/>
        </a:p>
      </dgm:t>
    </dgm:pt>
    <dgm:pt modelId="{0FAAB50E-7571-4672-A156-F3B345739EBB}" type="sibTrans" cxnId="{596A11A2-A205-4B40-8883-BE47CE267AE1}">
      <dgm:prSet/>
      <dgm:spPr/>
      <dgm:t>
        <a:bodyPr/>
        <a:lstStyle/>
        <a:p>
          <a:endParaRPr lang="en-US"/>
        </a:p>
      </dgm:t>
    </dgm:pt>
    <dgm:pt modelId="{5DD96A12-F417-4A25-9ADF-93DE5DA222D4}" type="pres">
      <dgm:prSet presAssocID="{F0954145-3092-4F94-869B-36B0751223A8}" presName="linear" presStyleCnt="0">
        <dgm:presLayoutVars>
          <dgm:dir/>
          <dgm:animLvl val="lvl"/>
          <dgm:resizeHandles val="exact"/>
        </dgm:presLayoutVars>
      </dgm:prSet>
      <dgm:spPr/>
    </dgm:pt>
    <dgm:pt modelId="{B4D7A242-3262-4C74-8244-9D1CECB75618}" type="pres">
      <dgm:prSet presAssocID="{47985E44-B7D4-448B-9E25-56BB7390C822}" presName="parentLin" presStyleCnt="0"/>
      <dgm:spPr/>
    </dgm:pt>
    <dgm:pt modelId="{D6593EA0-8BDD-4735-8FC1-36610E958B70}" type="pres">
      <dgm:prSet presAssocID="{47985E44-B7D4-448B-9E25-56BB7390C822}" presName="parentLeftMargin" presStyleLbl="node1" presStyleIdx="0" presStyleCnt="3"/>
      <dgm:spPr/>
    </dgm:pt>
    <dgm:pt modelId="{1046C198-57A5-4F64-8AC5-7A8B2A164871}" type="pres">
      <dgm:prSet presAssocID="{47985E44-B7D4-448B-9E25-56BB7390C8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D22E91-9D40-4ED0-9376-F21FED70C08D}" type="pres">
      <dgm:prSet presAssocID="{47985E44-B7D4-448B-9E25-56BB7390C822}" presName="negativeSpace" presStyleCnt="0"/>
      <dgm:spPr/>
    </dgm:pt>
    <dgm:pt modelId="{DF2EBA74-9079-4D29-B363-DD9109D53D48}" type="pres">
      <dgm:prSet presAssocID="{47985E44-B7D4-448B-9E25-56BB7390C822}" presName="childText" presStyleLbl="conFgAcc1" presStyleIdx="0" presStyleCnt="3">
        <dgm:presLayoutVars>
          <dgm:bulletEnabled val="1"/>
        </dgm:presLayoutVars>
      </dgm:prSet>
      <dgm:spPr/>
    </dgm:pt>
    <dgm:pt modelId="{08BE8E84-CDC5-4173-BD07-D992173B11B4}" type="pres">
      <dgm:prSet presAssocID="{113DB4C5-8A88-4E53-8077-6D615BBF9BC0}" presName="spaceBetweenRectangles" presStyleCnt="0"/>
      <dgm:spPr/>
    </dgm:pt>
    <dgm:pt modelId="{44047D1D-7243-4626-A7DC-24BBB7D7C86D}" type="pres">
      <dgm:prSet presAssocID="{5B9F4710-D520-4D10-B3F2-CBF25D8514F2}" presName="parentLin" presStyleCnt="0"/>
      <dgm:spPr/>
    </dgm:pt>
    <dgm:pt modelId="{467562EC-5802-479D-BD5D-F9C2A33CE7DA}" type="pres">
      <dgm:prSet presAssocID="{5B9F4710-D520-4D10-B3F2-CBF25D8514F2}" presName="parentLeftMargin" presStyleLbl="node1" presStyleIdx="0" presStyleCnt="3"/>
      <dgm:spPr/>
    </dgm:pt>
    <dgm:pt modelId="{2A7AAB59-ACEE-4B10-83D1-9C1F3E4FE8BE}" type="pres">
      <dgm:prSet presAssocID="{5B9F4710-D520-4D10-B3F2-CBF25D8514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7FD019-8E5A-4B60-AF6F-C18676DEE4A6}" type="pres">
      <dgm:prSet presAssocID="{5B9F4710-D520-4D10-B3F2-CBF25D8514F2}" presName="negativeSpace" presStyleCnt="0"/>
      <dgm:spPr/>
    </dgm:pt>
    <dgm:pt modelId="{032921A2-0968-45BD-957C-8C7D8201DB85}" type="pres">
      <dgm:prSet presAssocID="{5B9F4710-D520-4D10-B3F2-CBF25D8514F2}" presName="childText" presStyleLbl="conFgAcc1" presStyleIdx="1" presStyleCnt="3">
        <dgm:presLayoutVars>
          <dgm:bulletEnabled val="1"/>
        </dgm:presLayoutVars>
      </dgm:prSet>
      <dgm:spPr/>
    </dgm:pt>
    <dgm:pt modelId="{385C75D3-C072-4CB2-846D-6C3FE8AA2B02}" type="pres">
      <dgm:prSet presAssocID="{413ADCC6-A5CB-4BD7-BAE7-1A4627D9C4B6}" presName="spaceBetweenRectangles" presStyleCnt="0"/>
      <dgm:spPr/>
    </dgm:pt>
    <dgm:pt modelId="{E8F8A764-4FC8-46F4-8301-04539799EFE7}" type="pres">
      <dgm:prSet presAssocID="{336EC628-986B-402C-9215-07C0EC1DD729}" presName="parentLin" presStyleCnt="0"/>
      <dgm:spPr/>
    </dgm:pt>
    <dgm:pt modelId="{54096E26-26BA-4822-8CF4-C7C5E342ABD5}" type="pres">
      <dgm:prSet presAssocID="{336EC628-986B-402C-9215-07C0EC1DD729}" presName="parentLeftMargin" presStyleLbl="node1" presStyleIdx="1" presStyleCnt="3"/>
      <dgm:spPr/>
    </dgm:pt>
    <dgm:pt modelId="{C59A0593-FF78-404C-B64E-FBC0C1F82CFF}" type="pres">
      <dgm:prSet presAssocID="{336EC628-986B-402C-9215-07C0EC1DD72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106C6E-3AAB-4796-B097-706A9C30919F}" type="pres">
      <dgm:prSet presAssocID="{336EC628-986B-402C-9215-07C0EC1DD729}" presName="negativeSpace" presStyleCnt="0"/>
      <dgm:spPr/>
    </dgm:pt>
    <dgm:pt modelId="{7A4B772D-7FA2-49E2-9817-836E9F5808C5}" type="pres">
      <dgm:prSet presAssocID="{336EC628-986B-402C-9215-07C0EC1DD72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945118-68F2-43C1-95D6-B1A69416C216}" type="presOf" srcId="{5B9F4710-D520-4D10-B3F2-CBF25D8514F2}" destId="{467562EC-5802-479D-BD5D-F9C2A33CE7DA}" srcOrd="0" destOrd="0" presId="urn:microsoft.com/office/officeart/2005/8/layout/list1"/>
    <dgm:cxn modelId="{5CA3FB30-0799-4FD8-B5A2-90D3B725EC6A}" srcId="{F0954145-3092-4F94-869B-36B0751223A8}" destId="{5B9F4710-D520-4D10-B3F2-CBF25D8514F2}" srcOrd="1" destOrd="0" parTransId="{41646C6E-D15B-4616-BDF6-BE05D475F7F4}" sibTransId="{413ADCC6-A5CB-4BD7-BAE7-1A4627D9C4B6}"/>
    <dgm:cxn modelId="{854B8142-3E66-4292-AE9B-01125CA5F8F8}" type="presOf" srcId="{336EC628-986B-402C-9215-07C0EC1DD729}" destId="{C59A0593-FF78-404C-B64E-FBC0C1F82CFF}" srcOrd="1" destOrd="0" presId="urn:microsoft.com/office/officeart/2005/8/layout/list1"/>
    <dgm:cxn modelId="{B2914D57-0727-45ED-A269-72DDF244BB85}" type="presOf" srcId="{47985E44-B7D4-448B-9E25-56BB7390C822}" destId="{1046C198-57A5-4F64-8AC5-7A8B2A164871}" srcOrd="1" destOrd="0" presId="urn:microsoft.com/office/officeart/2005/8/layout/list1"/>
    <dgm:cxn modelId="{043BD959-B3C5-4D49-A41C-B0F2CD10EB64}" type="presOf" srcId="{F0954145-3092-4F94-869B-36B0751223A8}" destId="{5DD96A12-F417-4A25-9ADF-93DE5DA222D4}" srcOrd="0" destOrd="0" presId="urn:microsoft.com/office/officeart/2005/8/layout/list1"/>
    <dgm:cxn modelId="{9BE3CD8B-819B-4F38-93E6-76E2874A970F}" type="presOf" srcId="{336EC628-986B-402C-9215-07C0EC1DD729}" destId="{54096E26-26BA-4822-8CF4-C7C5E342ABD5}" srcOrd="0" destOrd="0" presId="urn:microsoft.com/office/officeart/2005/8/layout/list1"/>
    <dgm:cxn modelId="{9359FB92-9809-4CA0-873D-6481ECCDC12E}" type="presOf" srcId="{5B9F4710-D520-4D10-B3F2-CBF25D8514F2}" destId="{2A7AAB59-ACEE-4B10-83D1-9C1F3E4FE8BE}" srcOrd="1" destOrd="0" presId="urn:microsoft.com/office/officeart/2005/8/layout/list1"/>
    <dgm:cxn modelId="{1B83E09E-659D-47E0-A249-E7A2820DC907}" type="presOf" srcId="{47985E44-B7D4-448B-9E25-56BB7390C822}" destId="{D6593EA0-8BDD-4735-8FC1-36610E958B70}" srcOrd="0" destOrd="0" presId="urn:microsoft.com/office/officeart/2005/8/layout/list1"/>
    <dgm:cxn modelId="{596A11A2-A205-4B40-8883-BE47CE267AE1}" srcId="{F0954145-3092-4F94-869B-36B0751223A8}" destId="{336EC628-986B-402C-9215-07C0EC1DD729}" srcOrd="2" destOrd="0" parTransId="{3943BDBD-AFD1-4E14-A4A4-C680FBAFDD04}" sibTransId="{0FAAB50E-7571-4672-A156-F3B345739EBB}"/>
    <dgm:cxn modelId="{DA76A5B6-3E2E-4DF0-BF11-C73969CBE341}" srcId="{F0954145-3092-4F94-869B-36B0751223A8}" destId="{47985E44-B7D4-448B-9E25-56BB7390C822}" srcOrd="0" destOrd="0" parTransId="{39458CFC-7DE5-49CB-BEE5-39B66C1661E5}" sibTransId="{113DB4C5-8A88-4E53-8077-6D615BBF9BC0}"/>
    <dgm:cxn modelId="{D65FA655-78E7-4778-88AB-81248CE7F20A}" type="presParOf" srcId="{5DD96A12-F417-4A25-9ADF-93DE5DA222D4}" destId="{B4D7A242-3262-4C74-8244-9D1CECB75618}" srcOrd="0" destOrd="0" presId="urn:microsoft.com/office/officeart/2005/8/layout/list1"/>
    <dgm:cxn modelId="{45DEF406-B512-4D46-B7FA-4F7FA7117A81}" type="presParOf" srcId="{B4D7A242-3262-4C74-8244-9D1CECB75618}" destId="{D6593EA0-8BDD-4735-8FC1-36610E958B70}" srcOrd="0" destOrd="0" presId="urn:microsoft.com/office/officeart/2005/8/layout/list1"/>
    <dgm:cxn modelId="{85915B8A-486D-4D55-A1EB-705012CE1884}" type="presParOf" srcId="{B4D7A242-3262-4C74-8244-9D1CECB75618}" destId="{1046C198-57A5-4F64-8AC5-7A8B2A164871}" srcOrd="1" destOrd="0" presId="urn:microsoft.com/office/officeart/2005/8/layout/list1"/>
    <dgm:cxn modelId="{235A1722-D7D7-44EF-BBB4-4132D6D2A759}" type="presParOf" srcId="{5DD96A12-F417-4A25-9ADF-93DE5DA222D4}" destId="{FAD22E91-9D40-4ED0-9376-F21FED70C08D}" srcOrd="1" destOrd="0" presId="urn:microsoft.com/office/officeart/2005/8/layout/list1"/>
    <dgm:cxn modelId="{AFF28257-8336-404A-9387-7CC228EE688D}" type="presParOf" srcId="{5DD96A12-F417-4A25-9ADF-93DE5DA222D4}" destId="{DF2EBA74-9079-4D29-B363-DD9109D53D48}" srcOrd="2" destOrd="0" presId="urn:microsoft.com/office/officeart/2005/8/layout/list1"/>
    <dgm:cxn modelId="{693ED955-2A04-4855-89B1-CE4D9155843A}" type="presParOf" srcId="{5DD96A12-F417-4A25-9ADF-93DE5DA222D4}" destId="{08BE8E84-CDC5-4173-BD07-D992173B11B4}" srcOrd="3" destOrd="0" presId="urn:microsoft.com/office/officeart/2005/8/layout/list1"/>
    <dgm:cxn modelId="{15A74EB9-98EE-459C-BDBD-BCD3AA48EDBD}" type="presParOf" srcId="{5DD96A12-F417-4A25-9ADF-93DE5DA222D4}" destId="{44047D1D-7243-4626-A7DC-24BBB7D7C86D}" srcOrd="4" destOrd="0" presId="urn:microsoft.com/office/officeart/2005/8/layout/list1"/>
    <dgm:cxn modelId="{66111E45-8DCB-4DAD-92AF-2B857E81AAF4}" type="presParOf" srcId="{44047D1D-7243-4626-A7DC-24BBB7D7C86D}" destId="{467562EC-5802-479D-BD5D-F9C2A33CE7DA}" srcOrd="0" destOrd="0" presId="urn:microsoft.com/office/officeart/2005/8/layout/list1"/>
    <dgm:cxn modelId="{60E391D6-3C50-4869-854F-80F7D8815D60}" type="presParOf" srcId="{44047D1D-7243-4626-A7DC-24BBB7D7C86D}" destId="{2A7AAB59-ACEE-4B10-83D1-9C1F3E4FE8BE}" srcOrd="1" destOrd="0" presId="urn:microsoft.com/office/officeart/2005/8/layout/list1"/>
    <dgm:cxn modelId="{86CF3451-A9C0-4972-8AA6-AE934C8421B2}" type="presParOf" srcId="{5DD96A12-F417-4A25-9ADF-93DE5DA222D4}" destId="{FB7FD019-8E5A-4B60-AF6F-C18676DEE4A6}" srcOrd="5" destOrd="0" presId="urn:microsoft.com/office/officeart/2005/8/layout/list1"/>
    <dgm:cxn modelId="{5C0A5A31-263F-4BF5-8093-3081BA935A3D}" type="presParOf" srcId="{5DD96A12-F417-4A25-9ADF-93DE5DA222D4}" destId="{032921A2-0968-45BD-957C-8C7D8201DB85}" srcOrd="6" destOrd="0" presId="urn:microsoft.com/office/officeart/2005/8/layout/list1"/>
    <dgm:cxn modelId="{A768521D-4F5A-46A4-91B9-E6AE967DA362}" type="presParOf" srcId="{5DD96A12-F417-4A25-9ADF-93DE5DA222D4}" destId="{385C75D3-C072-4CB2-846D-6C3FE8AA2B02}" srcOrd="7" destOrd="0" presId="urn:microsoft.com/office/officeart/2005/8/layout/list1"/>
    <dgm:cxn modelId="{D2849044-E120-4F46-8183-8449013794B5}" type="presParOf" srcId="{5DD96A12-F417-4A25-9ADF-93DE5DA222D4}" destId="{E8F8A764-4FC8-46F4-8301-04539799EFE7}" srcOrd="8" destOrd="0" presId="urn:microsoft.com/office/officeart/2005/8/layout/list1"/>
    <dgm:cxn modelId="{09FF1D74-CF6B-4734-BA5B-CE1AE16BF415}" type="presParOf" srcId="{E8F8A764-4FC8-46F4-8301-04539799EFE7}" destId="{54096E26-26BA-4822-8CF4-C7C5E342ABD5}" srcOrd="0" destOrd="0" presId="urn:microsoft.com/office/officeart/2005/8/layout/list1"/>
    <dgm:cxn modelId="{EDE6C027-3FD8-43B6-919D-30E35B0DB07C}" type="presParOf" srcId="{E8F8A764-4FC8-46F4-8301-04539799EFE7}" destId="{C59A0593-FF78-404C-B64E-FBC0C1F82CFF}" srcOrd="1" destOrd="0" presId="urn:microsoft.com/office/officeart/2005/8/layout/list1"/>
    <dgm:cxn modelId="{7231976C-1312-42C4-8E2A-66D020F6B4DF}" type="presParOf" srcId="{5DD96A12-F417-4A25-9ADF-93DE5DA222D4}" destId="{0E106C6E-3AAB-4796-B097-706A9C30919F}" srcOrd="9" destOrd="0" presId="urn:microsoft.com/office/officeart/2005/8/layout/list1"/>
    <dgm:cxn modelId="{F8C80B14-1FB3-4FDE-BC72-A0C6E0CCD07C}" type="presParOf" srcId="{5DD96A12-F417-4A25-9ADF-93DE5DA222D4}" destId="{7A4B772D-7FA2-49E2-9817-836E9F5808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A8C13-5DED-4AFF-A671-442FCCD19267}">
      <dsp:nvSpPr>
        <dsp:cNvPr id="0" name=""/>
        <dsp:cNvSpPr/>
      </dsp:nvSpPr>
      <dsp:spPr>
        <a:xfrm>
          <a:off x="0" y="74893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5D809-694C-480D-98FD-F9FFB8608520}">
      <dsp:nvSpPr>
        <dsp:cNvPr id="0" name=""/>
        <dsp:cNvSpPr/>
      </dsp:nvSpPr>
      <dsp:spPr>
        <a:xfrm>
          <a:off x="333341" y="350419"/>
          <a:ext cx="4666783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Purpose</a:t>
          </a:r>
        </a:p>
      </dsp:txBody>
      <dsp:txXfrm>
        <a:off x="372249" y="389327"/>
        <a:ext cx="4588967" cy="719224"/>
      </dsp:txXfrm>
    </dsp:sp>
    <dsp:sp modelId="{0E17C80F-0F12-430E-A624-063C3A949D67}">
      <dsp:nvSpPr>
        <dsp:cNvPr id="0" name=""/>
        <dsp:cNvSpPr/>
      </dsp:nvSpPr>
      <dsp:spPr>
        <a:xfrm>
          <a:off x="0" y="197365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79A3-60DC-408F-BF7B-73EC87F46297}">
      <dsp:nvSpPr>
        <dsp:cNvPr id="0" name=""/>
        <dsp:cNvSpPr/>
      </dsp:nvSpPr>
      <dsp:spPr>
        <a:xfrm>
          <a:off x="333341" y="1575139"/>
          <a:ext cx="4666783" cy="79704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Technical Details</a:t>
          </a:r>
        </a:p>
      </dsp:txBody>
      <dsp:txXfrm>
        <a:off x="372249" y="1614047"/>
        <a:ext cx="4588967" cy="719224"/>
      </dsp:txXfrm>
    </dsp:sp>
    <dsp:sp modelId="{DA9E40F0-FEF6-4B60-8ACC-574A66312FC1}">
      <dsp:nvSpPr>
        <dsp:cNvPr id="0" name=""/>
        <dsp:cNvSpPr/>
      </dsp:nvSpPr>
      <dsp:spPr>
        <a:xfrm>
          <a:off x="0" y="3198380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C9B7A-6660-4E97-B7C4-4A43CCFE4641}">
      <dsp:nvSpPr>
        <dsp:cNvPr id="0" name=""/>
        <dsp:cNvSpPr/>
      </dsp:nvSpPr>
      <dsp:spPr>
        <a:xfrm>
          <a:off x="333341" y="2799859"/>
          <a:ext cx="4666783" cy="79704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High Level System Interaction </a:t>
          </a:r>
        </a:p>
      </dsp:txBody>
      <dsp:txXfrm>
        <a:off x="372249" y="2838767"/>
        <a:ext cx="4588967" cy="719224"/>
      </dsp:txXfrm>
    </dsp:sp>
    <dsp:sp modelId="{6B864033-8F6A-4093-BA16-BDC212AB1B81}">
      <dsp:nvSpPr>
        <dsp:cNvPr id="0" name=""/>
        <dsp:cNvSpPr/>
      </dsp:nvSpPr>
      <dsp:spPr>
        <a:xfrm>
          <a:off x="0" y="4423100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C6DF5-2A86-4F82-B834-C6C1A4B1CF28}">
      <dsp:nvSpPr>
        <dsp:cNvPr id="0" name=""/>
        <dsp:cNvSpPr/>
      </dsp:nvSpPr>
      <dsp:spPr>
        <a:xfrm>
          <a:off x="333341" y="4024580"/>
          <a:ext cx="4666783" cy="7970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Proposed User Interface</a:t>
          </a:r>
        </a:p>
      </dsp:txBody>
      <dsp:txXfrm>
        <a:off x="372249" y="4063488"/>
        <a:ext cx="4588967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EBA74-9079-4D29-B363-DD9109D53D48}">
      <dsp:nvSpPr>
        <dsp:cNvPr id="0" name=""/>
        <dsp:cNvSpPr/>
      </dsp:nvSpPr>
      <dsp:spPr>
        <a:xfrm>
          <a:off x="0" y="1862583"/>
          <a:ext cx="486244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6C198-57A5-4F64-8AC5-7A8B2A164871}">
      <dsp:nvSpPr>
        <dsp:cNvPr id="0" name=""/>
        <dsp:cNvSpPr/>
      </dsp:nvSpPr>
      <dsp:spPr>
        <a:xfrm>
          <a:off x="243122" y="1596903"/>
          <a:ext cx="340371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652" tIns="0" rIns="12865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React.js -  User Interface </a:t>
          </a:r>
        </a:p>
      </dsp:txBody>
      <dsp:txXfrm>
        <a:off x="269061" y="1622842"/>
        <a:ext cx="3351834" cy="479482"/>
      </dsp:txXfrm>
    </dsp:sp>
    <dsp:sp modelId="{032921A2-0968-45BD-957C-8C7D8201DB85}">
      <dsp:nvSpPr>
        <dsp:cNvPr id="0" name=""/>
        <dsp:cNvSpPr/>
      </dsp:nvSpPr>
      <dsp:spPr>
        <a:xfrm>
          <a:off x="0" y="2679063"/>
          <a:ext cx="486244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AB59-ACEE-4B10-83D1-9C1F3E4FE8BE}">
      <dsp:nvSpPr>
        <dsp:cNvPr id="0" name=""/>
        <dsp:cNvSpPr/>
      </dsp:nvSpPr>
      <dsp:spPr>
        <a:xfrm>
          <a:off x="243122" y="2413383"/>
          <a:ext cx="340371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652" tIns="0" rIns="12865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Node.js – Database Interactions</a:t>
          </a:r>
        </a:p>
      </dsp:txBody>
      <dsp:txXfrm>
        <a:off x="269061" y="2439322"/>
        <a:ext cx="3351834" cy="479482"/>
      </dsp:txXfrm>
    </dsp:sp>
    <dsp:sp modelId="{7A4B772D-7FA2-49E2-9817-836E9F5808C5}">
      <dsp:nvSpPr>
        <dsp:cNvPr id="0" name=""/>
        <dsp:cNvSpPr/>
      </dsp:nvSpPr>
      <dsp:spPr>
        <a:xfrm>
          <a:off x="0" y="3495543"/>
          <a:ext cx="486244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A0593-FF78-404C-B64E-FBC0C1F82CFF}">
      <dsp:nvSpPr>
        <dsp:cNvPr id="0" name=""/>
        <dsp:cNvSpPr/>
      </dsp:nvSpPr>
      <dsp:spPr>
        <a:xfrm>
          <a:off x="243122" y="3229863"/>
          <a:ext cx="340371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652" tIns="0" rIns="12865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SQL Database – Auditing </a:t>
          </a:r>
        </a:p>
      </dsp:txBody>
      <dsp:txXfrm>
        <a:off x="269061" y="3255802"/>
        <a:ext cx="3351834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CA38-7DB9-711A-8551-01BA4E8AB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082DA-3E26-FD8C-8357-B3994F797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4217-0920-D0E8-E132-6BD2DCBD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E57C-FB78-B420-35A1-83939D4A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6893-F1B6-4A9B-E5A4-7F690742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9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7179-4603-8EAB-09B7-06E54279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3E886-A3C8-3137-5C14-A2661A8F1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8E75-3225-FCAA-4ACE-EAF1733A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99DF-E8E5-DEBF-01EB-CA964B39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2DC8-AF9B-AC51-03D0-C6A321B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99286-EE98-DA19-8CC9-A7757430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86905-F2E9-5443-DC89-6C9AFE7FA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83AF-5F4B-9BC4-8591-A1947FC2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C688-F72C-5690-67EE-616538C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F470-8892-497D-DD2D-E3C188C2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E63B-6D06-92B9-37C5-5A6723C2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6E2B-F4C1-0097-FDBC-3E292202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570B-C849-1280-8382-959AECDB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FC03-B992-7302-1912-69A80075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8DD4-4220-ED44-5BF0-168715E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164A-0759-B47C-0866-216AC6AC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6D9A6-BCE7-F2F3-82D6-8CE05887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CC91-01D7-11E4-024E-2129DABC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D95C5-B9AA-3CFF-22DC-B8DC2AE3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67E9-5ECF-5D9F-CCC1-FA49B603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850A-E17D-A407-D621-510FDBF4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DE6F-051C-06CA-E93F-D67D1366B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4636B-4E0A-3DE2-EF5C-54B2C9F0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682D7-7D5B-5014-98F7-C3A718CC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D7BD6-DBBC-C748-B8C2-3C1A2787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D3B1A-D62A-6C31-0277-DAFA3AD5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25BF-CE3F-919D-8476-BFF28A81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53827-5C10-5132-8368-3DD084101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9F0CC-79DB-DDEE-4C5E-7D055EA2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2A5A4-0504-CC29-6E1E-8E7775CFD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D59C2-C270-884C-A552-6E923D18E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165F6-8ED4-0042-56AF-3231B1EE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1A019-74D3-E7AE-F99C-62346043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BA558-DD42-F464-94A7-6DD1235F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49A8-40AD-8F90-A734-EB93FDA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B11C0-CB3B-09CB-D070-A49254B7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2260B-5E74-F70C-0596-4C8B3AB3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F41E5-A331-443D-0883-4C4318AB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C0BC2-75EB-D408-ACE5-9C2FB55C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CDA3F-AEB7-D9FF-CC1D-39DB8D42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4354C-1DB4-8199-8F9A-A5D19892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3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AD4-CA0D-11ED-E1C2-287EF8B9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E678-F8AA-BB99-61BD-6C3F8C8B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94612-40C3-2077-8D77-849F45BB3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0F15-269C-B715-5835-42B90241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DEA2E-C4C0-9ED8-7104-0088699D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0FA93-D79C-FF65-B430-01C959AF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4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FD52-D418-175E-578E-16EDF20A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8F4FA-D0C6-73D1-B35B-B9D28A16B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A63D4-C903-F296-F1A1-A1CC08039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E272F-FD02-813E-A7A1-905CD46A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4AEA1-BD9B-1990-CC9D-68BB6E37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4F57F-BB17-D46F-5593-140BC19E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BDB20-B04A-8C05-8282-5A1F8812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E2210-FCCD-3254-41EA-1A264872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8779-60AE-6E20-F346-43C2D46EB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C20F-1D84-46D0-9EBF-5AD59D8742A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41B3-5327-E515-4C39-9E7B5296C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597-A722-4055-467A-20CD1A868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A8BD2-0E45-41AA-957D-A64744CD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BA92F-76D0-CD8D-7BE8-D011AE064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MSU Human Resource MGT System Proposal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96BB6-2A75-354D-8488-73A8FCCB2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Myles Spillers, Johnny Wilson, Alonzo Reed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FD06ED-52B7-C605-8DA9-62AA31D7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C56C5D91-DA02-F049-3ED9-F707CB300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02290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94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226C2-99EE-A190-2DC4-5ED0DFFF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040D-71AF-479B-BD8D-88429CDA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EFFFF"/>
                </a:solidFill>
              </a:rPr>
              <a:t>Supplement existing time reporting </a:t>
            </a:r>
          </a:p>
          <a:p>
            <a:r>
              <a:rPr lang="en-US" sz="2000">
                <a:solidFill>
                  <a:srgbClr val="FEFFFF"/>
                </a:solidFill>
              </a:rPr>
              <a:t>Provide an efficient user interface</a:t>
            </a:r>
          </a:p>
          <a:p>
            <a:r>
              <a:rPr lang="en-US" sz="2000">
                <a:solidFill>
                  <a:srgbClr val="FEFFFF"/>
                </a:solidFill>
              </a:rPr>
              <a:t>Decrease user frustration and commitment</a:t>
            </a:r>
          </a:p>
          <a:p>
            <a:r>
              <a:rPr lang="en-US" sz="2000">
                <a:solidFill>
                  <a:srgbClr val="FEFFFF"/>
                </a:solidFill>
              </a:rPr>
              <a:t>Provide traceability through auditing</a:t>
            </a:r>
          </a:p>
          <a:p>
            <a:pPr marL="0" indent="0">
              <a:buNone/>
            </a:pPr>
            <a:endParaRPr lang="en-US" sz="2000">
              <a:solidFill>
                <a:srgbClr val="FEFFFF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60EA6D2-F0E5-E970-253F-7FDA25F7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8" y="988788"/>
            <a:ext cx="6539075" cy="45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6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19305-20DC-AD82-F3CE-D0D75ECD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Technical Details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E35C74A4-268D-6B48-643A-7FB8C232BF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18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F64FF-6A08-7E79-005D-3AF0617B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High-Level System Interaction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3DEBFF1-6552-C6F8-E45B-29EAC104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71" y="467208"/>
            <a:ext cx="647386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4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1F64E-AB5B-277F-BDF0-25DADB8F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31" y="985419"/>
            <a:ext cx="3785030" cy="3301125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F3A809-69EE-A7D7-9C30-7BA26344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4" y="1129795"/>
            <a:ext cx="3639058" cy="4153480"/>
          </a:xfrm>
        </p:spPr>
      </p:pic>
    </p:spTree>
    <p:extLst>
      <p:ext uri="{BB962C8B-B14F-4D97-AF65-F5344CB8AC3E}">
        <p14:creationId xmlns:p14="http://schemas.microsoft.com/office/powerpoint/2010/main" val="70160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1F64E-AB5B-277F-BDF0-25DADB8F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31" y="985419"/>
            <a:ext cx="3785030" cy="3301125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3E079A-8E3A-13B7-7C94-19DEE4AE4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56" y="1246910"/>
            <a:ext cx="6884758" cy="46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4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1F64E-AB5B-277F-BDF0-25DADB8F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31" y="985419"/>
            <a:ext cx="3785030" cy="3301125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A6F71E-07AB-1A12-D9AF-309E8A038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99" y="1793063"/>
            <a:ext cx="4429743" cy="3200847"/>
          </a:xfrm>
        </p:spPr>
      </p:pic>
    </p:spTree>
    <p:extLst>
      <p:ext uri="{BB962C8B-B14F-4D97-AF65-F5344CB8AC3E}">
        <p14:creationId xmlns:p14="http://schemas.microsoft.com/office/powerpoint/2010/main" val="366986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</TotalTime>
  <Words>71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MSU Human Resource MGT System Proposal</vt:lpstr>
      <vt:lpstr>Overview</vt:lpstr>
      <vt:lpstr>Purpose</vt:lpstr>
      <vt:lpstr>Technical Details</vt:lpstr>
      <vt:lpstr>High-Level System Interaction</vt:lpstr>
      <vt:lpstr>User Interface</vt:lpstr>
      <vt:lpstr>User Interface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Human Resource MGT System Proposal</dc:title>
  <dc:creator>Myles Spillers</dc:creator>
  <cp:lastModifiedBy>Myles Spillers</cp:lastModifiedBy>
  <cp:revision>4</cp:revision>
  <dcterms:created xsi:type="dcterms:W3CDTF">2022-05-02T00:06:00Z</dcterms:created>
  <dcterms:modified xsi:type="dcterms:W3CDTF">2022-05-02T04:28:46Z</dcterms:modified>
</cp:coreProperties>
</file>