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35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80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45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84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40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78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18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800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7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21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3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81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8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7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59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96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901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50BBB4-27FB-4F02-9344-B8D89132128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2C2C-A441-404A-A574-D472B777EF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066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pinczyk/KomITywa-zadan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la.nauka.gov.pl/pl/experts/source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4876DE-5653-3A43-FC93-93C87F44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562" y="671423"/>
            <a:ext cx="10670876" cy="3329581"/>
          </a:xfrm>
        </p:spPr>
        <p:txBody>
          <a:bodyPr/>
          <a:lstStyle/>
          <a:p>
            <a:r>
              <a:rPr lang="pl-PL" sz="6000" dirty="0"/>
              <a:t>Zadanie rekrutacyjne: analiza danych, statystyka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D765457-3084-F85E-4B10-B7CEC9A82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62" y="4371938"/>
            <a:ext cx="8825658" cy="861420"/>
          </a:xfrm>
        </p:spPr>
        <p:txBody>
          <a:bodyPr/>
          <a:lstStyle/>
          <a:p>
            <a:pPr algn="ctr"/>
            <a:r>
              <a:rPr lang="pl-PL" dirty="0"/>
              <a:t>Michał Spinczyk</a:t>
            </a:r>
          </a:p>
        </p:txBody>
      </p:sp>
    </p:spTree>
    <p:extLst>
      <p:ext uri="{BB962C8B-B14F-4D97-AF65-F5344CB8AC3E}">
        <p14:creationId xmlns:p14="http://schemas.microsoft.com/office/powerpoint/2010/main" val="11901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EF7DE6-C8C7-AAEE-7FBB-D0B9EC612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33" y="2613719"/>
            <a:ext cx="8946541" cy="163056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Cały skrypt </a:t>
            </a:r>
            <a:r>
              <a:rPr lang="pl-PL" dirty="0" err="1"/>
              <a:t>Python</a:t>
            </a:r>
            <a:r>
              <a:rPr lang="pl-PL" dirty="0"/>
              <a:t> został wysłany wraz z prezentacją. Dodatkowo kod można znaleźć na </a:t>
            </a:r>
            <a:r>
              <a:rPr lang="pl-PL" dirty="0" err="1"/>
              <a:t>GitHub’ie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https://github.com/MSpinczyk/KomITywa-zadanie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292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B9B42-5C3C-B528-B076-1112421D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702884"/>
            <a:ext cx="9404723" cy="1400530"/>
          </a:xfrm>
        </p:spPr>
        <p:txBody>
          <a:bodyPr/>
          <a:lstStyle/>
          <a:p>
            <a:r>
              <a:rPr lang="pl-PL" dirty="0"/>
              <a:t>Opis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17DB2A-43C6-8A1B-7303-2379B4CD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500" y="2285831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Wybrałem zadanie nr. 2 czyli przeprowadzenie analizy danych dla wszystkich kierunków, które mają słowo „informatyka” w nazwie. Skupiłem się tylko na kierunkach, na których co najmniej 25 osób zdobyło licencjat oraz 25 osób obroniło tytuł zawodowy magistra. Zaprezentowałem jak kształtują się zarobki absolwentów I </a:t>
            </a:r>
            <a:r>
              <a:rPr lang="pl-PL" dirty="0" err="1"/>
              <a:t>i</a:t>
            </a:r>
            <a:r>
              <a:rPr lang="pl-PL" dirty="0"/>
              <a:t> II stopnia pięć lat od uzyskania dyplomu. Zaproponowałem i stworzyłem również wskaźnik opisujący „zwrot z inwestycji”, polegającej na zdobyciu tytułu zawodowego magistra dla każdego z tych kierunków. </a:t>
            </a:r>
          </a:p>
        </p:txBody>
      </p:sp>
    </p:spTree>
    <p:extLst>
      <p:ext uri="{BB962C8B-B14F-4D97-AF65-F5344CB8AC3E}">
        <p14:creationId xmlns:p14="http://schemas.microsoft.com/office/powerpoint/2010/main" val="233759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A60E66-C10D-652D-CCDD-CF85EF37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9" y="849534"/>
            <a:ext cx="10050642" cy="2579466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W pierwszym etapie, pobrałem dane ze strony </a:t>
            </a:r>
            <a:r>
              <a:rPr lang="pl-PL" dirty="0">
                <a:hlinkClick r:id="rId2"/>
              </a:rPr>
              <a:t>https://ela.nauka.gov.pl/pl/experts/source-data</a:t>
            </a:r>
            <a:r>
              <a:rPr lang="pl-PL" dirty="0"/>
              <a:t> na którym znajduje się plik CSV ze zagregowanymi informacjami o losach zawodowych absolwentów każdego z kierunków studiów w Polsce. Zapoznałem się również z opisem badania jak i informacjami co oznaczają poszczególne zmienne. W następnym kroku, przy użyciu </a:t>
            </a:r>
            <a:r>
              <a:rPr lang="pl-PL" dirty="0" err="1"/>
              <a:t>Pythona</a:t>
            </a:r>
            <a:r>
              <a:rPr lang="pl-PL" dirty="0"/>
              <a:t> oraz </a:t>
            </a:r>
            <a:r>
              <a:rPr lang="pl-PL" dirty="0" err="1"/>
              <a:t>Jupyter</a:t>
            </a:r>
            <a:r>
              <a:rPr lang="pl-PL" dirty="0"/>
              <a:t> Notebook zaimportowałem dane oraz wyświetliłem w tabeli pięć pierwszych rzędów. Zrzut ekranu poniżej.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B68E4BB-1B2E-096B-0527-BF29AC75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09" y="3615166"/>
            <a:ext cx="9901382" cy="258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009902-7CF5-A72F-AEAA-2DA3C79F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50" y="1526309"/>
            <a:ext cx="6594764" cy="380538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Kolejnym krokiem było podzielenie danych na dwie nowe tabele. Pierwsza z nich była dla absolwentów I stopnia a druga dla II stopnia. Kolejnym etapem było wyodrębnienie kierunków, na których co najmniej 25 osób zdobyło dyplom (licencjat lub tytuł magistra). W związku z tym nie brałem pod uwagę dziedziny nauk inżynieryjno-technicznych. Aby zweryfikować poprawność grupowania zostały stworzone tabele. Przykład takiej tabeli po prawej. Wartości po prawej stronie to liczba absolwentów. Zgodnie z założeniami nie brałem pod uwagę kierunku „</a:t>
            </a:r>
            <a:r>
              <a:rPr lang="pl-PL" dirty="0" err="1"/>
              <a:t>Makrokierunek</a:t>
            </a:r>
            <a:r>
              <a:rPr lang="pl-PL" dirty="0"/>
              <a:t> – </a:t>
            </a:r>
            <a:r>
              <a:rPr lang="pl-PL" dirty="0" err="1"/>
              <a:t>bioinformatyka</a:t>
            </a:r>
            <a:r>
              <a:rPr lang="pl-PL" dirty="0"/>
              <a:t>” gdyż nie ma on 25 absolwentów.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667EA3A-CAF9-9D6A-F8EB-F8908967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810" y="2161998"/>
            <a:ext cx="343900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2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525B34-93D6-4577-A7FD-E9A4D98A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64" y="226426"/>
            <a:ext cx="8946541" cy="1540027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Po wykonaniu odpowiednich instrukcji oraz odpowiednim przekształceniu uzyskałem tabelę, po lewej stronie, dla danych odnośnie absolwentów I stopnia. Dodatkowo zwizualizowałem dane na wykresie.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A537B7-616E-1A28-6F6C-578A5B72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2" y="2056064"/>
            <a:ext cx="5705840" cy="253687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CD7D747-E87D-8F6D-EDC2-25B881C1F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90" y="1700613"/>
            <a:ext cx="5595445" cy="324777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E2606F7-29F9-3B89-F19C-365D7F25086B}"/>
              </a:ext>
            </a:extLst>
          </p:cNvPr>
          <p:cNvSpPr txBox="1"/>
          <p:nvPr/>
        </p:nvSpPr>
        <p:spPr>
          <a:xfrm>
            <a:off x="543464" y="5116024"/>
            <a:ext cx="9799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Analizując otrzymaną tabelę oraz wykres, możemy zauważyć iż 5 lat po zdobyciu licencjatu, najlepiej sobie radzą absolwenci Informatyki analitycznej – zarabiają ponad 10 tyś. zł, a najgorzej absolwenci </a:t>
            </a:r>
            <a:r>
              <a:rPr lang="pl-PL" dirty="0" err="1"/>
              <a:t>Bioinformatyki</a:t>
            </a:r>
            <a:r>
              <a:rPr lang="pl-PL" dirty="0"/>
              <a:t> – k. unikatowy – ich zarobki wynoszą poniżej 5 tyś. Warto również zauważyć iż większość absolwentów ukończyła dwa kierunki – Informatykę i Informatykę i ekonometrię.</a:t>
            </a:r>
          </a:p>
        </p:txBody>
      </p:sp>
    </p:spTree>
    <p:extLst>
      <p:ext uri="{BB962C8B-B14F-4D97-AF65-F5344CB8AC3E}">
        <p14:creationId xmlns:p14="http://schemas.microsoft.com/office/powerpoint/2010/main" val="400547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525B34-93D6-4577-A7FD-E9A4D98A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58" y="299957"/>
            <a:ext cx="8946541" cy="1540027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Analogiczną tabelę oraz wykres stworzyłem dla danych dotyczących absolwentów studiów II stopnia. Dane są posortowane względem średniego miesięcznego wynagrodzenia 5 lat po uzyskaniu dyplomu. Poniżej zamieściłem tabela oraz wykres wraz z krótką analizą. 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E2606F7-29F9-3B89-F19C-365D7F25086B}"/>
              </a:ext>
            </a:extLst>
          </p:cNvPr>
          <p:cNvSpPr txBox="1"/>
          <p:nvPr/>
        </p:nvSpPr>
        <p:spPr>
          <a:xfrm>
            <a:off x="637658" y="5018013"/>
            <a:ext cx="9799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Przyglądając się, zarówno tabeli jak i wykresowi, możemy zauważyć iż liczba kierunków się skurczyła, stało się to prawdopodobnie dla tego iż liczba absolwentów studiów II stopnia zmalała, przez brak wystarczających danych. Jednym z powodów może być taki iż na studiach II stopnia zazwyczaj jest mniej studentów. Najlepiej sobie radzą absolwenci Informatyki stosowanej – zarabiają ponad 13 tyś. zł, a najgorzej absolwenci </a:t>
            </a:r>
            <a:r>
              <a:rPr lang="pl-PL" dirty="0" err="1"/>
              <a:t>Bioinformatyki</a:t>
            </a:r>
            <a:r>
              <a:rPr lang="pl-PL" dirty="0"/>
              <a:t> i biologii systemów –  ich zarobki wynoszą poniżej 5 tyś.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478AAEB-8735-88DA-3209-5A694FC4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9" y="2755904"/>
            <a:ext cx="5483258" cy="13461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3C03895-FFFC-7267-41CD-4F2C7ADC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18" y="1754326"/>
            <a:ext cx="5483258" cy="3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8BC03B-CA54-9B8C-8900-D223091B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43" y="564861"/>
            <a:ext cx="9024100" cy="267435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Ostatnim etapem zadania było zaproponowanie wskaźnika opisującego „zwrot z inwestycji”, polegającym na zdobyciu tytułu zawodowego magistra dla każdego z tych kierunków. Wydaję mi się iż odpowiednim wskaźnikiem może być różnica w średnich zarobkach pomiędzy absolwentami II stopnia i absolwentami I stopnia. Taki o to wskaźnik pokaże nam o ile więcej absolwent II stopnia może więcej zarobić. W tym celu napisałem odpowiednią funkcje oraz skrypt aby zaprezentować początkowo dane w formie tabeli (zamieszczona poniżej).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3D3EF5F-70D9-9394-4780-EEBD9D0B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6" y="3429000"/>
            <a:ext cx="10691220" cy="24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3223D-53F7-72C2-1EB4-F4B651A4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44" y="555252"/>
            <a:ext cx="8946541" cy="131138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Do wcześniej wymienionej tabeli stworzyłem również wykres, dzięki temu można łatwiej dostrzec różnicę pomiędzy wartościami „Zwrot z inwestycji”.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40EC883-93F3-0F96-C50C-2E2336EF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9" y="1866636"/>
            <a:ext cx="8104950" cy="46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3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AC81F5-8B13-566E-B986-CBA56297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996" y="1953799"/>
            <a:ext cx="8946541" cy="2950402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Analizując otrzymaną tabelę oraz wykres, możemy zauważyć iż największy „Zwrot z inwestycji” mamy dla kierunku Informatyka stosowana. Wynosi on ponad 3,5 tyś zł. Najniższy wskaźnik, bo ujemny mamy dla kierunku </a:t>
            </a:r>
            <a:r>
              <a:rPr lang="pl-PL" dirty="0" err="1"/>
              <a:t>Bioinformatyka</a:t>
            </a:r>
            <a:r>
              <a:rPr lang="pl-PL" dirty="0"/>
              <a:t> i biologia systemów i wynosi około -600 zł.  Przyglądając się danym z tabeli możemy zauważyć iż jest to jedyny kierunek, gdzie liczba absolwentów II stopnia jest wyższa od liczby absolwentów I stopnia. Prawdopodobnie nie mamy pełnych danych o absolwentach I stopnia, i to powoduje błędy w średniej wartości zarobków.</a:t>
            </a:r>
          </a:p>
        </p:txBody>
      </p:sp>
    </p:spTree>
    <p:extLst>
      <p:ext uri="{BB962C8B-B14F-4D97-AF65-F5344CB8AC3E}">
        <p14:creationId xmlns:p14="http://schemas.microsoft.com/office/powerpoint/2010/main" val="3555249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696</Words>
  <Application>Microsoft Office PowerPoint</Application>
  <PresentationFormat>Panoramiczny</PresentationFormat>
  <Paragraphs>15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Jon</vt:lpstr>
      <vt:lpstr>Zadanie rekrutacyjne: analiza danych, statystyka </vt:lpstr>
      <vt:lpstr>Opis zadania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 rekrutacyjne: analiza danych, statystyka </dc:title>
  <dc:creator>Michał Spinczyk</dc:creator>
  <cp:lastModifiedBy>Michał Spinczyk</cp:lastModifiedBy>
  <cp:revision>1</cp:revision>
  <dcterms:created xsi:type="dcterms:W3CDTF">2022-05-31T23:35:24Z</dcterms:created>
  <dcterms:modified xsi:type="dcterms:W3CDTF">2022-06-01T00:57:26Z</dcterms:modified>
</cp:coreProperties>
</file>