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 roundtripDataSignature="AMtx7mjEFuiVncYHx8aR1i8y879kX+if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AFA82F-A3E6-4689-A772-B6A520296A63}">
  <a:tblStyle styleId="{AFAFA82F-A3E6-4689-A772-B6A520296A6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127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8" name="Google Shape;10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Pager Template 2017 NL">
  <p:cSld name="OnePager Template 2017 NL">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b="0" l="0" r="0" t="0"/>
          <a:stretch/>
        </p:blipFill>
        <p:spPr>
          <a:xfrm>
            <a:off x="-12700" y="0"/>
            <a:ext cx="12192000" cy="6858000"/>
          </a:xfrm>
          <a:prstGeom prst="rect">
            <a:avLst/>
          </a:prstGeom>
          <a:noFill/>
          <a:ln>
            <a:noFill/>
          </a:ln>
        </p:spPr>
      </p:pic>
      <p:sp>
        <p:nvSpPr>
          <p:cNvPr id="17" name="Google Shape;17;p3"/>
          <p:cNvSpPr txBox="1"/>
          <p:nvPr/>
        </p:nvSpPr>
        <p:spPr>
          <a:xfrm>
            <a:off x="476250" y="2697163"/>
            <a:ext cx="1392238"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rgbClr val="0070AD"/>
                </a:solidFill>
                <a:latin typeface="Verdana"/>
                <a:ea typeface="Verdana"/>
                <a:cs typeface="Verdana"/>
                <a:sym typeface="Verdana"/>
              </a:rPr>
              <a:t>Strengths</a:t>
            </a:r>
            <a:endParaRPr b="1" i="0" sz="1200" u="none" cap="none" strike="noStrike">
              <a:solidFill>
                <a:srgbClr val="0070AD"/>
              </a:solidFill>
              <a:latin typeface="Verdana"/>
              <a:ea typeface="Verdana"/>
              <a:cs typeface="Verdana"/>
              <a:sym typeface="Verdana"/>
            </a:endParaRPr>
          </a:p>
        </p:txBody>
      </p:sp>
      <p:sp>
        <p:nvSpPr>
          <p:cNvPr id="18" name="Google Shape;18;p3"/>
          <p:cNvSpPr txBox="1"/>
          <p:nvPr/>
        </p:nvSpPr>
        <p:spPr>
          <a:xfrm>
            <a:off x="5121275" y="2695575"/>
            <a:ext cx="1876425" cy="2778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rgbClr val="0070AD"/>
                </a:solidFill>
                <a:latin typeface="Verdana"/>
                <a:ea typeface="Verdana"/>
                <a:cs typeface="Verdana"/>
                <a:sym typeface="Verdana"/>
              </a:rPr>
              <a:t>Achivement </a:t>
            </a:r>
            <a:endParaRPr b="1" i="0" sz="1200" u="none" cap="none" strike="noStrike">
              <a:solidFill>
                <a:srgbClr val="0070AD"/>
              </a:solidFill>
              <a:latin typeface="Verdana"/>
              <a:ea typeface="Verdana"/>
              <a:cs typeface="Verdana"/>
              <a:sym typeface="Verdana"/>
            </a:endParaRPr>
          </a:p>
        </p:txBody>
      </p:sp>
      <p:sp>
        <p:nvSpPr>
          <p:cNvPr id="19" name="Google Shape;19;p3"/>
          <p:cNvSpPr txBox="1"/>
          <p:nvPr/>
        </p:nvSpPr>
        <p:spPr>
          <a:xfrm>
            <a:off x="9366250" y="320675"/>
            <a:ext cx="2779713" cy="2762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200" u="none" cap="none" strike="noStrike">
                <a:solidFill>
                  <a:srgbClr val="0070AD"/>
                </a:solidFill>
                <a:latin typeface="Verdana"/>
                <a:ea typeface="Verdana"/>
                <a:cs typeface="Verdana"/>
                <a:sym typeface="Verdana"/>
              </a:rPr>
              <a:t>Education and certificates</a:t>
            </a:r>
            <a:endParaRPr b="1" i="0" sz="1200" u="none" cap="none" strike="noStrike">
              <a:solidFill>
                <a:srgbClr val="0070AD"/>
              </a:solidFill>
              <a:latin typeface="Verdana"/>
              <a:ea typeface="Verdana"/>
              <a:cs typeface="Verdana"/>
              <a:sym typeface="Verdana"/>
            </a:endParaRPr>
          </a:p>
        </p:txBody>
      </p:sp>
      <p:grpSp>
        <p:nvGrpSpPr>
          <p:cNvPr id="20" name="Google Shape;20;p3"/>
          <p:cNvGrpSpPr/>
          <p:nvPr/>
        </p:nvGrpSpPr>
        <p:grpSpPr>
          <a:xfrm>
            <a:off x="2349500" y="1057275"/>
            <a:ext cx="1566863" cy="1108075"/>
            <a:chOff x="2384425" y="1239838"/>
            <a:chExt cx="1143000" cy="898525"/>
          </a:xfrm>
        </p:grpSpPr>
        <p:sp>
          <p:nvSpPr>
            <p:cNvPr id="21" name="Google Shape;21;p3"/>
            <p:cNvSpPr txBox="1"/>
            <p:nvPr/>
          </p:nvSpPr>
          <p:spPr>
            <a:xfrm>
              <a:off x="2385583" y="1429069"/>
              <a:ext cx="1141842" cy="4299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100" u="none" cap="none" strike="noStrike">
                  <a:solidFill>
                    <a:schemeClr val="lt1"/>
                  </a:solidFill>
                  <a:latin typeface="Verdana"/>
                  <a:ea typeface="Verdana"/>
                  <a:cs typeface="Verdana"/>
                  <a:sym typeface="Verdana"/>
                </a:rPr>
                <a:t>Base Location:</a:t>
              </a:r>
              <a:endParaRPr b="1" i="0" sz="1100" u="none" cap="none" strike="noStrike">
                <a:solidFill>
                  <a:schemeClr val="lt1"/>
                </a:solidFill>
                <a:latin typeface="Verdana"/>
                <a:ea typeface="Verdana"/>
                <a:cs typeface="Verdana"/>
                <a:sym typeface="Verdana"/>
              </a:endParaRPr>
            </a:p>
          </p:txBody>
        </p:sp>
        <p:sp>
          <p:nvSpPr>
            <p:cNvPr id="22" name="Google Shape;22;p3"/>
            <p:cNvSpPr txBox="1"/>
            <p:nvPr/>
          </p:nvSpPr>
          <p:spPr>
            <a:xfrm>
              <a:off x="2385583" y="1628598"/>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100" u="none" cap="none" strike="noStrike">
                  <a:solidFill>
                    <a:schemeClr val="lt1"/>
                  </a:solidFill>
                  <a:latin typeface="Verdana"/>
                  <a:ea typeface="Verdana"/>
                  <a:cs typeface="Verdana"/>
                  <a:sym typeface="Verdana"/>
                </a:rPr>
                <a:t>Email ID:</a:t>
              </a:r>
              <a:endParaRPr b="1" i="0" sz="1100" u="none" cap="none" strike="noStrike">
                <a:solidFill>
                  <a:schemeClr val="lt1"/>
                </a:solidFill>
                <a:latin typeface="Verdana"/>
                <a:ea typeface="Verdana"/>
                <a:cs typeface="Verdana"/>
                <a:sym typeface="Verdana"/>
              </a:endParaRPr>
            </a:p>
          </p:txBody>
        </p:sp>
        <p:sp>
          <p:nvSpPr>
            <p:cNvPr id="23" name="Google Shape;23;p3"/>
            <p:cNvSpPr txBox="1"/>
            <p:nvPr/>
          </p:nvSpPr>
          <p:spPr>
            <a:xfrm>
              <a:off x="2385583" y="1820404"/>
              <a:ext cx="1141842" cy="2124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100" u="none" cap="none" strike="noStrike">
                  <a:solidFill>
                    <a:schemeClr val="lt1"/>
                  </a:solidFill>
                  <a:latin typeface="Verdana"/>
                  <a:ea typeface="Verdana"/>
                  <a:cs typeface="Verdana"/>
                  <a:sym typeface="Verdana"/>
                </a:rPr>
                <a:t>Mobile No:</a:t>
              </a:r>
              <a:endParaRPr b="1" i="0" sz="1100" u="none" cap="none" strike="noStrike">
                <a:solidFill>
                  <a:schemeClr val="lt1"/>
                </a:solidFill>
                <a:latin typeface="Verdana"/>
                <a:ea typeface="Verdana"/>
                <a:cs typeface="Verdana"/>
                <a:sym typeface="Verdana"/>
              </a:endParaRPr>
            </a:p>
          </p:txBody>
        </p:sp>
        <p:sp>
          <p:nvSpPr>
            <p:cNvPr id="24" name="Google Shape;24;p3"/>
            <p:cNvSpPr/>
            <p:nvPr/>
          </p:nvSpPr>
          <p:spPr>
            <a:xfrm>
              <a:off x="2384425" y="1239838"/>
              <a:ext cx="1104784" cy="8985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5" name="Google Shape;25;p3"/>
          <p:cNvSpPr txBox="1"/>
          <p:nvPr/>
        </p:nvSpPr>
        <p:spPr>
          <a:xfrm>
            <a:off x="2357438" y="1990725"/>
            <a:ext cx="1563687" cy="260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100" u="none" cap="none" strike="noStrike">
                <a:solidFill>
                  <a:schemeClr val="lt1"/>
                </a:solidFill>
                <a:latin typeface="Verdana"/>
                <a:ea typeface="Verdana"/>
                <a:cs typeface="Verdana"/>
                <a:sym typeface="Verdana"/>
              </a:rPr>
              <a:t>Grade:</a:t>
            </a:r>
            <a:endParaRPr b="1" i="0" sz="1100" u="none" cap="none" strike="noStrike">
              <a:solidFill>
                <a:schemeClr val="lt1"/>
              </a:solidFill>
              <a:latin typeface="Verdana"/>
              <a:ea typeface="Verdana"/>
              <a:cs typeface="Verdana"/>
              <a:sym typeface="Verdana"/>
            </a:endParaRPr>
          </a:p>
        </p:txBody>
      </p:sp>
      <p:pic>
        <p:nvPicPr>
          <p:cNvPr descr="Strengths" id="26" name="Google Shape;26;p3"/>
          <p:cNvPicPr preferRelativeResize="0"/>
          <p:nvPr/>
        </p:nvPicPr>
        <p:blipFill rotWithShape="1">
          <a:blip r:embed="rId3">
            <a:alphaModFix/>
          </a:blip>
          <a:srcRect b="0" l="0" r="0" t="0"/>
          <a:stretch/>
        </p:blipFill>
        <p:spPr>
          <a:xfrm>
            <a:off x="77788" y="2382838"/>
            <a:ext cx="611187" cy="612775"/>
          </a:xfrm>
          <a:prstGeom prst="rect">
            <a:avLst/>
          </a:prstGeom>
          <a:noFill/>
          <a:ln>
            <a:noFill/>
          </a:ln>
        </p:spPr>
      </p:pic>
      <p:pic>
        <p:nvPicPr>
          <p:cNvPr descr="Achievement, trophy icon" id="27" name="Google Shape;27;p3"/>
          <p:cNvPicPr preferRelativeResize="0"/>
          <p:nvPr/>
        </p:nvPicPr>
        <p:blipFill rotWithShape="1">
          <a:blip r:embed="rId4">
            <a:alphaModFix/>
          </a:blip>
          <a:srcRect b="0" l="0" r="0" t="0"/>
          <a:stretch/>
        </p:blipFill>
        <p:spPr>
          <a:xfrm>
            <a:off x="4740275" y="2509838"/>
            <a:ext cx="446088" cy="446087"/>
          </a:xfrm>
          <a:prstGeom prst="rect">
            <a:avLst/>
          </a:prstGeom>
          <a:noFill/>
          <a:ln>
            <a:noFill/>
          </a:ln>
        </p:spPr>
      </p:pic>
      <p:sp>
        <p:nvSpPr>
          <p:cNvPr id="28" name="Google Shape;28;p3"/>
          <p:cNvSpPr txBox="1"/>
          <p:nvPr>
            <p:ph idx="1" type="body"/>
          </p:nvPr>
        </p:nvSpPr>
        <p:spPr>
          <a:xfrm>
            <a:off x="4836699" y="2995865"/>
            <a:ext cx="4009644" cy="3621503"/>
          </a:xfrm>
          <a:prstGeom prst="rect">
            <a:avLst/>
          </a:prstGeom>
          <a:noFill/>
          <a:ln>
            <a:noFill/>
          </a:ln>
        </p:spPr>
        <p:txBody>
          <a:bodyPr anchorCtr="0" anchor="t" bIns="45700" lIns="91425" spcFirstLastPara="1" rIns="91425" wrap="square" tIns="45700">
            <a:noAutofit/>
          </a:bodyPr>
          <a:lstStyle>
            <a:lvl1pPr indent="-292100" lvl="0" marL="457200" algn="l">
              <a:lnSpc>
                <a:spcPct val="150000"/>
              </a:lnSpc>
              <a:spcBef>
                <a:spcPts val="1000"/>
              </a:spcBef>
              <a:spcAft>
                <a:spcPts val="0"/>
              </a:spcAft>
              <a:buClr>
                <a:schemeClr val="dk1"/>
              </a:buClr>
              <a:buSzPts val="1000"/>
              <a:buChar char="•"/>
              <a:defRPr i="0" sz="1000" u="none"/>
            </a:lvl1pPr>
            <a:lvl2pPr indent="-381000" lvl="1" marL="914400" algn="l">
              <a:lnSpc>
                <a:spcPct val="114000"/>
              </a:lnSpc>
              <a:spcBef>
                <a:spcPts val="500"/>
              </a:spcBef>
              <a:spcAft>
                <a:spcPts val="0"/>
              </a:spcAft>
              <a:buClr>
                <a:schemeClr val="dk1"/>
              </a:buClr>
              <a:buSzPts val="24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
          <p:cNvSpPr txBox="1"/>
          <p:nvPr>
            <p:ph idx="2" type="body"/>
          </p:nvPr>
        </p:nvSpPr>
        <p:spPr>
          <a:xfrm>
            <a:off x="2468282" y="290679"/>
            <a:ext cx="6223654" cy="306703"/>
          </a:xfrm>
          <a:prstGeom prst="rect">
            <a:avLst/>
          </a:prstGeom>
          <a:noFill/>
          <a:ln>
            <a:noFill/>
          </a:ln>
        </p:spPr>
        <p:txBody>
          <a:bodyPr anchorCtr="0" anchor="t" bIns="45700" lIns="91425" spcFirstLastPara="1" rIns="91425" wrap="square" tIns="45700">
            <a:noAutofit/>
          </a:bodyPr>
          <a:lstStyle>
            <a:lvl1pPr indent="-361950" lvl="0" marL="457200" algn="l">
              <a:lnSpc>
                <a:spcPct val="90000"/>
              </a:lnSpc>
              <a:spcBef>
                <a:spcPts val="1000"/>
              </a:spcBef>
              <a:spcAft>
                <a:spcPts val="0"/>
              </a:spcAft>
              <a:buClr>
                <a:schemeClr val="lt1"/>
              </a:buClr>
              <a:buSzPts val="2100"/>
              <a:buChar char="•"/>
              <a:defRPr b="1" sz="21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
          <p:cNvSpPr txBox="1"/>
          <p:nvPr>
            <p:ph idx="3" type="body"/>
          </p:nvPr>
        </p:nvSpPr>
        <p:spPr>
          <a:xfrm>
            <a:off x="2468279" y="665942"/>
            <a:ext cx="6056596" cy="321205"/>
          </a:xfrm>
          <a:prstGeom prst="rect">
            <a:avLst/>
          </a:prstGeom>
          <a:noFill/>
          <a:ln>
            <a:noFill/>
          </a:ln>
        </p:spPr>
        <p:txBody>
          <a:bodyPr anchorCtr="0" anchor="t" bIns="45700" lIns="91425" spcFirstLastPara="1" rIns="91425" wrap="square" tIns="45700">
            <a:noAutofit/>
          </a:bodyPr>
          <a:lstStyle>
            <a:lvl1pPr indent="-228600" lvl="0" marL="457200" marR="0" algn="l">
              <a:lnSpc>
                <a:spcPct val="157142"/>
              </a:lnSpc>
              <a:spcBef>
                <a:spcPts val="0"/>
              </a:spcBef>
              <a:spcAft>
                <a:spcPts val="0"/>
              </a:spcAft>
              <a:buClr>
                <a:schemeClr val="lt1"/>
              </a:buClr>
              <a:buSzPts val="1400"/>
              <a:buFont typeface="Arial"/>
              <a:buNone/>
              <a:defRPr sz="1400">
                <a:solidFill>
                  <a:schemeClr val="lt1"/>
                </a:solidFill>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
          <p:cNvSpPr txBox="1"/>
          <p:nvPr>
            <p:ph idx="4" type="body"/>
          </p:nvPr>
        </p:nvSpPr>
        <p:spPr>
          <a:xfrm>
            <a:off x="3696643" y="1280458"/>
            <a:ext cx="2373312" cy="295449"/>
          </a:xfrm>
          <a:prstGeom prst="rect">
            <a:avLst/>
          </a:prstGeom>
          <a:noFill/>
          <a:ln>
            <a:noFill/>
          </a:ln>
        </p:spPr>
        <p:txBody>
          <a:bodyPr anchorCtr="0" anchor="t" bIns="45700" lIns="91425" spcFirstLastPara="1" rIns="91425" wrap="square" tIns="45700">
            <a:noAutofit/>
          </a:bodyPr>
          <a:lstStyle>
            <a:lvl1pPr indent="-298450" lvl="0" marL="457200" algn="l">
              <a:lnSpc>
                <a:spcPct val="90000"/>
              </a:lnSpc>
              <a:spcBef>
                <a:spcPts val="1000"/>
              </a:spcBef>
              <a:spcAft>
                <a:spcPts val="0"/>
              </a:spcAft>
              <a:buClr>
                <a:schemeClr val="lt1"/>
              </a:buClr>
              <a:buSzPts val="1100"/>
              <a:buChar char="•"/>
              <a:defRPr sz="11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
          <p:cNvSpPr/>
          <p:nvPr>
            <p:ph idx="5" type="pic"/>
          </p:nvPr>
        </p:nvSpPr>
        <p:spPr>
          <a:xfrm>
            <a:off x="383259" y="287492"/>
            <a:ext cx="1734208" cy="1735628"/>
          </a:xfrm>
          <a:prstGeom prst="ellipse">
            <a:avLst/>
          </a:prstGeom>
          <a:solidFill>
            <a:schemeClr val="lt1"/>
          </a:solidFill>
          <a:ln>
            <a:noFill/>
          </a:ln>
        </p:spPr>
      </p:sp>
      <p:sp>
        <p:nvSpPr>
          <p:cNvPr id="33" name="Google Shape;33;p3"/>
          <p:cNvSpPr txBox="1"/>
          <p:nvPr>
            <p:ph idx="6" type="body"/>
          </p:nvPr>
        </p:nvSpPr>
        <p:spPr>
          <a:xfrm>
            <a:off x="3696026" y="1501534"/>
            <a:ext cx="2373312" cy="325397"/>
          </a:xfrm>
          <a:prstGeom prst="rect">
            <a:avLst/>
          </a:prstGeom>
          <a:noFill/>
          <a:ln>
            <a:noFill/>
          </a:ln>
        </p:spPr>
        <p:txBody>
          <a:bodyPr anchorCtr="0" anchor="t" bIns="45700" lIns="91425" spcFirstLastPara="1" rIns="91425" wrap="square" tIns="45700">
            <a:noAutofit/>
          </a:bodyPr>
          <a:lstStyle>
            <a:lvl1pPr indent="-298450" lvl="0" marL="457200" algn="l">
              <a:lnSpc>
                <a:spcPct val="90000"/>
              </a:lnSpc>
              <a:spcBef>
                <a:spcPts val="1000"/>
              </a:spcBef>
              <a:spcAft>
                <a:spcPts val="0"/>
              </a:spcAft>
              <a:buClr>
                <a:schemeClr val="lt1"/>
              </a:buClr>
              <a:buSzPts val="1100"/>
              <a:buChar char="•"/>
              <a:defRPr sz="11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
          <p:cNvSpPr txBox="1"/>
          <p:nvPr>
            <p:ph idx="7" type="body"/>
          </p:nvPr>
        </p:nvSpPr>
        <p:spPr>
          <a:xfrm>
            <a:off x="3685536" y="1711595"/>
            <a:ext cx="2373312" cy="330250"/>
          </a:xfrm>
          <a:prstGeom prst="rect">
            <a:avLst/>
          </a:prstGeom>
          <a:noFill/>
          <a:ln>
            <a:noFill/>
          </a:ln>
        </p:spPr>
        <p:txBody>
          <a:bodyPr anchorCtr="0" anchor="t" bIns="45700" lIns="91425" spcFirstLastPara="1" rIns="91425" wrap="square" tIns="45700">
            <a:noAutofit/>
          </a:bodyPr>
          <a:lstStyle>
            <a:lvl1pPr indent="-298450" lvl="0" marL="457200" algn="l">
              <a:lnSpc>
                <a:spcPct val="90000"/>
              </a:lnSpc>
              <a:spcBef>
                <a:spcPts val="1000"/>
              </a:spcBef>
              <a:spcAft>
                <a:spcPts val="0"/>
              </a:spcAft>
              <a:buClr>
                <a:schemeClr val="lt1"/>
              </a:buClr>
              <a:buSzPts val="1100"/>
              <a:buChar char="•"/>
              <a:defRPr sz="11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
          <p:cNvSpPr txBox="1"/>
          <p:nvPr>
            <p:ph idx="8" type="body"/>
          </p:nvPr>
        </p:nvSpPr>
        <p:spPr>
          <a:xfrm>
            <a:off x="383259" y="2995866"/>
            <a:ext cx="4056394" cy="3621502"/>
          </a:xfrm>
          <a:prstGeom prst="rect">
            <a:avLst/>
          </a:prstGeom>
          <a:noFill/>
          <a:ln>
            <a:noFill/>
          </a:ln>
        </p:spPr>
        <p:txBody>
          <a:bodyPr anchorCtr="0" anchor="t" bIns="45700" lIns="91425" spcFirstLastPara="1" rIns="91425" wrap="square" tIns="45700">
            <a:noAutofit/>
          </a:bodyPr>
          <a:lstStyle>
            <a:lvl1pPr indent="-292100" lvl="0" marL="457200" algn="l">
              <a:lnSpc>
                <a:spcPct val="114000"/>
              </a:lnSpc>
              <a:spcBef>
                <a:spcPts val="1000"/>
              </a:spcBef>
              <a:spcAft>
                <a:spcPts val="0"/>
              </a:spcAft>
              <a:buClr>
                <a:schemeClr val="dk1"/>
              </a:buClr>
              <a:buSzPts val="1000"/>
              <a:buChar char="•"/>
              <a:defRPr sz="1000" u="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
          <p:cNvSpPr txBox="1"/>
          <p:nvPr>
            <p:ph idx="9" type="body"/>
          </p:nvPr>
        </p:nvSpPr>
        <p:spPr>
          <a:xfrm>
            <a:off x="3690158" y="1891703"/>
            <a:ext cx="2373312" cy="330250"/>
          </a:xfrm>
          <a:prstGeom prst="rect">
            <a:avLst/>
          </a:prstGeom>
          <a:noFill/>
          <a:ln>
            <a:noFill/>
          </a:ln>
        </p:spPr>
        <p:txBody>
          <a:bodyPr anchorCtr="0" anchor="t" bIns="45700" lIns="91425" spcFirstLastPara="1" rIns="91425" wrap="square" tIns="45700">
            <a:noAutofit/>
          </a:bodyPr>
          <a:lstStyle>
            <a:lvl1pPr indent="-298450" lvl="0" marL="457200" algn="l">
              <a:lnSpc>
                <a:spcPct val="90000"/>
              </a:lnSpc>
              <a:spcBef>
                <a:spcPts val="1000"/>
              </a:spcBef>
              <a:spcAft>
                <a:spcPts val="0"/>
              </a:spcAft>
              <a:buClr>
                <a:schemeClr val="lt1"/>
              </a:buClr>
              <a:buSzPts val="1100"/>
              <a:buChar char="•"/>
              <a:defRPr sz="11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p:nvPr>
            <p:ph idx="2" type="pic"/>
          </p:nvPr>
        </p:nvSpPr>
        <p:spPr>
          <a:xfrm>
            <a:off x="5183188" y="987425"/>
            <a:ext cx="6172200" cy="4873625"/>
          </a:xfrm>
          <a:prstGeom prst="rect">
            <a:avLst/>
          </a:prstGeom>
          <a:noFill/>
          <a:ln>
            <a:noFill/>
          </a:ln>
        </p:spPr>
      </p:sp>
      <p:sp>
        <p:nvSpPr>
          <p:cNvPr id="90" name="Google Shape;90;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2" name="Google Shape;5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3" name="Google Shape;83;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jpg"/><Relationship Id="rId5" Type="http://schemas.openxmlformats.org/officeDocument/2006/relationships/hyperlink" Target="https://github.com/MSreeN" TargetMode="External"/><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idx="1" type="body"/>
          </p:nvPr>
        </p:nvSpPr>
        <p:spPr>
          <a:xfrm>
            <a:off x="4826635" y="3008630"/>
            <a:ext cx="4008120" cy="3608070"/>
          </a:xfrm>
          <a:prstGeom prst="rect">
            <a:avLst/>
          </a:prstGeom>
          <a:noFill/>
          <a:ln>
            <a:noFill/>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400"/>
              <a:buNone/>
            </a:pPr>
            <a:r>
              <a:rPr b="1" lang="en-US" sz="1400"/>
              <a:t>Agriculture Crop System Application</a:t>
            </a:r>
            <a:endParaRPr b="1" sz="1400"/>
          </a:p>
          <a:p>
            <a:pPr indent="-228600" lvl="0" marL="228600" rtl="0" algn="l">
              <a:lnSpc>
                <a:spcPct val="114000"/>
              </a:lnSpc>
              <a:spcBef>
                <a:spcPts val="1000"/>
              </a:spcBef>
              <a:spcAft>
                <a:spcPts val="0"/>
              </a:spcAft>
              <a:buClr>
                <a:schemeClr val="dk1"/>
              </a:buClr>
              <a:buSzPts val="1200"/>
              <a:buChar char="•"/>
            </a:pPr>
            <a:r>
              <a:rPr lang="en-US" sz="1200"/>
              <a:t>Completed end to end case study of Agriculture Crop System Application along with JWT authentication,Swagger documentation and payment integration with testing using Junit and mockito, responsive UI with Material UI and ReactJS used for user interface, MongoDB Atlas as DatabaseOnline Bus Booking Application</a:t>
            </a:r>
            <a:endParaRPr b="1"/>
          </a:p>
          <a:p>
            <a:pPr indent="0" lvl="0" marL="0" rtl="0" algn="l">
              <a:lnSpc>
                <a:spcPct val="114000"/>
              </a:lnSpc>
              <a:spcBef>
                <a:spcPts val="1000"/>
              </a:spcBef>
              <a:spcAft>
                <a:spcPts val="0"/>
              </a:spcAft>
              <a:buNone/>
            </a:pPr>
            <a:r>
              <a:rPr b="1" lang="en-US" sz="1400"/>
              <a:t>Aws Certified Cloud practitioner</a:t>
            </a:r>
            <a:endParaRPr b="1" sz="1400"/>
          </a:p>
          <a:p>
            <a:pPr indent="-241300" lvl="0" marL="228600" rtl="0" algn="l">
              <a:lnSpc>
                <a:spcPct val="114000"/>
              </a:lnSpc>
              <a:spcBef>
                <a:spcPts val="1000"/>
              </a:spcBef>
              <a:spcAft>
                <a:spcPts val="0"/>
              </a:spcAft>
              <a:buSzPts val="1400"/>
              <a:buChar char="•"/>
            </a:pPr>
            <a:r>
              <a:rPr lang="en-US" sz="1400"/>
              <a:t>Completed Aws Certified Cloud Practitioner Certification</a:t>
            </a:r>
            <a:endParaRPr sz="1400"/>
          </a:p>
          <a:p>
            <a:pPr indent="-165100" lvl="0" marL="228600" rtl="0" algn="l">
              <a:lnSpc>
                <a:spcPct val="114000"/>
              </a:lnSpc>
              <a:spcBef>
                <a:spcPts val="1000"/>
              </a:spcBef>
              <a:spcAft>
                <a:spcPts val="0"/>
              </a:spcAft>
              <a:buClr>
                <a:schemeClr val="dk1"/>
              </a:buClr>
              <a:buSzPts val="1000"/>
              <a:buNone/>
            </a:pPr>
            <a:r>
              <a:t/>
            </a:r>
            <a:endParaRPr b="1"/>
          </a:p>
          <a:p>
            <a:pPr indent="-165100" lvl="0" marL="228600" rtl="0" algn="l">
              <a:lnSpc>
                <a:spcPct val="114000"/>
              </a:lnSpc>
              <a:spcBef>
                <a:spcPts val="1000"/>
              </a:spcBef>
              <a:spcAft>
                <a:spcPts val="0"/>
              </a:spcAft>
              <a:buClr>
                <a:schemeClr val="dk1"/>
              </a:buClr>
              <a:buSzPts val="1000"/>
              <a:buNone/>
            </a:pPr>
            <a:r>
              <a:t/>
            </a:r>
            <a:endParaRPr/>
          </a:p>
          <a:p>
            <a:pPr indent="-165100" lvl="0" marL="228600" rtl="0" algn="l">
              <a:lnSpc>
                <a:spcPct val="114000"/>
              </a:lnSpc>
              <a:spcBef>
                <a:spcPts val="1000"/>
              </a:spcBef>
              <a:spcAft>
                <a:spcPts val="0"/>
              </a:spcAft>
              <a:buClr>
                <a:schemeClr val="dk1"/>
              </a:buClr>
              <a:buSzPts val="1000"/>
              <a:buNone/>
            </a:pPr>
            <a:r>
              <a:t/>
            </a:r>
            <a:endParaRPr/>
          </a:p>
          <a:p>
            <a:pPr indent="-165100" lvl="0" marL="228600" rtl="0" algn="l">
              <a:lnSpc>
                <a:spcPct val="114000"/>
              </a:lnSpc>
              <a:spcBef>
                <a:spcPts val="1000"/>
              </a:spcBef>
              <a:spcAft>
                <a:spcPts val="0"/>
              </a:spcAft>
              <a:buClr>
                <a:schemeClr val="dk1"/>
              </a:buClr>
              <a:buSzPts val="1000"/>
              <a:buNone/>
            </a:pPr>
            <a:r>
              <a:t/>
            </a:r>
            <a:endParaRPr/>
          </a:p>
          <a:p>
            <a:pPr indent="-165100" lvl="0" marL="228600" rtl="0" algn="l">
              <a:lnSpc>
                <a:spcPct val="114000"/>
              </a:lnSpc>
              <a:spcBef>
                <a:spcPts val="1000"/>
              </a:spcBef>
              <a:spcAft>
                <a:spcPts val="0"/>
              </a:spcAft>
              <a:buClr>
                <a:schemeClr val="dk1"/>
              </a:buClr>
              <a:buSzPts val="1000"/>
              <a:buNone/>
            </a:pPr>
            <a:r>
              <a:t/>
            </a:r>
            <a:endParaRPr/>
          </a:p>
          <a:p>
            <a:pPr indent="-165100" lvl="0" marL="228600" rtl="0" algn="l">
              <a:lnSpc>
                <a:spcPct val="114000"/>
              </a:lnSpc>
              <a:spcBef>
                <a:spcPts val="1000"/>
              </a:spcBef>
              <a:spcAft>
                <a:spcPts val="0"/>
              </a:spcAft>
              <a:buClr>
                <a:schemeClr val="dk1"/>
              </a:buClr>
              <a:buSzPts val="1000"/>
              <a:buNone/>
            </a:pPr>
            <a:r>
              <a:t/>
            </a:r>
            <a:endParaRPr/>
          </a:p>
          <a:p>
            <a:pPr indent="-165100" lvl="0" marL="228600" rtl="0" algn="l">
              <a:lnSpc>
                <a:spcPct val="114000"/>
              </a:lnSpc>
              <a:spcBef>
                <a:spcPts val="1000"/>
              </a:spcBef>
              <a:spcAft>
                <a:spcPts val="0"/>
              </a:spcAft>
              <a:buClr>
                <a:schemeClr val="dk1"/>
              </a:buClr>
              <a:buSzPts val="1000"/>
              <a:buNone/>
            </a:pPr>
            <a:r>
              <a:t/>
            </a:r>
            <a:endParaRPr/>
          </a:p>
          <a:p>
            <a:pPr indent="-165100" lvl="0" marL="228600" rtl="0" algn="l">
              <a:lnSpc>
                <a:spcPct val="114000"/>
              </a:lnSpc>
              <a:spcBef>
                <a:spcPts val="1000"/>
              </a:spcBef>
              <a:spcAft>
                <a:spcPts val="0"/>
              </a:spcAft>
              <a:buClr>
                <a:schemeClr val="dk1"/>
              </a:buClr>
              <a:buSzPts val="1000"/>
              <a:buNone/>
            </a:pPr>
            <a:r>
              <a:t/>
            </a:r>
            <a:endParaRPr/>
          </a:p>
          <a:p>
            <a:pPr indent="-165100" lvl="0" marL="228600" rtl="0" algn="l">
              <a:lnSpc>
                <a:spcPct val="114000"/>
              </a:lnSpc>
              <a:spcBef>
                <a:spcPts val="1000"/>
              </a:spcBef>
              <a:spcAft>
                <a:spcPts val="0"/>
              </a:spcAft>
              <a:buClr>
                <a:schemeClr val="dk1"/>
              </a:buClr>
              <a:buSzPts val="1000"/>
              <a:buNone/>
            </a:pPr>
            <a:r>
              <a:t/>
            </a:r>
            <a:endParaRPr/>
          </a:p>
          <a:p>
            <a:pPr indent="-165100" lvl="0" marL="228600" rtl="0" algn="l">
              <a:lnSpc>
                <a:spcPct val="114000"/>
              </a:lnSpc>
              <a:spcBef>
                <a:spcPts val="1000"/>
              </a:spcBef>
              <a:spcAft>
                <a:spcPts val="0"/>
              </a:spcAft>
              <a:buClr>
                <a:schemeClr val="dk1"/>
              </a:buClr>
              <a:buSzPts val="1000"/>
              <a:buNone/>
            </a:pPr>
            <a:r>
              <a:t/>
            </a:r>
            <a:endParaRPr/>
          </a:p>
          <a:p>
            <a:pPr indent="-165100" lvl="0" marL="228600" rtl="0" algn="l">
              <a:lnSpc>
                <a:spcPct val="114000"/>
              </a:lnSpc>
              <a:spcBef>
                <a:spcPts val="1000"/>
              </a:spcBef>
              <a:spcAft>
                <a:spcPts val="0"/>
              </a:spcAft>
              <a:buClr>
                <a:schemeClr val="dk1"/>
              </a:buClr>
              <a:buSzPts val="1000"/>
              <a:buNone/>
            </a:pPr>
            <a:r>
              <a:t/>
            </a:r>
            <a:endParaRPr/>
          </a:p>
          <a:p>
            <a:pPr indent="-165100" lvl="0" marL="228600" rtl="0" algn="l">
              <a:lnSpc>
                <a:spcPct val="114000"/>
              </a:lnSpc>
              <a:spcBef>
                <a:spcPts val="1000"/>
              </a:spcBef>
              <a:spcAft>
                <a:spcPts val="0"/>
              </a:spcAft>
              <a:buClr>
                <a:schemeClr val="dk1"/>
              </a:buClr>
              <a:buSzPts val="1000"/>
              <a:buNone/>
            </a:pPr>
            <a:r>
              <a:t/>
            </a:r>
            <a:endParaRPr/>
          </a:p>
          <a:p>
            <a:pPr indent="-165100" lvl="0" marL="228600" rtl="0" algn="l">
              <a:lnSpc>
                <a:spcPct val="114000"/>
              </a:lnSpc>
              <a:spcBef>
                <a:spcPts val="1000"/>
              </a:spcBef>
              <a:spcAft>
                <a:spcPts val="0"/>
              </a:spcAft>
              <a:buClr>
                <a:schemeClr val="dk1"/>
              </a:buClr>
              <a:buSzPts val="1000"/>
              <a:buNone/>
            </a:pPr>
            <a:r>
              <a:t/>
            </a:r>
            <a:endParaRPr b="1"/>
          </a:p>
          <a:p>
            <a:pPr indent="-228600" lvl="0" marL="228600" rtl="0" algn="l">
              <a:lnSpc>
                <a:spcPct val="114000"/>
              </a:lnSpc>
              <a:spcBef>
                <a:spcPts val="1000"/>
              </a:spcBef>
              <a:spcAft>
                <a:spcPts val="0"/>
              </a:spcAft>
              <a:buClr>
                <a:schemeClr val="dk1"/>
              </a:buClr>
              <a:buSzPts val="1000"/>
              <a:buChar char="•"/>
            </a:pPr>
            <a:br>
              <a:rPr lang="en-US"/>
            </a:br>
            <a:br>
              <a:rPr lang="en-US"/>
            </a:br>
            <a:endParaRPr/>
          </a:p>
        </p:txBody>
      </p:sp>
      <p:sp>
        <p:nvSpPr>
          <p:cNvPr id="111" name="Google Shape;111;p1"/>
          <p:cNvSpPr txBox="1"/>
          <p:nvPr>
            <p:ph idx="3" type="body"/>
          </p:nvPr>
        </p:nvSpPr>
        <p:spPr>
          <a:xfrm>
            <a:off x="2495233" y="650558"/>
            <a:ext cx="6056312" cy="322262"/>
          </a:xfrm>
          <a:prstGeom prst="rect">
            <a:avLst/>
          </a:prstGeom>
          <a:noFill/>
          <a:ln>
            <a:noFill/>
          </a:ln>
        </p:spPr>
        <p:txBody>
          <a:bodyPr anchorCtr="0" anchor="t" bIns="45700" lIns="91425" spcFirstLastPara="1" rIns="91425" wrap="square" tIns="45700">
            <a:noAutofit/>
          </a:bodyPr>
          <a:lstStyle/>
          <a:p>
            <a:pPr indent="0" lvl="0" marL="0" rtl="0" algn="l">
              <a:lnSpc>
                <a:spcPct val="157142"/>
              </a:lnSpc>
              <a:spcBef>
                <a:spcPts val="0"/>
              </a:spcBef>
              <a:spcAft>
                <a:spcPts val="0"/>
              </a:spcAft>
              <a:buClr>
                <a:schemeClr val="lt1"/>
              </a:buClr>
              <a:buSzPts val="1400"/>
              <a:buNone/>
            </a:pPr>
            <a:r>
              <a:rPr lang="en-US"/>
              <a:t>Analyst/Software Engineer</a:t>
            </a:r>
            <a:endParaRPr/>
          </a:p>
        </p:txBody>
      </p:sp>
      <p:sp>
        <p:nvSpPr>
          <p:cNvPr id="112" name="Google Shape;112;p1"/>
          <p:cNvSpPr txBox="1"/>
          <p:nvPr>
            <p:ph idx="4" type="body"/>
          </p:nvPr>
        </p:nvSpPr>
        <p:spPr>
          <a:xfrm>
            <a:off x="3706178" y="1289050"/>
            <a:ext cx="2374900" cy="295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100"/>
              <a:buNone/>
            </a:pPr>
            <a:r>
              <a:rPr lang="en-US"/>
              <a:t>Bangalore</a:t>
            </a:r>
            <a:endParaRPr/>
          </a:p>
          <a:p>
            <a:pPr indent="-158750" lvl="0" marL="228600" rtl="0" algn="l">
              <a:lnSpc>
                <a:spcPct val="90000"/>
              </a:lnSpc>
              <a:spcBef>
                <a:spcPts val="1000"/>
              </a:spcBef>
              <a:spcAft>
                <a:spcPts val="0"/>
              </a:spcAft>
              <a:buClr>
                <a:schemeClr val="lt1"/>
              </a:buClr>
              <a:buSzPts val="1100"/>
              <a:buNone/>
            </a:pPr>
            <a:r>
              <a:t/>
            </a:r>
            <a:endParaRPr/>
          </a:p>
        </p:txBody>
      </p:sp>
      <p:sp>
        <p:nvSpPr>
          <p:cNvPr id="113" name="Google Shape;113;p1"/>
          <p:cNvSpPr txBox="1"/>
          <p:nvPr>
            <p:ph idx="6" type="body"/>
          </p:nvPr>
        </p:nvSpPr>
        <p:spPr>
          <a:xfrm>
            <a:off x="3706495" y="1534160"/>
            <a:ext cx="2373313" cy="3254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100"/>
              <a:buNone/>
            </a:pPr>
            <a:r>
              <a:rPr lang="en-US">
                <a:solidFill>
                  <a:schemeClr val="lt1"/>
                </a:solidFill>
              </a:rPr>
              <a:t>khyathimnsree368@gmail.com</a:t>
            </a:r>
            <a:endParaRPr>
              <a:solidFill>
                <a:schemeClr val="lt1"/>
              </a:solidFill>
            </a:endParaRPr>
          </a:p>
        </p:txBody>
      </p:sp>
      <p:sp>
        <p:nvSpPr>
          <p:cNvPr id="114" name="Google Shape;114;p1"/>
          <p:cNvSpPr txBox="1"/>
          <p:nvPr>
            <p:ph idx="7" type="body"/>
          </p:nvPr>
        </p:nvSpPr>
        <p:spPr>
          <a:xfrm>
            <a:off x="3706178" y="1765618"/>
            <a:ext cx="2382837" cy="33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100"/>
              <a:buNone/>
            </a:pPr>
            <a:r>
              <a:rPr lang="en-US"/>
              <a:t>8639027299</a:t>
            </a:r>
            <a:endParaRPr/>
          </a:p>
        </p:txBody>
      </p:sp>
      <p:sp>
        <p:nvSpPr>
          <p:cNvPr id="115" name="Google Shape;115;p1"/>
          <p:cNvSpPr txBox="1"/>
          <p:nvPr>
            <p:ph idx="8" type="body"/>
          </p:nvPr>
        </p:nvSpPr>
        <p:spPr>
          <a:xfrm>
            <a:off x="230188" y="3008313"/>
            <a:ext cx="4265612" cy="3621087"/>
          </a:xfrm>
          <a:prstGeom prst="rect">
            <a:avLst/>
          </a:prstGeom>
          <a:noFill/>
          <a:ln>
            <a:noFill/>
          </a:ln>
        </p:spPr>
        <p:txBody>
          <a:bodyPr anchorCtr="0" anchor="t" bIns="45700" lIns="91425" spcFirstLastPara="1" rIns="91425" wrap="square" tIns="45700">
            <a:noAutofit/>
          </a:bodyPr>
          <a:lstStyle/>
          <a:p>
            <a:pPr indent="0" lvl="0" marL="0" rtl="0" algn="l">
              <a:lnSpc>
                <a:spcPct val="114000"/>
              </a:lnSpc>
              <a:spcBef>
                <a:spcPts val="0"/>
              </a:spcBef>
              <a:spcAft>
                <a:spcPts val="0"/>
              </a:spcAft>
              <a:buClr>
                <a:schemeClr val="dk1"/>
              </a:buClr>
              <a:buSzPts val="1400"/>
              <a:buFont typeface="Arial"/>
              <a:buNone/>
            </a:pPr>
            <a:r>
              <a:rPr b="1" lang="en-US" sz="1400"/>
              <a:t>Full Stack Developer</a:t>
            </a:r>
            <a:endParaRPr b="1" sz="1400"/>
          </a:p>
          <a:p>
            <a:pPr indent="-171450" lvl="0" marL="171450" rtl="0" algn="l">
              <a:lnSpc>
                <a:spcPct val="114000"/>
              </a:lnSpc>
              <a:spcBef>
                <a:spcPts val="1000"/>
              </a:spcBef>
              <a:spcAft>
                <a:spcPts val="0"/>
              </a:spcAft>
              <a:buClr>
                <a:schemeClr val="dk1"/>
              </a:buClr>
              <a:buSzPts val="1200"/>
              <a:buFont typeface="Arial"/>
              <a:buChar char="•"/>
            </a:pPr>
            <a:r>
              <a:rPr lang="en-US" sz="1200"/>
              <a:t>Hands on experience in creating </a:t>
            </a:r>
            <a:r>
              <a:rPr b="1" lang="en-US" sz="1200"/>
              <a:t>microservices</a:t>
            </a:r>
            <a:r>
              <a:rPr lang="en-US" sz="1200"/>
              <a:t> with </a:t>
            </a:r>
            <a:r>
              <a:rPr b="1" lang="en-US" sz="1200"/>
              <a:t>Springboot, Spring Security, Spring Cloud API Gateway,</a:t>
            </a:r>
            <a:r>
              <a:rPr lang="en-US" sz="1200"/>
              <a:t> Eureka server, load balancing</a:t>
            </a:r>
            <a:endParaRPr sz="1200"/>
          </a:p>
          <a:p>
            <a:pPr indent="-171450" lvl="0" marL="171450" rtl="0" algn="l">
              <a:lnSpc>
                <a:spcPct val="114000"/>
              </a:lnSpc>
              <a:spcBef>
                <a:spcPts val="1000"/>
              </a:spcBef>
              <a:spcAft>
                <a:spcPts val="0"/>
              </a:spcAft>
              <a:buClr>
                <a:schemeClr val="dk1"/>
              </a:buClr>
              <a:buSzPts val="1200"/>
              <a:buFont typeface="Arial"/>
              <a:buChar char="•"/>
            </a:pPr>
            <a:r>
              <a:rPr lang="en-US" sz="1200"/>
              <a:t>Hands on experience in building web pages using Html, Css, Bootstrap and working knowledge on ReactJS with react hooks,reactive forms,routing and Material UI.</a:t>
            </a:r>
            <a:endParaRPr sz="1200"/>
          </a:p>
          <a:p>
            <a:pPr indent="-171450" lvl="0" marL="171450" rtl="0" algn="l">
              <a:lnSpc>
                <a:spcPct val="114000"/>
              </a:lnSpc>
              <a:spcBef>
                <a:spcPts val="1000"/>
              </a:spcBef>
              <a:spcAft>
                <a:spcPts val="0"/>
              </a:spcAft>
              <a:buClr>
                <a:schemeClr val="dk1"/>
              </a:buClr>
              <a:buSzPts val="1200"/>
              <a:buFont typeface="Arial"/>
              <a:buChar char="•"/>
            </a:pPr>
            <a:r>
              <a:rPr lang="en-US" sz="1200"/>
              <a:t>Experience in creating documentation with Java docs and swagger and in unit testing using Junit, Mockito </a:t>
            </a:r>
            <a:endParaRPr sz="1200"/>
          </a:p>
          <a:p>
            <a:pPr indent="-171450" lvl="0" marL="171450" rtl="0" algn="l">
              <a:lnSpc>
                <a:spcPct val="114000"/>
              </a:lnSpc>
              <a:spcBef>
                <a:spcPts val="1000"/>
              </a:spcBef>
              <a:spcAft>
                <a:spcPts val="0"/>
              </a:spcAft>
              <a:buClr>
                <a:schemeClr val="dk1"/>
              </a:buClr>
              <a:buSzPts val="1200"/>
              <a:buFont typeface="Arial"/>
              <a:buChar char="•"/>
            </a:pPr>
            <a:r>
              <a:rPr lang="en-US" sz="1200"/>
              <a:t>Development experience using intellij, VS Code, pgAdmin for postgress, postman Api connection and MangoDB Atlas.</a:t>
            </a:r>
            <a:endParaRPr sz="1200"/>
          </a:p>
        </p:txBody>
      </p:sp>
      <p:sp>
        <p:nvSpPr>
          <p:cNvPr id="116" name="Google Shape;116;p1"/>
          <p:cNvSpPr txBox="1"/>
          <p:nvPr>
            <p:ph idx="2" type="body"/>
          </p:nvPr>
        </p:nvSpPr>
        <p:spPr>
          <a:xfrm>
            <a:off x="2241550" y="290830"/>
            <a:ext cx="6223000" cy="42037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lt1"/>
              </a:buClr>
              <a:buSzPts val="2100"/>
              <a:buChar char="•"/>
            </a:pPr>
            <a:r>
              <a:rPr lang="en-US"/>
              <a:t>Khyathi Mahesh Dutta</a:t>
            </a:r>
            <a:endParaRPr/>
          </a:p>
        </p:txBody>
      </p:sp>
      <p:sp>
        <p:nvSpPr>
          <p:cNvPr id="117" name="Google Shape;117;p1"/>
          <p:cNvSpPr txBox="1"/>
          <p:nvPr/>
        </p:nvSpPr>
        <p:spPr>
          <a:xfrm>
            <a:off x="4940911" y="6485731"/>
            <a:ext cx="34101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Verdana"/>
              <a:buNone/>
            </a:pPr>
            <a:r>
              <a:t/>
            </a:r>
            <a:endParaRPr b="0" i="0" sz="1100" u="none" cap="none" strike="noStrike">
              <a:solidFill>
                <a:srgbClr val="000000"/>
              </a:solidFill>
              <a:latin typeface="Verdana"/>
              <a:ea typeface="Verdana"/>
              <a:cs typeface="Verdana"/>
              <a:sym typeface="Verdana"/>
            </a:endParaRPr>
          </a:p>
        </p:txBody>
      </p:sp>
      <p:pic>
        <p:nvPicPr>
          <p:cNvPr descr="Free icon download | Linkedin" id="118" name="Google Shape;118;p1"/>
          <p:cNvPicPr preferRelativeResize="0"/>
          <p:nvPr/>
        </p:nvPicPr>
        <p:blipFill rotWithShape="1">
          <a:blip r:embed="rId3">
            <a:alphaModFix/>
          </a:blip>
          <a:srcRect b="0" l="0" r="0" t="0"/>
          <a:stretch/>
        </p:blipFill>
        <p:spPr>
          <a:xfrm>
            <a:off x="7746881" y="1989138"/>
            <a:ext cx="325438" cy="325437"/>
          </a:xfrm>
          <a:prstGeom prst="rect">
            <a:avLst/>
          </a:prstGeom>
          <a:noFill/>
          <a:ln>
            <a:noFill/>
          </a:ln>
        </p:spPr>
      </p:pic>
      <p:sp>
        <p:nvSpPr>
          <p:cNvPr id="119" name="Google Shape;119;p1"/>
          <p:cNvSpPr txBox="1"/>
          <p:nvPr/>
        </p:nvSpPr>
        <p:spPr>
          <a:xfrm>
            <a:off x="3802698" y="1936433"/>
            <a:ext cx="2381250" cy="330200"/>
          </a:xfrm>
          <a:prstGeom prst="rect">
            <a:avLst/>
          </a:prstGeom>
          <a:noFill/>
          <a:ln>
            <a:noFill/>
          </a:ln>
        </p:spPr>
        <p:txBody>
          <a:bodyPr anchorCtr="0" anchor="t" bIns="0" lIns="0" spcFirstLastPara="1" rIns="0" wrap="square" tIns="0">
            <a:noAutofit/>
          </a:bodyPr>
          <a:lstStyle/>
          <a:p>
            <a:pPr indent="0" lvl="0" marL="0" marR="0" rtl="0" algn="l">
              <a:lnSpc>
                <a:spcPct val="200000"/>
              </a:lnSpc>
              <a:spcBef>
                <a:spcPts val="0"/>
              </a:spcBef>
              <a:spcAft>
                <a:spcPts val="0"/>
              </a:spcAft>
              <a:buClr>
                <a:srgbClr val="FFFFFF"/>
              </a:buClr>
              <a:buSzPts val="1100"/>
              <a:buFont typeface="Arial"/>
              <a:buNone/>
            </a:pPr>
            <a:r>
              <a:rPr b="0" i="0" lang="en-US" sz="1100" u="none" cap="none" strike="noStrike">
                <a:solidFill>
                  <a:srgbClr val="FFFFFF"/>
                </a:solidFill>
                <a:latin typeface="Verdana"/>
                <a:ea typeface="Verdana"/>
                <a:cs typeface="Verdana"/>
                <a:sym typeface="Verdana"/>
              </a:rPr>
              <a:t>A4</a:t>
            </a:r>
            <a:endParaRPr b="0" i="0" sz="1100" u="none" cap="none" strike="noStrike">
              <a:solidFill>
                <a:srgbClr val="FFFFFF"/>
              </a:solidFill>
              <a:latin typeface="Verdana"/>
              <a:ea typeface="Verdana"/>
              <a:cs typeface="Verdana"/>
              <a:sym typeface="Verdana"/>
            </a:endParaRPr>
          </a:p>
        </p:txBody>
      </p:sp>
      <p:graphicFrame>
        <p:nvGraphicFramePr>
          <p:cNvPr id="120" name="Google Shape;120;p1"/>
          <p:cNvGraphicFramePr/>
          <p:nvPr/>
        </p:nvGraphicFramePr>
        <p:xfrm>
          <a:off x="9164955" y="1289050"/>
          <a:ext cx="3000000" cy="3000000"/>
        </p:xfrm>
        <a:graphic>
          <a:graphicData uri="http://schemas.openxmlformats.org/drawingml/2006/table">
            <a:tbl>
              <a:tblPr bandRow="1" firstRow="1">
                <a:noFill/>
                <a:tableStyleId>{AFAFA82F-A3E6-4689-A772-B6A520296A63}</a:tableStyleId>
              </a:tblPr>
              <a:tblGrid>
                <a:gridCol w="553725"/>
                <a:gridCol w="2484125"/>
              </a:tblGrid>
              <a:tr h="513725">
                <a:tc>
                  <a:txBody>
                    <a:bodyPr/>
                    <a:lstStyle/>
                    <a:p>
                      <a:pPr indent="0" lvl="0" marL="0" marR="0" rtl="0" algn="l">
                        <a:spcBef>
                          <a:spcPts val="0"/>
                        </a:spcBef>
                        <a:spcAft>
                          <a:spcPts val="0"/>
                        </a:spcAft>
                        <a:buNone/>
                      </a:pPr>
                      <a:r>
                        <a:rPr b="0" lang="en-US" sz="800" u="none" cap="none" strike="noStrike"/>
                        <a:t>Java 8 /J2EE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Calibri"/>
                        <a:buNone/>
                      </a:pPr>
                      <a:r>
                        <a:rPr b="0" lang="en-US" sz="800" u="none" cap="none" strike="noStrike"/>
                        <a:t>Java Basics, OOPS, Generics, Collections, Arrays, Loops, Lambda Exp, Stream API</a:t>
                      </a:r>
                      <a:endParaRPr b="0" sz="800" u="none" cap="none" strike="noStrike"/>
                    </a:p>
                    <a:p>
                      <a:pPr indent="0" lvl="0" marL="0" marR="0" rtl="0" algn="l">
                        <a:spcBef>
                          <a:spcPts val="0"/>
                        </a:spcBef>
                        <a:spcAft>
                          <a:spcPts val="0"/>
                        </a:spcAft>
                        <a:buNone/>
                      </a:pPr>
                      <a:r>
                        <a:rPr b="0" lang="en-US" sz="800" u="none" cap="none" strike="noStrike"/>
                        <a:t>Junit, Mockito, Servlets</a:t>
                      </a:r>
                      <a:endParaRPr b="0" i="0" sz="800" u="none" cap="none" strike="noStrike">
                        <a:solidFill>
                          <a:srgbClr val="000000"/>
                        </a:solidFill>
                        <a:latin typeface="Verdana"/>
                        <a:ea typeface="Verdana"/>
                        <a:cs typeface="Verdana"/>
                        <a:sym typeface="Verdana"/>
                      </a:endParaRPr>
                    </a:p>
                  </a:txBody>
                  <a:tcPr marT="45725" marB="45725" marR="91450" marL="91450"/>
                </a:tc>
              </a:tr>
              <a:tr h="375925">
                <a:tc>
                  <a:txBody>
                    <a:bodyPr/>
                    <a:lstStyle/>
                    <a:p>
                      <a:pPr indent="0" lvl="0" marL="0" marR="0" rtl="0" algn="l">
                        <a:lnSpc>
                          <a:spcPct val="100000"/>
                        </a:lnSpc>
                        <a:spcBef>
                          <a:spcPts val="0"/>
                        </a:spcBef>
                        <a:spcAft>
                          <a:spcPts val="0"/>
                        </a:spcAft>
                        <a:buClr>
                          <a:schemeClr val="dk1"/>
                        </a:buClr>
                        <a:buSzPts val="800"/>
                        <a:buFont typeface="Calibri"/>
                        <a:buNone/>
                      </a:pPr>
                      <a:r>
                        <a:rPr lang="en-US" sz="800" u="none" cap="none" strike="noStrike"/>
                        <a:t>Spring core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800" u="none" cap="none" strike="noStrike"/>
                        <a:t>IOC &amp; Dependency Injection, Autowire</a:t>
                      </a:r>
                      <a:endParaRPr b="0" i="0" sz="800" u="none" cap="none" strike="noStrike">
                        <a:solidFill>
                          <a:srgbClr val="000000"/>
                        </a:solidFill>
                        <a:latin typeface="Verdana"/>
                        <a:ea typeface="Verdana"/>
                        <a:cs typeface="Verdana"/>
                        <a:sym typeface="Verdana"/>
                      </a:endParaRPr>
                    </a:p>
                  </a:txBody>
                  <a:tcPr marT="45725" marB="45725" marR="91450" marL="91450"/>
                </a:tc>
              </a:tr>
              <a:tr h="513075">
                <a:tc>
                  <a:txBody>
                    <a:bodyPr/>
                    <a:lstStyle/>
                    <a:p>
                      <a:pPr indent="0" lvl="0" marL="0" marR="0" rtl="0" algn="l">
                        <a:lnSpc>
                          <a:spcPct val="100000"/>
                        </a:lnSpc>
                        <a:spcBef>
                          <a:spcPts val="0"/>
                        </a:spcBef>
                        <a:spcAft>
                          <a:spcPts val="0"/>
                        </a:spcAft>
                        <a:buClr>
                          <a:schemeClr val="dk1"/>
                        </a:buClr>
                        <a:buSzPts val="800"/>
                        <a:buFont typeface="Calibri"/>
                        <a:buNone/>
                      </a:pPr>
                      <a:r>
                        <a:rPr lang="en-US" sz="800" u="none" cap="none" strike="noStrike"/>
                        <a:t>Spring REST</a:t>
                      </a:r>
                      <a:endParaRPr sz="800" u="none" cap="none" strike="noStrike"/>
                    </a:p>
                    <a:p>
                      <a:pPr indent="0" lvl="0" marL="0" marR="0" rtl="0" algn="l">
                        <a:spcBef>
                          <a:spcPts val="0"/>
                        </a:spcBef>
                        <a:spcAft>
                          <a:spcPts val="0"/>
                        </a:spcAft>
                        <a:buNone/>
                      </a:pPr>
                      <a:r>
                        <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Calibri"/>
                        <a:buNone/>
                      </a:pPr>
                      <a:r>
                        <a:rPr lang="en-US" sz="800"/>
                        <a:t>REST controllers, Implementation of GET, POST, PUT &amp; DELETE, Bean Validation &amp; Exception Handling, Testing Services, Controller &amp; Repository layer</a:t>
                      </a:r>
                      <a:endParaRPr sz="800">
                        <a:solidFill>
                          <a:schemeClr val="dk1"/>
                        </a:solidFill>
                      </a:endParaRPr>
                    </a:p>
                  </a:txBody>
                  <a:tcPr marT="45725" marB="45725" marR="91450" marL="91450"/>
                </a:tc>
              </a:tr>
              <a:tr h="375925">
                <a:tc>
                  <a:txBody>
                    <a:bodyPr/>
                    <a:lstStyle/>
                    <a:p>
                      <a:pPr indent="0" lvl="0" marL="0" marR="0" rtl="0" algn="l">
                        <a:spcBef>
                          <a:spcPts val="0"/>
                        </a:spcBef>
                        <a:spcAft>
                          <a:spcPts val="0"/>
                        </a:spcAft>
                        <a:buNone/>
                      </a:pPr>
                      <a:r>
                        <a:rPr lang="en-US" sz="800" u="none" cap="none" strike="noStrike"/>
                        <a:t>Spring Data JPA</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800"/>
                        <a:buFont typeface="Calibri"/>
                        <a:buNone/>
                      </a:pPr>
                      <a:r>
                        <a:rPr lang="en-US" sz="800"/>
                        <a:t>Implement DAO layer using spring Data repositories, Transaction Management</a:t>
                      </a:r>
                      <a:endParaRPr sz="800">
                        <a:solidFill>
                          <a:schemeClr val="dk1"/>
                        </a:solidFill>
                      </a:endParaRPr>
                    </a:p>
                  </a:txBody>
                  <a:tcPr marT="45725" marB="45725" marR="91450" marL="91450"/>
                </a:tc>
              </a:tr>
              <a:tr h="650250">
                <a:tc>
                  <a:txBody>
                    <a:bodyPr/>
                    <a:lstStyle/>
                    <a:p>
                      <a:pPr indent="0" lvl="0" marL="0" marR="0" rtl="0" algn="l">
                        <a:spcBef>
                          <a:spcPts val="0"/>
                        </a:spcBef>
                        <a:spcAft>
                          <a:spcPts val="0"/>
                        </a:spcAft>
                        <a:buNone/>
                      </a:pPr>
                      <a:r>
                        <a:rPr lang="en-US" sz="800" u="none" cap="none" strike="noStrike"/>
                        <a:t>Spring Boot Microservices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lang="en-US" sz="800" u="none" cap="none" strike="noStrike"/>
                        <a:t>Spring Boot Starters, annotations, Messaging Service, Sync/Async comms, Swagger API specifications</a:t>
                      </a:r>
                      <a:endParaRPr b="0" i="0" sz="800" u="none" cap="none" strike="noStrike">
                        <a:solidFill>
                          <a:srgbClr val="000000"/>
                        </a:solidFill>
                        <a:latin typeface="Verdana"/>
                        <a:ea typeface="Verdana"/>
                        <a:cs typeface="Verdana"/>
                        <a:sym typeface="Verdana"/>
                      </a:endParaRPr>
                    </a:p>
                  </a:txBody>
                  <a:tcPr marT="45725" marB="45725" marR="91450" marL="91450"/>
                </a:tc>
              </a:tr>
              <a:tr h="3759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Spring Cloud</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Calibri"/>
                          <a:ea typeface="Calibri"/>
                          <a:cs typeface="Calibri"/>
                          <a:sym typeface="Calibri"/>
                        </a:rPr>
                        <a:t>Eureka, Netflix Ribbon, Feign Client, Hystrix, Zuul &amp; Config Server</a:t>
                      </a:r>
                      <a:endParaRPr b="0" i="0" sz="800" u="none" cap="none" strike="noStrike">
                        <a:solidFill>
                          <a:srgbClr val="000000"/>
                        </a:solidFill>
                        <a:latin typeface="Verdana"/>
                        <a:ea typeface="Verdana"/>
                        <a:cs typeface="Verdana"/>
                        <a:sym typeface="Verdana"/>
                      </a:endParaRPr>
                    </a:p>
                  </a:txBody>
                  <a:tcPr marT="45725" marB="45725" marR="91450" marL="91450"/>
                </a:tc>
              </a:tr>
              <a:tr h="4172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React</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Calibri"/>
                          <a:ea typeface="Calibri"/>
                          <a:cs typeface="Calibri"/>
                          <a:sym typeface="Calibri"/>
                        </a:rPr>
                        <a:t>Components, Hooks, Event handling, Redux, Reducers, Testing using Jasmin &amp; Karma</a:t>
                      </a:r>
                      <a:endParaRPr b="0" i="0" sz="800" u="none" cap="none" strike="noStrike">
                        <a:solidFill>
                          <a:srgbClr val="000000"/>
                        </a:solidFill>
                        <a:latin typeface="Verdana"/>
                        <a:ea typeface="Verdana"/>
                        <a:cs typeface="Verdana"/>
                        <a:sym typeface="Verdana"/>
                      </a:endParaRPr>
                    </a:p>
                  </a:txBody>
                  <a:tcPr marT="45725" marB="45725" marR="91450" marL="91450"/>
                </a:tc>
              </a:tr>
              <a:tr h="37655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Database</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MongoDB No Sql Advanced</a:t>
                      </a:r>
                      <a:endParaRPr b="0" i="0" sz="800" u="none" cap="none" strike="noStrike">
                        <a:solidFill>
                          <a:srgbClr val="000000"/>
                        </a:solidFill>
                        <a:latin typeface="Verdana"/>
                        <a:ea typeface="Verdana"/>
                        <a:cs typeface="Verdana"/>
                        <a:sym typeface="Verdana"/>
                      </a:endParaRPr>
                    </a:p>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My SQL RDS Basics</a:t>
                      </a:r>
                      <a:endParaRPr b="0" i="0" sz="800" u="none" cap="none" strike="noStrike">
                        <a:solidFill>
                          <a:srgbClr val="000000"/>
                        </a:solidFill>
                        <a:latin typeface="Verdana"/>
                        <a:ea typeface="Verdana"/>
                        <a:cs typeface="Verdana"/>
                        <a:sym typeface="Verdana"/>
                      </a:endParaRPr>
                    </a:p>
                  </a:txBody>
                  <a:tcPr marT="45725" marB="45725" marR="91450" marL="91450"/>
                </a:tc>
              </a:tr>
              <a:tr h="3759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UI Tech</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Calibri"/>
                          <a:ea typeface="Calibri"/>
                          <a:cs typeface="Calibri"/>
                          <a:sym typeface="Calibri"/>
                        </a:rPr>
                        <a:t>HTML 5 &amp; CSS 3,JavaScript, ES6 &amp; TypeScript</a:t>
                      </a:r>
                      <a:endParaRPr sz="800" u="none" cap="none" strike="noStrike">
                        <a:solidFill>
                          <a:schemeClr val="dk1"/>
                        </a:solidFill>
                        <a:latin typeface="Calibri"/>
                        <a:ea typeface="Calibri"/>
                        <a:cs typeface="Calibri"/>
                        <a:sym typeface="Calibri"/>
                      </a:endParaRPr>
                    </a:p>
                    <a:p>
                      <a:pPr indent="0" lvl="1" marL="0" marR="0" rtl="0" algn="l">
                        <a:spcBef>
                          <a:spcPts val="0"/>
                        </a:spcBef>
                        <a:spcAft>
                          <a:spcPts val="0"/>
                        </a:spcAft>
                        <a:buClr>
                          <a:schemeClr val="dk1"/>
                        </a:buClr>
                        <a:buSzPts val="800"/>
                        <a:buFont typeface="Arial"/>
                        <a:buNone/>
                      </a:pPr>
                      <a:r>
                        <a:rPr lang="en-US" sz="800" u="none" cap="none" strike="noStrike">
                          <a:solidFill>
                            <a:schemeClr val="dk1"/>
                          </a:solidFill>
                          <a:latin typeface="Calibri"/>
                          <a:ea typeface="Calibri"/>
                          <a:cs typeface="Calibri"/>
                          <a:sym typeface="Calibri"/>
                        </a:rPr>
                        <a:t>Reusable templates, Optimized UI Designed</a:t>
                      </a:r>
                      <a:endParaRPr sz="800" u="none" cap="none" strike="noStrike">
                        <a:solidFill>
                          <a:schemeClr val="dk1"/>
                        </a:solidFill>
                        <a:latin typeface="Calibri"/>
                        <a:ea typeface="Calibri"/>
                        <a:cs typeface="Calibri"/>
                        <a:sym typeface="Calibri"/>
                      </a:endParaRPr>
                    </a:p>
                  </a:txBody>
                  <a:tcPr marT="45725" marB="45725" marR="91450" marL="91450"/>
                </a:tc>
              </a:tr>
              <a:tr h="332100">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Tools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Git, Postman, Maven, IDE,PMD,Checkstyle</a:t>
                      </a:r>
                      <a:endParaRPr b="0" i="0" sz="800" u="none" cap="none" strike="noStrike">
                        <a:solidFill>
                          <a:srgbClr val="000000"/>
                        </a:solidFill>
                        <a:latin typeface="Verdana"/>
                        <a:ea typeface="Verdana"/>
                        <a:cs typeface="Verdana"/>
                        <a:sym typeface="Verdana"/>
                      </a:endParaRPr>
                    </a:p>
                  </a:txBody>
                  <a:tcPr marT="45725" marB="45725" marR="91450" marL="91450"/>
                </a:tc>
              </a:tr>
              <a:tr h="577225">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Add On skills</a:t>
                      </a:r>
                      <a:endParaRPr b="0" i="0" sz="800" u="none" cap="none" strike="noStrike">
                        <a:solidFill>
                          <a:srgbClr val="000000"/>
                        </a:solidFill>
                        <a:latin typeface="Verdana"/>
                        <a:ea typeface="Verdana"/>
                        <a:cs typeface="Verdana"/>
                        <a:sym typeface="Verdana"/>
                      </a:endParaRPr>
                    </a:p>
                  </a:txBody>
                  <a:tcPr marT="45725" marB="45725" marR="91450" marL="91450"/>
                </a:tc>
                <a:tc>
                  <a:txBody>
                    <a:bodyPr/>
                    <a:lstStyle/>
                    <a:p>
                      <a:pPr indent="0" lvl="0" marL="0" marR="0" rtl="0" algn="l">
                        <a:spcBef>
                          <a:spcPts val="0"/>
                        </a:spcBef>
                        <a:spcAft>
                          <a:spcPts val="0"/>
                        </a:spcAft>
                        <a:buNone/>
                      </a:pPr>
                      <a:r>
                        <a:rPr b="0" i="0" lang="en-US" sz="800" u="none" cap="none" strike="noStrike">
                          <a:solidFill>
                            <a:srgbClr val="000000"/>
                          </a:solidFill>
                          <a:latin typeface="Verdana"/>
                          <a:ea typeface="Verdana"/>
                          <a:cs typeface="Verdana"/>
                          <a:sym typeface="Verdana"/>
                        </a:rPr>
                        <a:t>Communications, Team management. Peer learning</a:t>
                      </a:r>
                      <a:endParaRPr b="0" i="0" sz="800" u="none" cap="none" strike="noStrike">
                        <a:solidFill>
                          <a:srgbClr val="000000"/>
                        </a:solidFill>
                        <a:latin typeface="Verdana"/>
                        <a:ea typeface="Verdana"/>
                        <a:cs typeface="Verdana"/>
                        <a:sym typeface="Verdana"/>
                      </a:endParaRPr>
                    </a:p>
                  </a:txBody>
                  <a:tcPr marT="45725" marB="45725" marR="91450" marL="91450"/>
                </a:tc>
              </a:tr>
            </a:tbl>
          </a:graphicData>
        </a:graphic>
      </p:graphicFrame>
      <p:sp>
        <p:nvSpPr>
          <p:cNvPr id="121" name="Google Shape;121;p1"/>
          <p:cNvSpPr/>
          <p:nvPr/>
        </p:nvSpPr>
        <p:spPr>
          <a:xfrm>
            <a:off x="9499417" y="547041"/>
            <a:ext cx="2424112" cy="441325"/>
          </a:xfrm>
          <a:prstGeom prst="rect">
            <a:avLst/>
          </a:prstGeom>
          <a:noFill/>
          <a:ln>
            <a:noFill/>
          </a:ln>
        </p:spPr>
        <p:txBody>
          <a:bodyPr anchorCtr="0" anchor="t" bIns="45700" lIns="91425" spcFirstLastPara="1" rIns="91425" wrap="square" tIns="45700">
            <a:spAutoFit/>
          </a:bodyPr>
          <a:lstStyle/>
          <a:p>
            <a:pPr indent="0" lvl="0" marL="0" marR="0" rtl="0" algn="l">
              <a:lnSpc>
                <a:spcPct val="114000"/>
              </a:lnSpc>
              <a:spcBef>
                <a:spcPts val="0"/>
              </a:spcBef>
              <a:spcAft>
                <a:spcPts val="0"/>
              </a:spcAft>
              <a:buNone/>
            </a:pPr>
            <a:r>
              <a:rPr b="0" i="0" lang="en-US" sz="1000" u="none" cap="none" strike="noStrike">
                <a:solidFill>
                  <a:srgbClr val="000000"/>
                </a:solidFill>
                <a:latin typeface="Verdana"/>
                <a:ea typeface="Verdana"/>
                <a:cs typeface="Verdana"/>
                <a:sym typeface="Verdana"/>
              </a:rPr>
              <a:t>Bachelor of Engineering </a:t>
            </a:r>
            <a:endParaRPr b="0" i="0" sz="1000" u="none" cap="none" strike="noStrike">
              <a:solidFill>
                <a:srgbClr val="000000"/>
              </a:solidFill>
              <a:latin typeface="Verdana"/>
              <a:ea typeface="Verdana"/>
              <a:cs typeface="Verdana"/>
              <a:sym typeface="Verdana"/>
            </a:endParaRPr>
          </a:p>
          <a:p>
            <a:pPr indent="0" lvl="0" marL="0" marR="0" rtl="0" algn="l">
              <a:lnSpc>
                <a:spcPct val="114000"/>
              </a:lnSpc>
              <a:spcBef>
                <a:spcPts val="0"/>
              </a:spcBef>
              <a:spcAft>
                <a:spcPts val="0"/>
              </a:spcAft>
              <a:buNone/>
            </a:pPr>
            <a:r>
              <a:rPr b="0" i="0" lang="en-US" sz="1000" u="none" cap="none" strike="noStrike">
                <a:solidFill>
                  <a:srgbClr val="000000"/>
                </a:solidFill>
                <a:latin typeface="Verdana"/>
                <a:ea typeface="Verdana"/>
                <a:cs typeface="Verdana"/>
                <a:sym typeface="Verdana"/>
              </a:rPr>
              <a:t>Computer Science : 2019 - 2022</a:t>
            </a:r>
            <a:endParaRPr b="0" i="0" sz="1000" u="none" cap="none" strike="noStrike">
              <a:solidFill>
                <a:srgbClr val="000000"/>
              </a:solidFill>
              <a:latin typeface="Verdana"/>
              <a:ea typeface="Verdana"/>
              <a:cs typeface="Verdana"/>
              <a:sym typeface="Verdana"/>
            </a:endParaRPr>
          </a:p>
        </p:txBody>
      </p:sp>
      <p:sp>
        <p:nvSpPr>
          <p:cNvPr id="122" name="Google Shape;122;p1"/>
          <p:cNvSpPr/>
          <p:nvPr/>
        </p:nvSpPr>
        <p:spPr>
          <a:xfrm>
            <a:off x="9242029" y="939723"/>
            <a:ext cx="56778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0070AD"/>
                </a:solidFill>
                <a:latin typeface="Verdana"/>
                <a:ea typeface="Verdana"/>
                <a:cs typeface="Verdana"/>
                <a:sym typeface="Verdana"/>
              </a:rPr>
              <a:t>Skills</a:t>
            </a:r>
            <a:endParaRPr sz="1000">
              <a:solidFill>
                <a:schemeClr val="dk1"/>
              </a:solidFill>
              <a:latin typeface="Calibri"/>
              <a:ea typeface="Calibri"/>
              <a:cs typeface="Calibri"/>
              <a:sym typeface="Calibri"/>
            </a:endParaRPr>
          </a:p>
        </p:txBody>
      </p:sp>
      <p:pic>
        <p:nvPicPr>
          <p:cNvPr id="123" name="Google Shape;123;p1"/>
          <p:cNvPicPr preferRelativeResize="0"/>
          <p:nvPr/>
        </p:nvPicPr>
        <p:blipFill>
          <a:blip r:embed="rId4">
            <a:alphaModFix/>
          </a:blip>
          <a:stretch>
            <a:fillRect/>
          </a:stretch>
        </p:blipFill>
        <p:spPr>
          <a:xfrm>
            <a:off x="340600" y="201700"/>
            <a:ext cx="1605600" cy="1810200"/>
          </a:xfrm>
          <a:prstGeom prst="ellipse">
            <a:avLst/>
          </a:prstGeom>
          <a:noFill/>
          <a:ln>
            <a:noFill/>
          </a:ln>
        </p:spPr>
      </p:pic>
      <p:pic>
        <p:nvPicPr>
          <p:cNvPr id="124" name="Google Shape;124;p1">
            <a:hlinkClick r:id="rId5"/>
          </p:cNvPr>
          <p:cNvPicPr preferRelativeResize="0"/>
          <p:nvPr/>
        </p:nvPicPr>
        <p:blipFill rotWithShape="1">
          <a:blip r:embed="rId6">
            <a:alphaModFix/>
          </a:blip>
          <a:srcRect b="4876" l="23584" r="24329" t="2056"/>
          <a:stretch/>
        </p:blipFill>
        <p:spPr>
          <a:xfrm>
            <a:off x="4940899" y="6145218"/>
            <a:ext cx="471487" cy="47148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2022-09-17T11:28:00Z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983A9BA09BF24045B40809D764966F06</vt:lpwstr>
  </property>
  <property fmtid="{D5CDD505-2E9C-101B-9397-08002B2CF9AE}" pid="3" name="KSOProductBuildVer">
    <vt:lpwstr>1033-11.2.0.11210</vt:lpwstr>
  </property>
</Properties>
</file>