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5" r:id="rId2"/>
    <p:sldId id="300" r:id="rId3"/>
    <p:sldId id="257" r:id="rId4"/>
    <p:sldId id="316" r:id="rId5"/>
    <p:sldId id="259" r:id="rId6"/>
    <p:sldId id="260" r:id="rId7"/>
    <p:sldId id="317" r:id="rId8"/>
    <p:sldId id="318" r:id="rId9"/>
    <p:sldId id="269" r:id="rId10"/>
    <p:sldId id="270" r:id="rId11"/>
    <p:sldId id="291" r:id="rId12"/>
    <p:sldId id="264" r:id="rId13"/>
    <p:sldId id="314" r:id="rId14"/>
    <p:sldId id="31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3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4854575"/>
            <a:ext cx="4300220" cy="1276350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ym typeface="+mn-ea"/>
              </a:rPr>
              <a:t>Under the supervision of:</a:t>
            </a:r>
            <a:br>
              <a:rPr lang="en-US" sz="2400" dirty="0" smtClean="0">
                <a:sym typeface="+mn-ea"/>
              </a:rPr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err="1" smtClean="0">
                <a:sym typeface="+mn-ea"/>
              </a:rPr>
              <a:t>Miss.M</a:t>
            </a:r>
            <a:r>
              <a:rPr lang="en-US" sz="2400" dirty="0" smtClean="0">
                <a:sym typeface="+mn-ea"/>
              </a:rPr>
              <a:t>. </a:t>
            </a:r>
            <a:r>
              <a:rPr lang="en-US" sz="2400" dirty="0" err="1" smtClean="0">
                <a:sym typeface="+mn-ea"/>
              </a:rPr>
              <a:t>Soumya</a:t>
            </a:r>
            <a:r>
              <a:rPr lang="en-US" sz="2400" dirty="0" smtClean="0">
                <a:sym typeface="+mn-ea"/>
              </a:rPr>
              <a:t>(</a:t>
            </a:r>
            <a:r>
              <a:rPr lang="en-US" sz="2400" dirty="0" err="1" smtClean="0">
                <a:sym typeface="+mn-ea"/>
              </a:rPr>
              <a:t>Asst.prof</a:t>
            </a:r>
            <a:r>
              <a:rPr lang="en-US" sz="2400" dirty="0" smtClean="0">
                <a:sym typeface="+mn-ea"/>
              </a:rPr>
              <a:t>),</a:t>
            </a:r>
            <a:br>
              <a:rPr lang="en-US" sz="2400" dirty="0" smtClean="0">
                <a:sym typeface="+mn-ea"/>
              </a:rPr>
            </a:br>
            <a:r>
              <a:rPr lang="en-US" sz="2400" dirty="0" smtClean="0">
                <a:sym typeface="+mn-ea"/>
              </a:rPr>
              <a:t>Department of CSE. </a:t>
            </a:r>
            <a:endParaRPr lang="en-US" sz="2400" b="1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077200" y="4311650"/>
            <a:ext cx="4114800" cy="2361565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000" dirty="0" smtClean="0">
                <a:ln w="0"/>
                <a:effectLst/>
                <a:sym typeface="+mn-ea"/>
              </a:rPr>
              <a:t>TEAM MEMBERS:</a:t>
            </a:r>
            <a:endParaRPr lang="en-US" sz="2000" dirty="0" smtClean="0">
              <a:ln w="0"/>
              <a:effectLst/>
            </a:endParaRPr>
          </a:p>
          <a:p>
            <a:pPr marL="0" indent="0" algn="l">
              <a:buNone/>
            </a:pPr>
            <a:r>
              <a:rPr lang="en-US" sz="2000" dirty="0" smtClean="0">
                <a:ln w="0"/>
                <a:sym typeface="+mn-ea"/>
              </a:rPr>
              <a:t>M. </a:t>
            </a:r>
            <a:r>
              <a:rPr lang="en-US" sz="2000" dirty="0" err="1" smtClean="0">
                <a:ln w="0"/>
                <a:sym typeface="+mn-ea"/>
              </a:rPr>
              <a:t>Pranay</a:t>
            </a:r>
            <a:r>
              <a:rPr lang="en-US" sz="2000" dirty="0" smtClean="0">
                <a:ln w="0"/>
                <a:sym typeface="+mn-ea"/>
              </a:rPr>
              <a:t> Kumar Reddy</a:t>
            </a:r>
            <a:r>
              <a:rPr lang="en-US" sz="2000" dirty="0" smtClean="0">
                <a:ln w="0"/>
                <a:effectLst/>
                <a:sym typeface="+mn-ea"/>
              </a:rPr>
              <a:t> (O160164)</a:t>
            </a:r>
            <a:endParaRPr lang="en-US" sz="2000" dirty="0" smtClean="0">
              <a:ln w="0"/>
              <a:effectLst/>
            </a:endParaRPr>
          </a:p>
          <a:p>
            <a:pPr marL="0" indent="0" algn="l">
              <a:buNone/>
            </a:pPr>
            <a:r>
              <a:rPr lang="en-US" sz="2000" dirty="0" smtClean="0">
                <a:ln w="0"/>
                <a:sym typeface="+mn-ea"/>
              </a:rPr>
              <a:t>M. </a:t>
            </a:r>
            <a:r>
              <a:rPr lang="en-US" sz="2000" dirty="0" err="1" smtClean="0">
                <a:ln w="0"/>
                <a:sym typeface="+mn-ea"/>
              </a:rPr>
              <a:t>Sreelatha</a:t>
            </a:r>
            <a:r>
              <a:rPr lang="en-US" sz="2000" dirty="0" smtClean="0">
                <a:ln w="0"/>
                <a:effectLst/>
                <a:sym typeface="+mn-ea"/>
              </a:rPr>
              <a:t> (O161315)</a:t>
            </a:r>
            <a:endParaRPr lang="en-US" sz="2000" dirty="0" smtClean="0">
              <a:ln w="0"/>
              <a:effectLst/>
            </a:endParaRPr>
          </a:p>
          <a:p>
            <a:pPr marL="0" indent="0" algn="l">
              <a:buNone/>
            </a:pPr>
            <a:r>
              <a:rPr lang="en-US" sz="2000" dirty="0" smtClean="0">
                <a:ln w="0"/>
                <a:sym typeface="+mn-ea"/>
              </a:rPr>
              <a:t>B. </a:t>
            </a:r>
            <a:r>
              <a:rPr lang="en-US" sz="2000" dirty="0" err="1" smtClean="0">
                <a:ln w="0"/>
                <a:sym typeface="+mn-ea"/>
              </a:rPr>
              <a:t>Jeenath</a:t>
            </a:r>
            <a:r>
              <a:rPr lang="en-US" sz="2000" dirty="0" smtClean="0">
                <a:ln w="0"/>
                <a:effectLst/>
                <a:sym typeface="+mn-ea"/>
              </a:rPr>
              <a:t> (O161615)</a:t>
            </a:r>
            <a:endParaRPr lang="en-US" sz="2000" dirty="0" smtClean="0">
              <a:ln w="0"/>
              <a:effectLst/>
            </a:endParaRPr>
          </a:p>
          <a:p>
            <a:pPr marL="0" indent="0" algn="l">
              <a:buNone/>
            </a:pPr>
            <a:r>
              <a:rPr lang="en-US" sz="2000" dirty="0" smtClean="0">
                <a:ln w="0"/>
                <a:sym typeface="+mn-ea"/>
              </a:rPr>
              <a:t>G. </a:t>
            </a:r>
            <a:r>
              <a:rPr lang="en-US" sz="2000" dirty="0" err="1" smtClean="0">
                <a:ln w="0"/>
                <a:sym typeface="+mn-ea"/>
              </a:rPr>
              <a:t>Elumalai</a:t>
            </a:r>
            <a:r>
              <a:rPr lang="en-US" sz="2000" dirty="0" smtClean="0">
                <a:ln w="0"/>
                <a:effectLst/>
                <a:sym typeface="+mn-ea"/>
              </a:rPr>
              <a:t> (O162089)</a:t>
            </a:r>
          </a:p>
          <a:p>
            <a:pPr marL="0" indent="0" algn="l">
              <a:buNone/>
            </a:pPr>
            <a:r>
              <a:rPr lang="en-US" sz="2000" dirty="0" smtClean="0">
                <a:ln w="0"/>
                <a:sym typeface="+mn-ea"/>
              </a:rPr>
              <a:t>M. </a:t>
            </a:r>
            <a:r>
              <a:rPr lang="en-US" sz="2000" dirty="0" err="1" smtClean="0">
                <a:ln w="0"/>
                <a:sym typeface="+mn-ea"/>
              </a:rPr>
              <a:t>Jitendar</a:t>
            </a:r>
            <a:r>
              <a:rPr lang="en-US" sz="2000" dirty="0" smtClean="0">
                <a:ln w="0"/>
                <a:effectLst/>
                <a:sym typeface="+mn-ea"/>
              </a:rPr>
              <a:t> (O161050)</a:t>
            </a:r>
            <a:endParaRPr lang="en-US" sz="2000" dirty="0" smtClean="0">
              <a:ln w="0"/>
              <a:effectLst/>
            </a:endParaRPr>
          </a:p>
          <a:p>
            <a:pPr algn="l"/>
            <a:endParaRPr lang="en-US" sz="2000" dirty="0" smtClean="0">
              <a:ln w="0"/>
              <a:effectLst/>
            </a:endParaRPr>
          </a:p>
          <a:p>
            <a:endParaRPr lang="en-US" sz="2000" dirty="0">
              <a:effectLst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118360" y="0"/>
            <a:ext cx="826008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u="sng" dirty="0" smtClean="0"/>
              <a:t>HOMY</a:t>
            </a:r>
            <a:endParaRPr lang="en-US" sz="4800" b="1" u="sng" dirty="0"/>
          </a:p>
        </p:txBody>
      </p:sp>
      <p:pic>
        <p:nvPicPr>
          <p:cNvPr id="4" name="Content Placeholder 3" descr="Untitled1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662680" y="1035685"/>
            <a:ext cx="4351655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sym typeface="+mn-ea"/>
              </a:rPr>
              <a:t>Hardware Requirements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765"/>
            <a:ext cx="10515600" cy="4247515"/>
          </a:xfrm>
        </p:spPr>
        <p:txBody>
          <a:bodyPr/>
          <a:lstStyle/>
          <a:p>
            <a:r>
              <a:rPr lang="en-US" sz="2400" b="1" dirty="0" smtClean="0"/>
              <a:t>Processor</a:t>
            </a:r>
            <a:r>
              <a:rPr lang="en-US" sz="2400" dirty="0"/>
              <a:t>: </a:t>
            </a:r>
            <a:r>
              <a:rPr lang="en-US" sz="2400" dirty="0" smtClean="0"/>
              <a:t>Intel i5 Core</a:t>
            </a:r>
            <a:endParaRPr lang="en-US" sz="2400" dirty="0"/>
          </a:p>
          <a:p>
            <a:r>
              <a:rPr lang="en-US" sz="2400" b="1" dirty="0" smtClean="0"/>
              <a:t>RAM</a:t>
            </a:r>
            <a:r>
              <a:rPr lang="en-US" sz="2400" dirty="0"/>
              <a:t>: </a:t>
            </a:r>
            <a:r>
              <a:rPr lang="en-US" sz="2400" dirty="0" smtClean="0"/>
              <a:t>Minimum 2GB</a:t>
            </a:r>
            <a:endParaRPr lang="en-US" sz="2400" dirty="0"/>
          </a:p>
          <a:p>
            <a:r>
              <a:rPr lang="en-US" sz="2400" b="1" dirty="0" smtClean="0"/>
              <a:t>Space </a:t>
            </a:r>
            <a:r>
              <a:rPr lang="en-US" sz="2400" b="1" dirty="0"/>
              <a:t>on Hard Disk</a:t>
            </a:r>
            <a:r>
              <a:rPr lang="en-US" sz="2400"/>
              <a:t>: </a:t>
            </a:r>
            <a:r>
              <a:rPr lang="en-US" sz="2400" smtClean="0"/>
              <a:t>1 GB 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 smtClean="0"/>
              <a:t>USE CASE DIAGRAM OF HOMY</a:t>
            </a:r>
            <a:endParaRPr lang="en-US" sz="3200" b="1" u="sng" dirty="0"/>
          </a:p>
        </p:txBody>
      </p:sp>
      <p:pic>
        <p:nvPicPr>
          <p:cNvPr id="5" name="Content Placeholder 4" descr="USE CAS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503" y="1616619"/>
            <a:ext cx="7406640" cy="48233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9630"/>
            <a:ext cx="10515600" cy="86487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sym typeface="+mn-ea"/>
              </a:rPr>
              <a:t>Conclusion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0502"/>
            <a:ext cx="10515600" cy="3786777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main motto of </a:t>
            </a:r>
            <a:r>
              <a:rPr lang="en-IN" sz="2400" b="1" dirty="0" smtClean="0"/>
              <a:t>“Online Housing Rental System(HOMY)</a:t>
            </a:r>
            <a:r>
              <a:rPr lang="en-IN" sz="2400" dirty="0" smtClean="0"/>
              <a:t>” is to let the users can get the services that are needed for a common person who is in need for a rental house.</a:t>
            </a:r>
            <a:endParaRPr lang="en-US" sz="2400" dirty="0" smtClean="0"/>
          </a:p>
          <a:p>
            <a:r>
              <a:rPr lang="en-US" sz="2400" dirty="0" smtClean="0"/>
              <a:t>When the user login to the system, it provides all the information needed to the customer to rent a house in his location.</a:t>
            </a:r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9630"/>
            <a:ext cx="10515600" cy="86487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sym typeface="+mn-ea"/>
              </a:rPr>
              <a:t>Future Enhancement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1550"/>
            <a:ext cx="10515600" cy="39357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Some of the future enhancements that can be done to “Known Hospital” are:</a:t>
            </a:r>
          </a:p>
          <a:p>
            <a:r>
              <a:rPr lang="en-US" sz="2400" dirty="0" smtClean="0"/>
              <a:t>Based on the future security issues, security can be improved using emerging technologies.</a:t>
            </a:r>
          </a:p>
          <a:p>
            <a:r>
              <a:rPr lang="en-US" sz="2400" dirty="0" smtClean="0"/>
              <a:t>Online payment module and Google Maps can be added.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9630"/>
            <a:ext cx="10515600" cy="86487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sym typeface="+mn-ea"/>
              </a:rPr>
              <a:t>References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1550"/>
            <a:ext cx="10515600" cy="393573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[1]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IN" sz="2400" dirty="0" smtClean="0"/>
              <a:t>https://pdfcoffee.com/house-rental-management-system-report-pdf-free.html</a:t>
            </a:r>
          </a:p>
          <a:p>
            <a:pPr>
              <a:buNone/>
            </a:pPr>
            <a:r>
              <a:rPr lang="en-US" sz="2400" dirty="0" smtClean="0"/>
              <a:t>[2]</a:t>
            </a:r>
          </a:p>
          <a:p>
            <a:pPr>
              <a:buNone/>
            </a:pPr>
            <a:r>
              <a:rPr lang="en-IN" sz="2400" dirty="0" smtClean="0"/>
              <a:t>   https://www.javatpoint.com/creating-mysql-database-with-xampp</a:t>
            </a:r>
          </a:p>
          <a:p>
            <a:pPr>
              <a:buNone/>
            </a:pPr>
            <a:r>
              <a:rPr lang="en-US" sz="2400" dirty="0" smtClean="0"/>
              <a:t>[3]</a:t>
            </a:r>
          </a:p>
          <a:p>
            <a:pPr>
              <a:buNone/>
            </a:pPr>
            <a:r>
              <a:rPr lang="en-IN" sz="2400" dirty="0" smtClean="0"/>
              <a:t>   https://developer.mozilla.org/en-US/docs/Web/HTML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66340"/>
            <a:ext cx="10515600" cy="1325563"/>
          </a:xfrm>
        </p:spPr>
        <p:txBody>
          <a:bodyPr/>
          <a:lstStyle/>
          <a:p>
            <a:pPr algn="ctr"/>
            <a:r>
              <a:rPr lang="en-US" sz="5400" b="1" dirty="0" smtClean="0"/>
              <a:t>THANK YOU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7395"/>
          </a:xfrm>
        </p:spPr>
        <p:txBody>
          <a:bodyPr>
            <a:noAutofit/>
          </a:bodyPr>
          <a:lstStyle/>
          <a:p>
            <a:r>
              <a:rPr lang="en-US" sz="4800" b="1" u="sng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6440" y="1217930"/>
            <a:ext cx="11236960" cy="5455920"/>
          </a:xfrm>
        </p:spPr>
        <p:txBody>
          <a:bodyPr>
            <a:noAutofit/>
          </a:bodyPr>
          <a:lstStyle/>
          <a:p>
            <a:r>
              <a:rPr lang="en-US" sz="2400" dirty="0" smtClean="0"/>
              <a:t>Abstract</a:t>
            </a:r>
          </a:p>
          <a:p>
            <a:r>
              <a:rPr lang="en-US" sz="2400" smtClean="0"/>
              <a:t>Problem Statement</a:t>
            </a:r>
            <a:endParaRPr lang="en-US" sz="2400" dirty="0"/>
          </a:p>
          <a:p>
            <a:r>
              <a:rPr lang="en-US" sz="2400" dirty="0"/>
              <a:t>Existing </a:t>
            </a:r>
            <a:r>
              <a:rPr lang="en-US" sz="2400" dirty="0" smtClean="0"/>
              <a:t>System</a:t>
            </a:r>
            <a:endParaRPr lang="en-US" sz="2400" dirty="0"/>
          </a:p>
          <a:p>
            <a:r>
              <a:rPr lang="en-US" sz="2400" dirty="0"/>
              <a:t>Proposed </a:t>
            </a:r>
            <a:r>
              <a:rPr lang="en-US" sz="2400" dirty="0" smtClean="0"/>
              <a:t>System</a:t>
            </a:r>
          </a:p>
          <a:p>
            <a:r>
              <a:rPr lang="en-US" sz="2400" dirty="0" smtClean="0"/>
              <a:t>Advantages </a:t>
            </a:r>
          </a:p>
          <a:p>
            <a:r>
              <a:rPr lang="en-US" sz="2400" dirty="0" smtClean="0"/>
              <a:t>Disadvantages</a:t>
            </a:r>
            <a:endParaRPr lang="en-US" sz="2400" dirty="0"/>
          </a:p>
          <a:p>
            <a:r>
              <a:rPr lang="en-US" sz="2400" dirty="0" smtClean="0"/>
              <a:t>Software Requirements</a:t>
            </a:r>
          </a:p>
          <a:p>
            <a:r>
              <a:rPr lang="en-US" sz="2400" dirty="0" smtClean="0"/>
              <a:t>Hardware Requirements</a:t>
            </a:r>
          </a:p>
          <a:p>
            <a:r>
              <a:rPr lang="en-US" sz="2400" dirty="0" err="1" smtClean="0"/>
              <a:t>Usecase</a:t>
            </a:r>
            <a:r>
              <a:rPr lang="en-US" sz="2400" dirty="0" smtClean="0"/>
              <a:t> diagram</a:t>
            </a:r>
            <a:endParaRPr lang="en-US" sz="2400" dirty="0"/>
          </a:p>
          <a:p>
            <a:r>
              <a:rPr lang="en-US" sz="2400" dirty="0" smtClean="0"/>
              <a:t>Conclusion</a:t>
            </a:r>
            <a:endParaRPr lang="en-US" sz="2400" dirty="0"/>
          </a:p>
          <a:p>
            <a:r>
              <a:rPr lang="en-US" sz="2400" dirty="0"/>
              <a:t>Future </a:t>
            </a:r>
            <a:r>
              <a:rPr lang="en-US" sz="2400" dirty="0" smtClean="0"/>
              <a:t>Enhancement</a:t>
            </a:r>
          </a:p>
          <a:p>
            <a:r>
              <a:rPr lang="en-US" sz="2400" dirty="0" smtClean="0"/>
              <a:t>References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H="1">
            <a:off x="11353800" y="6101080"/>
            <a:ext cx="92075" cy="76200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6183"/>
            <a:ext cx="10515600" cy="40607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home rental system is done through the manual system and the work done through illegal intermediate person. This leads to customer into more trouble, cost, dishonest and time wastage.</a:t>
            </a:r>
          </a:p>
          <a:p>
            <a:r>
              <a:rPr lang="en-US" sz="2400" b="1" dirty="0" smtClean="0"/>
              <a:t>Online Housing Rental System(HOMY) </a:t>
            </a:r>
            <a:r>
              <a:rPr lang="en-US" sz="2400" dirty="0" smtClean="0"/>
              <a:t>is website that provides all the services that are needed for a common person who is in need for a rental house by a user login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 smtClean="0"/>
              <a:t>Problem Statement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person needed to search for a house to rent without knowledge over cites. It is a long process until a certain house is fixed for rent and needs much physical strength.</a:t>
            </a:r>
          </a:p>
          <a:p>
            <a:r>
              <a:rPr lang="en-US" dirty="0" smtClean="0"/>
              <a:t>Up to now the rental process is done by manually using some intermediate person between the owner and rented person. This leads to some disrupts, time wastage.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sym typeface="+mn-ea"/>
              </a:rPr>
              <a:t>Existing System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3931"/>
            <a:ext cx="10515600" cy="41130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If you needed a home for rent, </a:t>
            </a:r>
            <a:r>
              <a:rPr lang="en-IN" sz="2400" dirty="0" smtClean="0"/>
              <a:t>you’ll find a place that is suited for your requirements or desires then you will navigate a certain place ask for vacant properties to be rent on. </a:t>
            </a:r>
          </a:p>
          <a:p>
            <a:r>
              <a:rPr lang="en-IN" sz="2400" dirty="0" smtClean="0"/>
              <a:t>Manual monitoring of houses is not easy all and it will occupy a lot of time and patience. There will be conflicts that you will encounter along the way, like the availability is not certain, requirements are not suited, rent is high etc.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2491"/>
            <a:ext cx="10515600" cy="4204472"/>
          </a:xfrm>
        </p:spPr>
        <p:txBody>
          <a:bodyPr/>
          <a:lstStyle/>
          <a:p>
            <a:pPr marL="0" indent="0"/>
            <a:r>
              <a:rPr lang="en-US" dirty="0" smtClean="0"/>
              <a:t> </a:t>
            </a:r>
            <a:r>
              <a:rPr lang="en-US" sz="2400" dirty="0" smtClean="0"/>
              <a:t>In</a:t>
            </a:r>
            <a:r>
              <a:rPr lang="en-US" dirty="0" smtClean="0"/>
              <a:t> </a:t>
            </a:r>
            <a:r>
              <a:rPr lang="en-US" sz="2400" dirty="0" smtClean="0"/>
              <a:t>proposed system, it overcomes all the difficulties in the existed system.</a:t>
            </a:r>
            <a:endParaRPr lang="en-US" sz="2400" dirty="0"/>
          </a:p>
          <a:p>
            <a:pPr marL="0" indent="0"/>
            <a:r>
              <a:rPr lang="en-US" sz="2400" dirty="0" smtClean="0"/>
              <a:t> </a:t>
            </a:r>
            <a:r>
              <a:rPr lang="en-US" sz="2400" b="1" dirty="0" smtClean="0"/>
              <a:t>Online Housing Rental System(HOMY) </a:t>
            </a:r>
            <a:r>
              <a:rPr lang="en-US" sz="2400" dirty="0" smtClean="0"/>
              <a:t>is a website that provides all the services that are needed for a common person who is in need for a rental house.</a:t>
            </a:r>
          </a:p>
          <a:p>
            <a:pPr marL="0" indent="0"/>
            <a:r>
              <a:rPr lang="en-US" sz="2400" dirty="0" smtClean="0"/>
              <a:t>This system consists of a user login process, it provides all the information needed to the customer to rent a house in his desired location.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 smtClean="0"/>
              <a:t>Advantages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multiple options of houses and complete details of home for rent in your desired location.</a:t>
            </a:r>
          </a:p>
          <a:p>
            <a:r>
              <a:rPr lang="en-US" dirty="0" smtClean="0"/>
              <a:t>See the rent process status instantly.</a:t>
            </a:r>
            <a:endParaRPr lang="en-IN" dirty="0" smtClean="0"/>
          </a:p>
          <a:p>
            <a:r>
              <a:rPr lang="en-IN" dirty="0" smtClean="0"/>
              <a:t>It will keep the daily and the history record details of the customers need in proper Database. </a:t>
            </a:r>
          </a:p>
          <a:p>
            <a:r>
              <a:rPr lang="en-IN" dirty="0" smtClean="0"/>
              <a:t>Will generate proper available home for customers at the time.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 smtClean="0"/>
              <a:t>Disadvantages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Online payment feature is present for </a:t>
            </a:r>
            <a:r>
              <a:rPr lang="en-US" b="1" dirty="0" smtClean="0"/>
              <a:t>“</a:t>
            </a:r>
            <a:r>
              <a:rPr lang="en-US" b="1" dirty="0" err="1" smtClean="0"/>
              <a:t>Homy</a:t>
            </a:r>
            <a:r>
              <a:rPr lang="en-US" b="1" dirty="0" smtClean="0"/>
              <a:t>”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need internet access to use our website </a:t>
            </a:r>
            <a:r>
              <a:rPr lang="en-US" b="1" dirty="0" smtClean="0"/>
              <a:t>“</a:t>
            </a:r>
            <a:r>
              <a:rPr lang="en-US" b="1" dirty="0" err="1" smtClean="0"/>
              <a:t>Homy</a:t>
            </a:r>
            <a:r>
              <a:rPr lang="en-US" b="1" dirty="0" smtClean="0"/>
              <a:t>”</a:t>
            </a:r>
            <a:r>
              <a:rPr lang="en-US" dirty="0" smtClean="0"/>
              <a:t>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sym typeface="+mn-ea"/>
              </a:rPr>
              <a:t>Software Requirements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1195"/>
            <a:ext cx="10515600" cy="4236085"/>
          </a:xfrm>
        </p:spPr>
        <p:txBody>
          <a:bodyPr>
            <a:normAutofit/>
          </a:bodyPr>
          <a:lstStyle/>
          <a:p>
            <a:r>
              <a:rPr lang="en-US" sz="2400" b="1" dirty="0"/>
              <a:t>Operating </a:t>
            </a:r>
            <a:r>
              <a:rPr lang="en-US" sz="2400" b="1" dirty="0" smtClean="0"/>
              <a:t>System </a:t>
            </a:r>
            <a:r>
              <a:rPr lang="en-US" sz="2400" dirty="0" smtClean="0"/>
              <a:t>: Windows 7 or Windows 10 or </a:t>
            </a:r>
            <a:r>
              <a:rPr lang="en-US" sz="2400" dirty="0" err="1" smtClean="0"/>
              <a:t>Ubuntu</a:t>
            </a:r>
            <a:endParaRPr lang="en-US" sz="2400" dirty="0"/>
          </a:p>
          <a:p>
            <a:r>
              <a:rPr lang="en-US" sz="2400" b="1" dirty="0" smtClean="0"/>
              <a:t>Frontend </a:t>
            </a:r>
            <a:r>
              <a:rPr lang="en-US" sz="2400" dirty="0" smtClean="0"/>
              <a:t>: HTML and CSS</a:t>
            </a:r>
            <a:endParaRPr lang="en-US" sz="2400" dirty="0"/>
          </a:p>
          <a:p>
            <a:r>
              <a:rPr lang="en-US" sz="2400" b="1" dirty="0" smtClean="0"/>
              <a:t>Backend </a:t>
            </a:r>
            <a:r>
              <a:rPr lang="en-US" sz="2400" dirty="0" smtClean="0"/>
              <a:t>: PHP and </a:t>
            </a:r>
            <a:r>
              <a:rPr lang="en-US" sz="2400" dirty="0" err="1" smtClean="0"/>
              <a:t>Javascript</a:t>
            </a:r>
            <a:endParaRPr lang="en-US" sz="2400" dirty="0" smtClean="0"/>
          </a:p>
          <a:p>
            <a:r>
              <a:rPr lang="en-US" sz="2400" b="1" dirty="0" smtClean="0"/>
              <a:t>Local Server </a:t>
            </a:r>
            <a:r>
              <a:rPr lang="en-US" sz="2400" dirty="0" smtClean="0"/>
              <a:t>: XAMPP</a:t>
            </a:r>
          </a:p>
          <a:p>
            <a:r>
              <a:rPr lang="en-US" sz="2400" b="1" dirty="0" smtClean="0"/>
              <a:t>Database </a:t>
            </a:r>
            <a:r>
              <a:rPr lang="en-US" sz="2400" dirty="0" smtClean="0"/>
              <a:t>: </a:t>
            </a:r>
            <a:r>
              <a:rPr lang="en-US" sz="2400" dirty="0" err="1" smtClean="0"/>
              <a:t>MySQL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596</Words>
  <Application>WPS Presentation</Application>
  <PresentationFormat>Custom</PresentationFormat>
  <Paragraphs>68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Under the supervision of:  Miss.M. Soumya(Asst.prof), Department of CSE. </vt:lpstr>
      <vt:lpstr>Contents</vt:lpstr>
      <vt:lpstr>Abstract</vt:lpstr>
      <vt:lpstr>Problem Statement</vt:lpstr>
      <vt:lpstr>Existing System</vt:lpstr>
      <vt:lpstr>Proposed System</vt:lpstr>
      <vt:lpstr>Advantages</vt:lpstr>
      <vt:lpstr>Disadvantages</vt:lpstr>
      <vt:lpstr>Software Requirements</vt:lpstr>
      <vt:lpstr>Hardware Requirements</vt:lpstr>
      <vt:lpstr>USE CASE DIAGRAM OF HOMY</vt:lpstr>
      <vt:lpstr>Conclusion</vt:lpstr>
      <vt:lpstr>Future Enhancement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Query System</dc:title>
  <dc:creator>HP</dc:creator>
  <cp:lastModifiedBy>HP</cp:lastModifiedBy>
  <cp:revision>54</cp:revision>
  <dcterms:created xsi:type="dcterms:W3CDTF">2021-04-04T16:40:00Z</dcterms:created>
  <dcterms:modified xsi:type="dcterms:W3CDTF">2021-11-17T17:47:52Z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1033-11.2.0.10094</vt:lpwstr>
  </property>
</Properties>
</file>