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5" r:id="rId2"/>
    <p:sldId id="300" r:id="rId3"/>
    <p:sldId id="257" r:id="rId4"/>
    <p:sldId id="259" r:id="rId5"/>
    <p:sldId id="260" r:id="rId6"/>
    <p:sldId id="269" r:id="rId7"/>
    <p:sldId id="270" r:id="rId8"/>
    <p:sldId id="291" r:id="rId9"/>
    <p:sldId id="305" r:id="rId10"/>
    <p:sldId id="309" r:id="rId11"/>
    <p:sldId id="312" r:id="rId12"/>
    <p:sldId id="308" r:id="rId13"/>
    <p:sldId id="313" r:id="rId14"/>
    <p:sldId id="307" r:id="rId15"/>
    <p:sldId id="306" r:id="rId16"/>
    <p:sldId id="311" r:id="rId17"/>
    <p:sldId id="264" r:id="rId18"/>
    <p:sldId id="314" r:id="rId19"/>
    <p:sldId id="315"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324" autoAdjust="0"/>
    <p:restoredTop sz="94660"/>
  </p:normalViewPr>
  <p:slideViewPr>
    <p:cSldViewPr snapToGrid="0">
      <p:cViewPr varScale="1">
        <p:scale>
          <a:sx n="73" d="100"/>
          <a:sy n="73" d="100"/>
        </p:scale>
        <p:origin x="-55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pPr/>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pPr/>
              <a:t>11/11/2021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pPr/>
              <a:t>11/11/2021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11/11/2021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pPr/>
              <a:t>11/11/2021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 y="4854575"/>
            <a:ext cx="4300220" cy="1276350"/>
          </a:xfrm>
        </p:spPr>
        <p:txBody>
          <a:bodyPr>
            <a:noAutofit/>
          </a:bodyPr>
          <a:lstStyle/>
          <a:p>
            <a:pPr algn="ctr">
              <a:lnSpc>
                <a:spcPct val="90000"/>
              </a:lnSpc>
            </a:pPr>
            <a:r>
              <a:rPr lang="en-US" sz="2400" dirty="0" smtClean="0">
                <a:sym typeface="+mn-ea"/>
              </a:rPr>
              <a:t>Under the supervision of:</a:t>
            </a:r>
            <a:br>
              <a:rPr lang="en-US" sz="2400" dirty="0" smtClean="0">
                <a:sym typeface="+mn-ea"/>
              </a:rPr>
            </a:br>
            <a:r>
              <a:rPr lang="en-US" sz="2400" dirty="0" smtClean="0">
                <a:solidFill>
                  <a:schemeClr val="tx1"/>
                </a:solidFill>
              </a:rPr>
              <a:t/>
            </a:r>
            <a:br>
              <a:rPr lang="en-US" sz="2400" dirty="0" smtClean="0">
                <a:solidFill>
                  <a:schemeClr val="tx1"/>
                </a:solidFill>
              </a:rPr>
            </a:br>
            <a:r>
              <a:rPr lang="en-US" sz="2400" dirty="0" err="1" smtClean="0">
                <a:sym typeface="+mn-ea"/>
              </a:rPr>
              <a:t>Miss.M</a:t>
            </a:r>
            <a:r>
              <a:rPr lang="en-US" sz="2400" dirty="0" smtClean="0">
                <a:sym typeface="+mn-ea"/>
              </a:rPr>
              <a:t>. </a:t>
            </a:r>
            <a:r>
              <a:rPr lang="en-US" sz="2400" dirty="0" err="1" smtClean="0">
                <a:sym typeface="+mn-ea"/>
              </a:rPr>
              <a:t>Soumya</a:t>
            </a:r>
            <a:r>
              <a:rPr lang="en-US" sz="2400" dirty="0" smtClean="0">
                <a:sym typeface="+mn-ea"/>
              </a:rPr>
              <a:t>(</a:t>
            </a:r>
            <a:r>
              <a:rPr lang="en-US" sz="2400" dirty="0" err="1" smtClean="0">
                <a:sym typeface="+mn-ea"/>
              </a:rPr>
              <a:t>Asst.prof</a:t>
            </a:r>
            <a:r>
              <a:rPr lang="en-US" sz="2400" dirty="0" smtClean="0">
                <a:sym typeface="+mn-ea"/>
              </a:rPr>
              <a:t>),</a:t>
            </a:r>
            <a:br>
              <a:rPr lang="en-US" sz="2400" dirty="0" smtClean="0">
                <a:sym typeface="+mn-ea"/>
              </a:rPr>
            </a:br>
            <a:r>
              <a:rPr lang="en-US" sz="2400" dirty="0" smtClean="0">
                <a:sym typeface="+mn-ea"/>
              </a:rPr>
              <a:t>Department of CSE. </a:t>
            </a:r>
            <a:endParaRPr lang="en-US" sz="2400" b="1" dirty="0"/>
          </a:p>
        </p:txBody>
      </p:sp>
      <p:sp>
        <p:nvSpPr>
          <p:cNvPr id="9" name="Content Placeholder 8"/>
          <p:cNvSpPr>
            <a:spLocks noGrp="1"/>
          </p:cNvSpPr>
          <p:nvPr>
            <p:ph sz="half" idx="2"/>
          </p:nvPr>
        </p:nvSpPr>
        <p:spPr>
          <a:xfrm>
            <a:off x="8077200" y="4311650"/>
            <a:ext cx="4114800" cy="2361565"/>
          </a:xfrm>
        </p:spPr>
        <p:txBody>
          <a:bodyPr>
            <a:normAutofit lnSpcReduction="10000"/>
          </a:bodyPr>
          <a:lstStyle/>
          <a:p>
            <a:pPr marL="0" indent="0" algn="l">
              <a:buNone/>
            </a:pPr>
            <a:r>
              <a:rPr lang="en-US" sz="2000" dirty="0" smtClean="0">
                <a:ln w="0"/>
                <a:effectLst/>
                <a:sym typeface="+mn-ea"/>
              </a:rPr>
              <a:t>TEAM MEMBERS:</a:t>
            </a:r>
            <a:endParaRPr lang="en-US" sz="2000" dirty="0" smtClean="0">
              <a:ln w="0"/>
              <a:effectLst/>
            </a:endParaRPr>
          </a:p>
          <a:p>
            <a:pPr marL="0" indent="0" algn="l">
              <a:buNone/>
            </a:pPr>
            <a:r>
              <a:rPr lang="en-US" sz="2000" dirty="0" smtClean="0">
                <a:ln w="0"/>
                <a:sym typeface="+mn-ea"/>
              </a:rPr>
              <a:t>M. </a:t>
            </a:r>
            <a:r>
              <a:rPr lang="en-US" sz="2000" dirty="0" err="1" smtClean="0">
                <a:ln w="0"/>
                <a:sym typeface="+mn-ea"/>
              </a:rPr>
              <a:t>Pranay</a:t>
            </a:r>
            <a:r>
              <a:rPr lang="en-US" sz="2000" dirty="0" smtClean="0">
                <a:ln w="0"/>
                <a:sym typeface="+mn-ea"/>
              </a:rPr>
              <a:t> Kumar Reddy</a:t>
            </a:r>
            <a:r>
              <a:rPr lang="en-US" sz="2000" dirty="0" smtClean="0">
                <a:ln w="0"/>
                <a:effectLst/>
                <a:sym typeface="+mn-ea"/>
              </a:rPr>
              <a:t> (O160164)</a:t>
            </a:r>
            <a:endParaRPr lang="en-US" sz="2000" dirty="0" smtClean="0">
              <a:ln w="0"/>
              <a:effectLst/>
            </a:endParaRPr>
          </a:p>
          <a:p>
            <a:pPr marL="0" indent="0" algn="l">
              <a:buNone/>
            </a:pPr>
            <a:r>
              <a:rPr lang="en-US" sz="2000" dirty="0" smtClean="0">
                <a:ln w="0"/>
                <a:sym typeface="+mn-ea"/>
              </a:rPr>
              <a:t>M. </a:t>
            </a:r>
            <a:r>
              <a:rPr lang="en-US" sz="2000" dirty="0" err="1" smtClean="0">
                <a:ln w="0"/>
                <a:sym typeface="+mn-ea"/>
              </a:rPr>
              <a:t>Sreelatha</a:t>
            </a:r>
            <a:r>
              <a:rPr lang="en-US" sz="2000" dirty="0" smtClean="0">
                <a:ln w="0"/>
                <a:effectLst/>
                <a:sym typeface="+mn-ea"/>
              </a:rPr>
              <a:t> (O161315)</a:t>
            </a:r>
            <a:endParaRPr lang="en-US" sz="2000" dirty="0" smtClean="0">
              <a:ln w="0"/>
              <a:effectLst/>
            </a:endParaRPr>
          </a:p>
          <a:p>
            <a:pPr marL="0" indent="0" algn="l">
              <a:buNone/>
            </a:pPr>
            <a:r>
              <a:rPr lang="en-US" sz="2000" dirty="0" smtClean="0">
                <a:ln w="0"/>
                <a:sym typeface="+mn-ea"/>
              </a:rPr>
              <a:t>B. </a:t>
            </a:r>
            <a:r>
              <a:rPr lang="en-US" sz="2000" dirty="0" err="1" smtClean="0">
                <a:ln w="0"/>
                <a:sym typeface="+mn-ea"/>
              </a:rPr>
              <a:t>Jeenath</a:t>
            </a:r>
            <a:r>
              <a:rPr lang="en-US" sz="2000" dirty="0" smtClean="0">
                <a:ln w="0"/>
                <a:effectLst/>
                <a:sym typeface="+mn-ea"/>
              </a:rPr>
              <a:t> (O161615)</a:t>
            </a:r>
            <a:endParaRPr lang="en-US" sz="2000" dirty="0" smtClean="0">
              <a:ln w="0"/>
              <a:effectLst/>
            </a:endParaRPr>
          </a:p>
          <a:p>
            <a:pPr marL="0" indent="0" algn="l">
              <a:buNone/>
            </a:pPr>
            <a:r>
              <a:rPr lang="en-US" sz="2000" dirty="0" smtClean="0">
                <a:ln w="0"/>
                <a:sym typeface="+mn-ea"/>
              </a:rPr>
              <a:t>G. </a:t>
            </a:r>
            <a:r>
              <a:rPr lang="en-US" sz="2000" dirty="0" err="1" smtClean="0">
                <a:ln w="0"/>
                <a:sym typeface="+mn-ea"/>
              </a:rPr>
              <a:t>Elumalai</a:t>
            </a:r>
            <a:r>
              <a:rPr lang="en-US" sz="2000" dirty="0" smtClean="0">
                <a:ln w="0"/>
                <a:effectLst/>
                <a:sym typeface="+mn-ea"/>
              </a:rPr>
              <a:t> (O162089)</a:t>
            </a:r>
          </a:p>
          <a:p>
            <a:pPr marL="0" indent="0" algn="l">
              <a:buNone/>
            </a:pPr>
            <a:r>
              <a:rPr lang="en-US" sz="2000" dirty="0" smtClean="0">
                <a:ln w="0"/>
                <a:sym typeface="+mn-ea"/>
              </a:rPr>
              <a:t>M. </a:t>
            </a:r>
            <a:r>
              <a:rPr lang="en-US" sz="2000" dirty="0" err="1" smtClean="0">
                <a:ln w="0"/>
                <a:sym typeface="+mn-ea"/>
              </a:rPr>
              <a:t>Jitendar</a:t>
            </a:r>
            <a:r>
              <a:rPr lang="en-US" sz="2000" dirty="0" smtClean="0">
                <a:ln w="0"/>
                <a:effectLst/>
                <a:sym typeface="+mn-ea"/>
              </a:rPr>
              <a:t> (O161050)</a:t>
            </a:r>
            <a:endParaRPr lang="en-US" sz="2000" dirty="0" smtClean="0">
              <a:ln w="0"/>
              <a:effectLst/>
            </a:endParaRPr>
          </a:p>
          <a:p>
            <a:pPr algn="l"/>
            <a:endParaRPr lang="en-US" sz="2000" dirty="0" smtClean="0">
              <a:ln w="0"/>
              <a:effectLst/>
            </a:endParaRPr>
          </a:p>
          <a:p>
            <a:endParaRPr lang="en-US" sz="2000" dirty="0">
              <a:effectLst/>
            </a:endParaRPr>
          </a:p>
        </p:txBody>
      </p:sp>
      <p:sp>
        <p:nvSpPr>
          <p:cNvPr id="11" name="Text Box 10"/>
          <p:cNvSpPr txBox="1"/>
          <p:nvPr/>
        </p:nvSpPr>
        <p:spPr>
          <a:xfrm>
            <a:off x="2118360" y="0"/>
            <a:ext cx="8260080" cy="830997"/>
          </a:xfrm>
          <a:prstGeom prst="rect">
            <a:avLst/>
          </a:prstGeom>
          <a:noFill/>
        </p:spPr>
        <p:txBody>
          <a:bodyPr wrap="square" rtlCol="0" anchor="t">
            <a:spAutoFit/>
          </a:bodyPr>
          <a:lstStyle/>
          <a:p>
            <a:pPr algn="ctr"/>
            <a:r>
              <a:rPr lang="en-US" sz="4800" b="1" u="sng" dirty="0"/>
              <a:t> </a:t>
            </a:r>
            <a:r>
              <a:rPr lang="en-US" sz="4800" b="1" u="sng" dirty="0" smtClean="0"/>
              <a:t>KNOWN HOSPITAL</a:t>
            </a:r>
            <a:endParaRPr lang="en-US" sz="4800" b="1" u="sng" dirty="0"/>
          </a:p>
        </p:txBody>
      </p:sp>
      <p:pic>
        <p:nvPicPr>
          <p:cNvPr id="4" name="Content Placeholder 3" descr="Untitled1"/>
          <p:cNvPicPr>
            <a:picLocks noGrp="1" noChangeAspect="1"/>
          </p:cNvPicPr>
          <p:nvPr>
            <p:ph sz="half" idx="1"/>
          </p:nvPr>
        </p:nvPicPr>
        <p:blipFill>
          <a:blip r:embed="rId2" cstate="print"/>
          <a:stretch>
            <a:fillRect/>
          </a:stretch>
        </p:blipFill>
        <p:spPr>
          <a:xfrm>
            <a:off x="3662680" y="1035685"/>
            <a:ext cx="4351655" cy="4351655"/>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p14:dur="200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smtClean="0"/>
              <a:t>HOME PAGE OF KNOWN HOSPITAL</a:t>
            </a:r>
            <a:endParaRPr lang="en-US" sz="3200" b="1" u="sng" dirty="0"/>
          </a:p>
        </p:txBody>
      </p:sp>
      <p:pic>
        <p:nvPicPr>
          <p:cNvPr id="6" name="Content Placeholder 5" descr="home page.jpg"/>
          <p:cNvPicPr>
            <a:picLocks noGrp="1" noChangeAspect="1"/>
          </p:cNvPicPr>
          <p:nvPr>
            <p:ph idx="1"/>
          </p:nvPr>
        </p:nvPicPr>
        <p:blipFill>
          <a:blip r:embed="rId2"/>
          <a:stretch>
            <a:fillRect/>
          </a:stretch>
        </p:blipFill>
        <p:spPr>
          <a:xfrm>
            <a:off x="1473607" y="1449976"/>
            <a:ext cx="9244786" cy="4924697"/>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smtClean="0"/>
              <a:t>USER SIGNUP PAGE OF KNOWN HOSPITAL</a:t>
            </a:r>
            <a:endParaRPr lang="en-US" sz="3200" b="1" u="sng" dirty="0"/>
          </a:p>
        </p:txBody>
      </p:sp>
      <p:pic>
        <p:nvPicPr>
          <p:cNvPr id="5" name="Content Placeholder 4" descr="user signup.jpg"/>
          <p:cNvPicPr>
            <a:picLocks noGrp="1" noChangeAspect="1"/>
          </p:cNvPicPr>
          <p:nvPr>
            <p:ph idx="1"/>
          </p:nvPr>
        </p:nvPicPr>
        <p:blipFill>
          <a:blip r:embed="rId2"/>
          <a:stretch>
            <a:fillRect/>
          </a:stretch>
        </p:blipFill>
        <p:spPr>
          <a:xfrm>
            <a:off x="705395" y="1721122"/>
            <a:ext cx="10059171" cy="4718866"/>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smtClean="0"/>
              <a:t>USER LOGIN PAGE OF KNOWN HOSPITAL</a:t>
            </a:r>
            <a:endParaRPr lang="en-US" sz="3200" b="1" u="sng" dirty="0"/>
          </a:p>
        </p:txBody>
      </p:sp>
      <p:pic>
        <p:nvPicPr>
          <p:cNvPr id="6" name="Content Placeholder 5" descr="user login.jpg"/>
          <p:cNvPicPr>
            <a:picLocks noGrp="1" noChangeAspect="1"/>
          </p:cNvPicPr>
          <p:nvPr>
            <p:ph idx="1"/>
          </p:nvPr>
        </p:nvPicPr>
        <p:blipFill>
          <a:blip r:embed="rId2"/>
          <a:stretch>
            <a:fillRect/>
          </a:stretch>
        </p:blipFill>
        <p:spPr>
          <a:xfrm>
            <a:off x="1866765" y="1345473"/>
            <a:ext cx="9158285" cy="5146767"/>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smtClean="0"/>
              <a:t>HOSPITAL SIGNUP PAGE OF KNOWN HOSPITAL</a:t>
            </a:r>
            <a:endParaRPr lang="en-US" sz="3200" b="1" u="sng" dirty="0"/>
          </a:p>
        </p:txBody>
      </p:sp>
      <p:pic>
        <p:nvPicPr>
          <p:cNvPr id="5" name="Content Placeholder 4" descr="hospital signup.jpg"/>
          <p:cNvPicPr>
            <a:picLocks noGrp="1" noChangeAspect="1"/>
          </p:cNvPicPr>
          <p:nvPr>
            <p:ph idx="1"/>
          </p:nvPr>
        </p:nvPicPr>
        <p:blipFill>
          <a:blip r:embed="rId2"/>
          <a:stretch>
            <a:fillRect/>
          </a:stretch>
        </p:blipFill>
        <p:spPr>
          <a:xfrm>
            <a:off x="1084217" y="1319349"/>
            <a:ext cx="9725117" cy="4857614"/>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smtClean="0"/>
              <a:t>HOSPITAL LOGIN PAGE OF KNOWN HOSPITAL</a:t>
            </a:r>
            <a:endParaRPr lang="en-US" sz="3200" b="1" u="sng" dirty="0"/>
          </a:p>
        </p:txBody>
      </p:sp>
      <p:pic>
        <p:nvPicPr>
          <p:cNvPr id="6" name="Content Placeholder 5" descr="hospital login.jpg"/>
          <p:cNvPicPr>
            <a:picLocks noGrp="1" noChangeAspect="1"/>
          </p:cNvPicPr>
          <p:nvPr>
            <p:ph idx="1"/>
          </p:nvPr>
        </p:nvPicPr>
        <p:blipFill>
          <a:blip r:embed="rId2"/>
          <a:stretch>
            <a:fillRect/>
          </a:stretch>
        </p:blipFill>
        <p:spPr>
          <a:xfrm>
            <a:off x="1067919" y="1802675"/>
            <a:ext cx="9408491" cy="4611188"/>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u="sng" dirty="0" smtClean="0"/>
              <a:t> </a:t>
            </a:r>
            <a:r>
              <a:rPr lang="en-US" sz="3200" b="1" u="sng" dirty="0" smtClean="0"/>
              <a:t>HOSPITALS LIST PAGE OF KNOWN HOSPITAL</a:t>
            </a:r>
            <a:endParaRPr lang="en-US" sz="3200" b="1" u="sng" dirty="0"/>
          </a:p>
        </p:txBody>
      </p:sp>
      <p:pic>
        <p:nvPicPr>
          <p:cNvPr id="6" name="Content Placeholder 5" descr="hospital lists.jpg"/>
          <p:cNvPicPr>
            <a:picLocks noGrp="1" noChangeAspect="1"/>
          </p:cNvPicPr>
          <p:nvPr>
            <p:ph idx="1"/>
          </p:nvPr>
        </p:nvPicPr>
        <p:blipFill>
          <a:blip r:embed="rId2"/>
          <a:stretch>
            <a:fillRect/>
          </a:stretch>
        </p:blipFill>
        <p:spPr>
          <a:xfrm>
            <a:off x="1495893" y="1567543"/>
            <a:ext cx="9200213" cy="460942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u="sng" dirty="0" smtClean="0"/>
              <a:t>EMERGENCY APPOINTMENT BOOKING PAGE OF KNOWN HOSPITAL</a:t>
            </a:r>
            <a:endParaRPr lang="en-US" sz="2400" b="1" u="sng" dirty="0"/>
          </a:p>
        </p:txBody>
      </p:sp>
      <p:pic>
        <p:nvPicPr>
          <p:cNvPr id="5" name="Content Placeholder 4" descr="emergence booking.jpg"/>
          <p:cNvPicPr>
            <a:picLocks noGrp="1" noChangeAspect="1"/>
          </p:cNvPicPr>
          <p:nvPr>
            <p:ph idx="1"/>
          </p:nvPr>
        </p:nvPicPr>
        <p:blipFill>
          <a:blip r:embed="rId2"/>
          <a:stretch>
            <a:fillRect/>
          </a:stretch>
        </p:blipFill>
        <p:spPr>
          <a:xfrm>
            <a:off x="1045030" y="1512116"/>
            <a:ext cx="10215154" cy="4705804"/>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49630"/>
            <a:ext cx="10515600" cy="864870"/>
          </a:xfrm>
        </p:spPr>
        <p:txBody>
          <a:bodyPr>
            <a:normAutofit/>
          </a:bodyPr>
          <a:lstStyle/>
          <a:p>
            <a:pPr algn="ctr"/>
            <a:r>
              <a:rPr lang="en-US" sz="4800" b="1" u="sng" dirty="0" smtClean="0">
                <a:sym typeface="+mn-ea"/>
              </a:rPr>
              <a:t>Conclusion</a:t>
            </a:r>
            <a:endParaRPr lang="en-US" sz="4800" b="1" u="sng" dirty="0"/>
          </a:p>
        </p:txBody>
      </p:sp>
      <p:sp>
        <p:nvSpPr>
          <p:cNvPr id="3" name="Content Placeholder 2"/>
          <p:cNvSpPr>
            <a:spLocks noGrp="1"/>
          </p:cNvSpPr>
          <p:nvPr>
            <p:ph idx="1"/>
          </p:nvPr>
        </p:nvSpPr>
        <p:spPr>
          <a:xfrm>
            <a:off x="838200" y="2390502"/>
            <a:ext cx="10515600" cy="3786777"/>
          </a:xfrm>
        </p:spPr>
        <p:txBody>
          <a:bodyPr>
            <a:normAutofit/>
          </a:bodyPr>
          <a:lstStyle/>
          <a:p>
            <a:r>
              <a:rPr lang="en-IN" sz="2400" dirty="0" smtClean="0"/>
              <a:t>The main motto of </a:t>
            </a:r>
            <a:r>
              <a:rPr lang="en-IN" sz="2400" b="1" dirty="0" smtClean="0"/>
              <a:t>“Known Hospital</a:t>
            </a:r>
            <a:r>
              <a:rPr lang="en-IN" sz="2400" dirty="0" smtClean="0"/>
              <a:t>” is to let the users can get the information about the hospital and availability of doctors without stepping out. </a:t>
            </a:r>
          </a:p>
          <a:p>
            <a:r>
              <a:rPr lang="en-US" sz="2400" dirty="0" smtClean="0"/>
              <a:t>The users can appoint their OP using “Known Hospital”.</a:t>
            </a:r>
            <a:endParaRPr lang="en-IN" sz="2400" dirty="0" smtClean="0"/>
          </a:p>
          <a:p>
            <a:r>
              <a:rPr lang="en-IN" sz="2400" dirty="0" smtClean="0"/>
              <a:t>Another best feature in “</a:t>
            </a:r>
            <a:r>
              <a:rPr lang="en-IN" sz="2400" b="1" dirty="0" smtClean="0"/>
              <a:t>Known Hospital” </a:t>
            </a:r>
            <a:r>
              <a:rPr lang="en-IN" sz="2400" dirty="0" smtClean="0"/>
              <a:t>is that the users can even book their appointment in emergency cases without any login/signup credentials.</a:t>
            </a:r>
            <a:endParaRPr lang="en-US"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49630"/>
            <a:ext cx="10515600" cy="864870"/>
          </a:xfrm>
        </p:spPr>
        <p:txBody>
          <a:bodyPr>
            <a:normAutofit/>
          </a:bodyPr>
          <a:lstStyle/>
          <a:p>
            <a:pPr algn="ctr"/>
            <a:r>
              <a:rPr lang="en-US" sz="4800" b="1" u="sng" dirty="0" smtClean="0">
                <a:sym typeface="+mn-ea"/>
              </a:rPr>
              <a:t>Future Enhancement</a:t>
            </a:r>
            <a:endParaRPr lang="en-US" sz="4800" b="1" u="sng" dirty="0"/>
          </a:p>
        </p:txBody>
      </p:sp>
      <p:sp>
        <p:nvSpPr>
          <p:cNvPr id="3" name="Content Placeholder 2"/>
          <p:cNvSpPr>
            <a:spLocks noGrp="1"/>
          </p:cNvSpPr>
          <p:nvPr>
            <p:ph idx="1"/>
          </p:nvPr>
        </p:nvSpPr>
        <p:spPr>
          <a:xfrm>
            <a:off x="838200" y="2241550"/>
            <a:ext cx="10515600" cy="3935730"/>
          </a:xfrm>
        </p:spPr>
        <p:txBody>
          <a:bodyPr>
            <a:normAutofit/>
          </a:bodyPr>
          <a:lstStyle/>
          <a:p>
            <a:pPr>
              <a:buNone/>
            </a:pPr>
            <a:r>
              <a:rPr lang="en-US" sz="2400" dirty="0" smtClean="0"/>
              <a:t>Some of the future enhancements that can be done to “Known Hospital” are:</a:t>
            </a:r>
          </a:p>
          <a:p>
            <a:r>
              <a:rPr lang="en-US" sz="2400" dirty="0" smtClean="0"/>
              <a:t>Based on the future security issues, security can be improved using emerging technologies.</a:t>
            </a:r>
          </a:p>
          <a:p>
            <a:r>
              <a:rPr lang="en-US" sz="2400" dirty="0" smtClean="0"/>
              <a:t>Online payment module and Google Maps can be added.</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49630"/>
            <a:ext cx="10515600" cy="864870"/>
          </a:xfrm>
        </p:spPr>
        <p:txBody>
          <a:bodyPr>
            <a:normAutofit/>
          </a:bodyPr>
          <a:lstStyle/>
          <a:p>
            <a:pPr algn="ctr"/>
            <a:r>
              <a:rPr lang="en-US" sz="4800" b="1" u="sng" dirty="0" smtClean="0">
                <a:sym typeface="+mn-ea"/>
              </a:rPr>
              <a:t>References</a:t>
            </a:r>
            <a:endParaRPr lang="en-US" sz="4800" b="1" u="sng" dirty="0"/>
          </a:p>
        </p:txBody>
      </p:sp>
      <p:sp>
        <p:nvSpPr>
          <p:cNvPr id="3" name="Content Placeholder 2"/>
          <p:cNvSpPr>
            <a:spLocks noGrp="1"/>
          </p:cNvSpPr>
          <p:nvPr>
            <p:ph idx="1"/>
          </p:nvPr>
        </p:nvSpPr>
        <p:spPr>
          <a:xfrm>
            <a:off x="838200" y="2241550"/>
            <a:ext cx="10515600" cy="3935730"/>
          </a:xfrm>
        </p:spPr>
        <p:txBody>
          <a:bodyPr/>
          <a:lstStyle/>
          <a:p>
            <a:pPr>
              <a:buNone/>
            </a:pPr>
            <a:r>
              <a:rPr lang="en-US" dirty="0" smtClean="0"/>
              <a:t>[1] </a:t>
            </a:r>
            <a:r>
              <a:rPr lang="en-IN" sz="2400" dirty="0" smtClean="0"/>
              <a:t>https://www.academia.edu/36406675/Hospital_Management_System_Project_report </a:t>
            </a:r>
          </a:p>
          <a:p>
            <a:pPr>
              <a:buNone/>
            </a:pPr>
            <a:r>
              <a:rPr lang="en-US" sz="2400" dirty="0" smtClean="0"/>
              <a:t>[2]</a:t>
            </a:r>
          </a:p>
          <a:p>
            <a:pPr>
              <a:buNone/>
            </a:pPr>
            <a:r>
              <a:rPr lang="en-IN" sz="2400" dirty="0" smtClean="0"/>
              <a:t>   https://www.javatpoint.com/creating-mysql-database-with-xampp</a:t>
            </a:r>
          </a:p>
          <a:p>
            <a:pPr>
              <a:buNone/>
            </a:pPr>
            <a:r>
              <a:rPr lang="en-US" sz="2400" dirty="0" smtClean="0"/>
              <a:t>[3]</a:t>
            </a:r>
          </a:p>
          <a:p>
            <a:pPr>
              <a:buNone/>
            </a:pPr>
            <a:r>
              <a:rPr lang="en-IN" sz="2400" dirty="0" smtClean="0"/>
              <a:t>   https://developer.mozilla.org/en-US/docs/Web/HTML </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7395"/>
          </a:xfrm>
        </p:spPr>
        <p:txBody>
          <a:bodyPr>
            <a:noAutofit/>
          </a:bodyPr>
          <a:lstStyle/>
          <a:p>
            <a:r>
              <a:rPr lang="en-US" sz="4800" b="1" u="sng" dirty="0"/>
              <a:t>Contents</a:t>
            </a:r>
          </a:p>
        </p:txBody>
      </p:sp>
      <p:sp>
        <p:nvSpPr>
          <p:cNvPr id="3" name="Content Placeholder 2"/>
          <p:cNvSpPr>
            <a:spLocks noGrp="1"/>
          </p:cNvSpPr>
          <p:nvPr>
            <p:ph sz="half" idx="1"/>
          </p:nvPr>
        </p:nvSpPr>
        <p:spPr>
          <a:xfrm>
            <a:off x="726440" y="1217930"/>
            <a:ext cx="11236960" cy="5455920"/>
          </a:xfrm>
        </p:spPr>
        <p:txBody>
          <a:bodyPr>
            <a:noAutofit/>
          </a:bodyPr>
          <a:lstStyle/>
          <a:p>
            <a:r>
              <a:rPr lang="en-US" sz="2400" dirty="0" smtClean="0"/>
              <a:t>Abstract</a:t>
            </a:r>
            <a:endParaRPr lang="en-US" sz="2400" dirty="0"/>
          </a:p>
          <a:p>
            <a:r>
              <a:rPr lang="en-US" sz="2400" dirty="0"/>
              <a:t>Existing </a:t>
            </a:r>
            <a:r>
              <a:rPr lang="en-US" sz="2400" dirty="0" smtClean="0"/>
              <a:t>System</a:t>
            </a:r>
            <a:endParaRPr lang="en-US" sz="2400" dirty="0"/>
          </a:p>
          <a:p>
            <a:r>
              <a:rPr lang="en-US" sz="2400" dirty="0"/>
              <a:t>Proposed </a:t>
            </a:r>
            <a:r>
              <a:rPr lang="en-US" sz="2400" dirty="0" smtClean="0"/>
              <a:t>System</a:t>
            </a:r>
            <a:endParaRPr lang="en-US" sz="2400" dirty="0"/>
          </a:p>
          <a:p>
            <a:r>
              <a:rPr lang="en-US" sz="2400" dirty="0" smtClean="0"/>
              <a:t>Software Requirements</a:t>
            </a:r>
          </a:p>
          <a:p>
            <a:r>
              <a:rPr lang="en-US" sz="2400" dirty="0" smtClean="0"/>
              <a:t>Hardware Requirements</a:t>
            </a:r>
          </a:p>
          <a:p>
            <a:r>
              <a:rPr lang="en-US" sz="2400" dirty="0" err="1" smtClean="0"/>
              <a:t>Usecase</a:t>
            </a:r>
            <a:r>
              <a:rPr lang="en-US" sz="2400" dirty="0" smtClean="0"/>
              <a:t> and Sequence diagrams</a:t>
            </a:r>
          </a:p>
          <a:p>
            <a:r>
              <a:rPr lang="en-US" sz="2400" dirty="0" smtClean="0"/>
              <a:t>Sample Images</a:t>
            </a:r>
            <a:endParaRPr lang="en-US" sz="2400" dirty="0"/>
          </a:p>
          <a:p>
            <a:r>
              <a:rPr lang="en-US" sz="2400" dirty="0" smtClean="0"/>
              <a:t>Conclusion</a:t>
            </a:r>
            <a:endParaRPr lang="en-US" sz="2400" dirty="0"/>
          </a:p>
          <a:p>
            <a:r>
              <a:rPr lang="en-US" sz="2400" dirty="0"/>
              <a:t>Future </a:t>
            </a:r>
            <a:r>
              <a:rPr lang="en-US" sz="2400" dirty="0" smtClean="0"/>
              <a:t>Enhancement</a:t>
            </a:r>
          </a:p>
          <a:p>
            <a:r>
              <a:rPr lang="en-US" sz="2400" dirty="0" smtClean="0"/>
              <a:t>References</a:t>
            </a:r>
            <a:endParaRPr lang="en-US" sz="2400" dirty="0"/>
          </a:p>
        </p:txBody>
      </p:sp>
      <p:sp>
        <p:nvSpPr>
          <p:cNvPr id="4" name="Content Placeholder 3"/>
          <p:cNvSpPr>
            <a:spLocks noGrp="1"/>
          </p:cNvSpPr>
          <p:nvPr>
            <p:ph sz="half" idx="2"/>
          </p:nvPr>
        </p:nvSpPr>
        <p:spPr>
          <a:xfrm flipH="1">
            <a:off x="11353800" y="6101080"/>
            <a:ext cx="92075" cy="76200"/>
          </a:xfrm>
        </p:spPr>
        <p:txBody>
          <a:bodyPr>
            <a:normAutofit fontScale="25000" lnSpcReduction="20000"/>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466340"/>
            <a:ext cx="10515600" cy="1325563"/>
          </a:xfrm>
        </p:spPr>
        <p:txBody>
          <a:bodyPr/>
          <a:lstStyle/>
          <a:p>
            <a:pPr algn="ctr"/>
            <a:r>
              <a:rPr lang="en-US" sz="5400" b="1" dirty="0" smtClean="0"/>
              <a:t>THANK YOU</a:t>
            </a:r>
            <a:endParaRPr lang="en-US" sz="54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u="sng" dirty="0"/>
              <a:t>Abstract</a:t>
            </a:r>
          </a:p>
        </p:txBody>
      </p:sp>
      <p:sp>
        <p:nvSpPr>
          <p:cNvPr id="3" name="Content Placeholder 2"/>
          <p:cNvSpPr>
            <a:spLocks noGrp="1"/>
          </p:cNvSpPr>
          <p:nvPr>
            <p:ph idx="1"/>
          </p:nvPr>
        </p:nvSpPr>
        <p:spPr>
          <a:xfrm>
            <a:off x="838200" y="2116183"/>
            <a:ext cx="10515600" cy="4060780"/>
          </a:xfrm>
        </p:spPr>
        <p:txBody>
          <a:bodyPr>
            <a:normAutofit/>
          </a:bodyPr>
          <a:lstStyle/>
          <a:p>
            <a:r>
              <a:rPr lang="en-IN" sz="2400" dirty="0" smtClean="0"/>
              <a:t>Now a days the people from rural areas face the problem for selecting the hospital for their related health diseases and availability of doctors because of lack of communication between hospital and patient.</a:t>
            </a:r>
          </a:p>
          <a:p>
            <a:r>
              <a:rPr lang="en-US" sz="2400" dirty="0" smtClean="0"/>
              <a:t>“ </a:t>
            </a:r>
            <a:r>
              <a:rPr lang="en-US" sz="2400" b="1" dirty="0" smtClean="0"/>
              <a:t>Known Hospital</a:t>
            </a:r>
            <a:r>
              <a:rPr lang="en-US" sz="2400" dirty="0" smtClean="0"/>
              <a:t>” will give solution for above problem by collecting the information from different hospitals in their locality and broadcast it to all the people everyday through a web application.</a:t>
            </a:r>
          </a:p>
          <a:p>
            <a:r>
              <a:rPr lang="en-US" sz="2400" dirty="0" smtClean="0"/>
              <a:t>It helps to find best hospital, specialist doctor for medical emergencies.</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u="sng" dirty="0" smtClean="0">
                <a:sym typeface="+mn-ea"/>
              </a:rPr>
              <a:t>Existing System</a:t>
            </a:r>
            <a:endParaRPr lang="en-US" sz="4800" b="1" u="sng" dirty="0"/>
          </a:p>
        </p:txBody>
      </p:sp>
      <p:sp>
        <p:nvSpPr>
          <p:cNvPr id="3" name="Content Placeholder 2"/>
          <p:cNvSpPr>
            <a:spLocks noGrp="1"/>
          </p:cNvSpPr>
          <p:nvPr>
            <p:ph idx="1"/>
          </p:nvPr>
        </p:nvSpPr>
        <p:spPr>
          <a:xfrm>
            <a:off x="838200" y="2063931"/>
            <a:ext cx="10515600" cy="4113032"/>
          </a:xfrm>
        </p:spPr>
        <p:txBody>
          <a:bodyPr>
            <a:normAutofit/>
          </a:bodyPr>
          <a:lstStyle/>
          <a:p>
            <a:pPr marL="0" indent="0"/>
            <a:r>
              <a:rPr lang="en-US" dirty="0" smtClean="0"/>
              <a:t> </a:t>
            </a:r>
            <a:r>
              <a:rPr lang="en-US" sz="2400" dirty="0" smtClean="0"/>
              <a:t>If a patient wants to consult a doctor, he can visit there till his chance called.</a:t>
            </a:r>
          </a:p>
          <a:p>
            <a:pPr marL="0" indent="0"/>
            <a:r>
              <a:rPr lang="en-US" sz="2400" dirty="0" smtClean="0"/>
              <a:t> It is time consuming process and we don’t have proper updates of doctor availability.</a:t>
            </a:r>
          </a:p>
          <a:p>
            <a:pPr marL="0" indent="0"/>
            <a:r>
              <a:rPr lang="en-US" sz="2400" dirty="0" smtClean="0"/>
              <a:t> Especially in rural areas there is no online appointment booking process.</a:t>
            </a:r>
          </a:p>
          <a:p>
            <a:pPr marL="0" indent="0"/>
            <a:r>
              <a:rPr lang="en-US" sz="2400" dirty="0" smtClean="0"/>
              <a:t> In Existing systems, there </a:t>
            </a:r>
            <a:r>
              <a:rPr lang="en-US" dirty="0" smtClean="0"/>
              <a:t>are the details about single hospital.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u="sng" dirty="0"/>
              <a:t>Proposed System</a:t>
            </a:r>
          </a:p>
        </p:txBody>
      </p:sp>
      <p:sp>
        <p:nvSpPr>
          <p:cNvPr id="3" name="Content Placeholder 2"/>
          <p:cNvSpPr>
            <a:spLocks noGrp="1"/>
          </p:cNvSpPr>
          <p:nvPr>
            <p:ph idx="1"/>
          </p:nvPr>
        </p:nvSpPr>
        <p:spPr>
          <a:xfrm>
            <a:off x="838200" y="1972491"/>
            <a:ext cx="10515600" cy="4204472"/>
          </a:xfrm>
        </p:spPr>
        <p:txBody>
          <a:bodyPr/>
          <a:lstStyle/>
          <a:p>
            <a:pPr marL="0" indent="0"/>
            <a:r>
              <a:rPr lang="en-US" dirty="0" smtClean="0"/>
              <a:t> </a:t>
            </a:r>
            <a:r>
              <a:rPr lang="en-US" sz="2400" dirty="0" smtClean="0"/>
              <a:t>In</a:t>
            </a:r>
            <a:r>
              <a:rPr lang="en-US" dirty="0" smtClean="0"/>
              <a:t> </a:t>
            </a:r>
            <a:r>
              <a:rPr lang="en-US" sz="2400" dirty="0" smtClean="0"/>
              <a:t>proposed system, it overcomes all the difficulties in the existed system.</a:t>
            </a:r>
            <a:endParaRPr lang="en-US" sz="2400" dirty="0"/>
          </a:p>
          <a:p>
            <a:pPr marL="0" indent="0"/>
            <a:r>
              <a:rPr lang="en-US" sz="2400" dirty="0" smtClean="0"/>
              <a:t> We will provide all the hospital information within a region unlike a particular hospital as in existed one.</a:t>
            </a:r>
          </a:p>
          <a:p>
            <a:pPr marL="0" indent="0"/>
            <a:r>
              <a:rPr lang="en-US" sz="2400" b="1" dirty="0" smtClean="0"/>
              <a:t> “Known Hospital”</a:t>
            </a:r>
            <a:r>
              <a:rPr lang="en-US" sz="2400" dirty="0" smtClean="0"/>
              <a:t> allows users to search for a hospital by using hospital name, region, disease name, doctor’s name.</a:t>
            </a:r>
          </a:p>
          <a:p>
            <a:pPr marL="0" indent="0"/>
            <a:r>
              <a:rPr lang="en-US" sz="2400" dirty="0" smtClean="0"/>
              <a:t> Appointments will provide for emergency without any login credentials.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u="sng" dirty="0" smtClean="0">
                <a:sym typeface="+mn-ea"/>
              </a:rPr>
              <a:t>Software Requirements</a:t>
            </a:r>
            <a:endParaRPr lang="en-US" sz="4800" b="1" u="sng" dirty="0"/>
          </a:p>
        </p:txBody>
      </p:sp>
      <p:sp>
        <p:nvSpPr>
          <p:cNvPr id="3" name="Content Placeholder 2"/>
          <p:cNvSpPr>
            <a:spLocks noGrp="1"/>
          </p:cNvSpPr>
          <p:nvPr>
            <p:ph idx="1"/>
          </p:nvPr>
        </p:nvSpPr>
        <p:spPr>
          <a:xfrm>
            <a:off x="838200" y="1941195"/>
            <a:ext cx="10515600" cy="4236085"/>
          </a:xfrm>
        </p:spPr>
        <p:txBody>
          <a:bodyPr>
            <a:normAutofit/>
          </a:bodyPr>
          <a:lstStyle/>
          <a:p>
            <a:r>
              <a:rPr lang="en-US" sz="2400" b="1" dirty="0"/>
              <a:t>Operating </a:t>
            </a:r>
            <a:r>
              <a:rPr lang="en-US" sz="2400" b="1" dirty="0" smtClean="0"/>
              <a:t>System </a:t>
            </a:r>
            <a:r>
              <a:rPr lang="en-US" sz="2400" dirty="0" smtClean="0"/>
              <a:t>: Windows 7 or Windows 10 or </a:t>
            </a:r>
            <a:r>
              <a:rPr lang="en-US" sz="2400" dirty="0" err="1" smtClean="0"/>
              <a:t>Ubuntu</a:t>
            </a:r>
            <a:endParaRPr lang="en-US" sz="2400" dirty="0"/>
          </a:p>
          <a:p>
            <a:r>
              <a:rPr lang="en-US" sz="2400" b="1" dirty="0" smtClean="0"/>
              <a:t>Frontend </a:t>
            </a:r>
            <a:r>
              <a:rPr lang="en-US" sz="2400" dirty="0" smtClean="0"/>
              <a:t>: HTML and CSS</a:t>
            </a:r>
            <a:endParaRPr lang="en-US" sz="2400" dirty="0"/>
          </a:p>
          <a:p>
            <a:r>
              <a:rPr lang="en-US" sz="2400" b="1" dirty="0" smtClean="0"/>
              <a:t>Backend </a:t>
            </a:r>
            <a:r>
              <a:rPr lang="en-US" sz="2400" dirty="0" smtClean="0"/>
              <a:t>: PHP and </a:t>
            </a:r>
            <a:r>
              <a:rPr lang="en-US" sz="2400" dirty="0" err="1" smtClean="0"/>
              <a:t>Javascript</a:t>
            </a:r>
            <a:endParaRPr lang="en-US" sz="2400" dirty="0" smtClean="0"/>
          </a:p>
          <a:p>
            <a:r>
              <a:rPr lang="en-US" sz="2400" b="1" dirty="0" smtClean="0"/>
              <a:t>Local Server </a:t>
            </a:r>
            <a:r>
              <a:rPr lang="en-US" sz="2400" dirty="0" smtClean="0"/>
              <a:t>: XAMPP</a:t>
            </a:r>
          </a:p>
          <a:p>
            <a:r>
              <a:rPr lang="en-US" sz="2400" b="1" dirty="0" smtClean="0"/>
              <a:t>Database </a:t>
            </a:r>
            <a:r>
              <a:rPr lang="en-US" sz="2400" dirty="0" smtClean="0"/>
              <a:t>: </a:t>
            </a:r>
            <a:r>
              <a:rPr lang="en-US" sz="2400" dirty="0" err="1" smtClean="0"/>
              <a:t>MySQL</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u="sng" dirty="0" smtClean="0">
                <a:sym typeface="+mn-ea"/>
              </a:rPr>
              <a:t>Hardware Requirements</a:t>
            </a:r>
            <a:endParaRPr lang="en-US" sz="4800" b="1" u="sng" dirty="0"/>
          </a:p>
        </p:txBody>
      </p:sp>
      <p:sp>
        <p:nvSpPr>
          <p:cNvPr id="3" name="Content Placeholder 2"/>
          <p:cNvSpPr>
            <a:spLocks noGrp="1"/>
          </p:cNvSpPr>
          <p:nvPr>
            <p:ph idx="1"/>
          </p:nvPr>
        </p:nvSpPr>
        <p:spPr>
          <a:xfrm>
            <a:off x="838200" y="1929765"/>
            <a:ext cx="10515600" cy="4247515"/>
          </a:xfrm>
        </p:spPr>
        <p:txBody>
          <a:bodyPr/>
          <a:lstStyle/>
          <a:p>
            <a:r>
              <a:rPr lang="en-US" sz="2400" b="1" dirty="0" smtClean="0"/>
              <a:t>Processor</a:t>
            </a:r>
            <a:r>
              <a:rPr lang="en-US" sz="2400" dirty="0"/>
              <a:t>: </a:t>
            </a:r>
            <a:r>
              <a:rPr lang="en-US" sz="2400" dirty="0" smtClean="0"/>
              <a:t>Intel i5 Core</a:t>
            </a:r>
            <a:endParaRPr lang="en-US" sz="2400" dirty="0"/>
          </a:p>
          <a:p>
            <a:r>
              <a:rPr lang="en-US" sz="2400" b="1" dirty="0" smtClean="0"/>
              <a:t>RAM</a:t>
            </a:r>
            <a:r>
              <a:rPr lang="en-US" sz="2400" dirty="0"/>
              <a:t>: </a:t>
            </a:r>
            <a:r>
              <a:rPr lang="en-US" sz="2400" dirty="0" smtClean="0"/>
              <a:t>Minimum 2GB</a:t>
            </a:r>
            <a:endParaRPr lang="en-US" sz="2400" dirty="0"/>
          </a:p>
          <a:p>
            <a:r>
              <a:rPr lang="en-US" sz="2400" b="1" dirty="0" smtClean="0"/>
              <a:t>Space </a:t>
            </a:r>
            <a:r>
              <a:rPr lang="en-US" sz="2400" b="1" dirty="0"/>
              <a:t>on Hard Disk</a:t>
            </a:r>
            <a:r>
              <a:rPr lang="en-US" sz="2400"/>
              <a:t>: </a:t>
            </a:r>
            <a:r>
              <a:rPr lang="en-US" sz="2400" smtClean="0"/>
              <a:t>1 G</a:t>
            </a:r>
            <a:r>
              <a:rPr lang="en-US" sz="2400" smtClean="0"/>
              <a:t>B </a:t>
            </a:r>
            <a:endParaRPr lang="en-US" sz="2400" dirty="0"/>
          </a:p>
          <a:p>
            <a:pPr marL="0" indent="0">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smtClean="0"/>
              <a:t>USE CASE DIAGRAM OF KNOWN HOSPITAL</a:t>
            </a:r>
            <a:endParaRPr lang="en-US" sz="3200" b="1" u="sng" dirty="0"/>
          </a:p>
        </p:txBody>
      </p:sp>
      <p:pic>
        <p:nvPicPr>
          <p:cNvPr id="6" name="Content Placeholder 5" descr="usecase.png"/>
          <p:cNvPicPr>
            <a:picLocks noGrp="1" noChangeAspect="1"/>
          </p:cNvPicPr>
          <p:nvPr>
            <p:ph idx="1"/>
          </p:nvPr>
        </p:nvPicPr>
        <p:blipFill>
          <a:blip r:embed="rId2"/>
          <a:stretch>
            <a:fillRect/>
          </a:stretch>
        </p:blipFill>
        <p:spPr>
          <a:xfrm>
            <a:off x="2129246" y="1306286"/>
            <a:ext cx="7746273" cy="5394959"/>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smtClean="0"/>
              <a:t>SEQUENCE DIAGRAM OF KNOWN HOSPITAL</a:t>
            </a:r>
            <a:endParaRPr lang="en-US" sz="3200" b="1" u="sng" dirty="0"/>
          </a:p>
        </p:txBody>
      </p:sp>
      <p:pic>
        <p:nvPicPr>
          <p:cNvPr id="5" name="Content Placeholder 4" descr="sequence.jpg"/>
          <p:cNvPicPr>
            <a:picLocks noGrp="1" noChangeAspect="1"/>
          </p:cNvPicPr>
          <p:nvPr>
            <p:ph idx="1"/>
          </p:nvPr>
        </p:nvPicPr>
        <p:blipFill>
          <a:blip r:embed="rId2"/>
          <a:stretch>
            <a:fillRect/>
          </a:stretch>
        </p:blipFill>
        <p:spPr>
          <a:xfrm>
            <a:off x="1685109" y="1306285"/>
            <a:ext cx="8660674" cy="5355771"/>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512</Words>
  <Application>WPS Presentation</Application>
  <PresentationFormat>Custom</PresentationFormat>
  <Paragraphs>67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Under the supervision of:  Miss.M. Soumya(Asst.prof), Department of CSE. </vt:lpstr>
      <vt:lpstr>Contents</vt:lpstr>
      <vt:lpstr>Abstract</vt:lpstr>
      <vt:lpstr>Existing System</vt:lpstr>
      <vt:lpstr>Proposed System</vt:lpstr>
      <vt:lpstr>Software Requirements</vt:lpstr>
      <vt:lpstr>Hardware Requirements</vt:lpstr>
      <vt:lpstr>USE CASE DIAGRAM OF KNOWN HOSPITAL</vt:lpstr>
      <vt:lpstr>SEQUENCE DIAGRAM OF KNOWN HOSPITAL</vt:lpstr>
      <vt:lpstr>HOME PAGE OF KNOWN HOSPITAL</vt:lpstr>
      <vt:lpstr>USER SIGNUP PAGE OF KNOWN HOSPITAL</vt:lpstr>
      <vt:lpstr>USER LOGIN PAGE OF KNOWN HOSPITAL</vt:lpstr>
      <vt:lpstr>HOSPITAL SIGNUP PAGE OF KNOWN HOSPITAL</vt:lpstr>
      <vt:lpstr>HOSPITAL LOGIN PAGE OF KNOWN HOSPITAL</vt:lpstr>
      <vt:lpstr> HOSPITALS LIST PAGE OF KNOWN HOSPITAL</vt:lpstr>
      <vt:lpstr>EMERGENCY APPOINTMENT BOOKING PAGE OF KNOWN HOSPITAL</vt:lpstr>
      <vt:lpstr>Conclusion</vt:lpstr>
      <vt:lpstr>Future Enhancement</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Query System</dc:title>
  <dc:creator>HP</dc:creator>
  <cp:lastModifiedBy>HP</cp:lastModifiedBy>
  <cp:revision>42</cp:revision>
  <dcterms:created xsi:type="dcterms:W3CDTF">2021-04-04T16:40:00Z</dcterms:created>
  <dcterms:modified xsi:type="dcterms:W3CDTF">2021-11-11T08:10:00Z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1033-11.2.0.10094</vt:lpwstr>
  </property>
</Properties>
</file>