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4" r:id="rId6"/>
    <p:sldId id="277" r:id="rId7"/>
    <p:sldId id="294" r:id="rId8"/>
    <p:sldId id="290" r:id="rId9"/>
    <p:sldId id="296" r:id="rId10"/>
    <p:sldId id="292" r:id="rId11"/>
    <p:sldId id="293" r:id="rId12"/>
    <p:sldId id="295" r:id="rId13"/>
    <p:sldId id="289" r:id="rId14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64269F-D99F-438B-A9C7-45CB4B1253F0}" type="datetime1">
              <a:rPr lang="hr-HR" smtClean="0"/>
              <a:t>19.9.2022.</a:t>
            </a:fld>
            <a:endParaRPr lang="hr-HR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7B9939-E2C9-43EF-B810-F95B85DA0766}" type="datetime1">
              <a:rPr lang="hr-HR" noProof="0" smtClean="0"/>
              <a:t>19.9.2022.</a:t>
            </a:fld>
            <a:endParaRPr lang="hr-HR" noProof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72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677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66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474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92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402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cijski grafik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9" name="Rezervirano mjesto za tekst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4" name="Rezervirano mjesto za tekst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16" name="Rezervirano mjesto za tekst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7" name="Rezervirano mjesto za tekst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18" name="Rezervirano mjesto za tekst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9" name="Rezervirano mjesto za tekst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20" name="Rezervirano mjesto za tekst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25" name="Rezervirano mjesto za tekst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26" name="Rezervirano mjesto za tekst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27" name="Rezervirano mjesto za tekst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28" name="Rezervirano mjesto za tekst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29" name="Rezervirano mjesto za tekst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zervirano mjesto za datum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42" name="Rezervirano mjesto za podnožj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43" name="Rezervirano mjesto za broj slajd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vni poveznik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desni sadržaj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7" name="Rezervirano mjesto za datum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8" name="Rezervirano mjesto za podnožj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10" name="Rezervirano mjesto za broj slajda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tvaranje slaj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glavlje odjeljk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s članovima ti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sliku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hr-HR" noProof="0"/>
              <a:t>Kliknite ikonu da biste dodali sliku</a:t>
            </a:r>
          </a:p>
        </p:txBody>
      </p:sp>
      <p:sp>
        <p:nvSpPr>
          <p:cNvPr id="7" name="Rezervirano mjesto za sliku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hr-HR" noProof="0"/>
              <a:t>Kliknite ikonu da biste dodali sliku</a:t>
            </a:r>
          </a:p>
        </p:txBody>
      </p:sp>
      <p:sp>
        <p:nvSpPr>
          <p:cNvPr id="8" name="Rezervirano mjesto za sliku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hr-HR" noProof="0"/>
              <a:t>Kliknite ikonu da biste dodali sliku</a:t>
            </a:r>
          </a:p>
        </p:txBody>
      </p:sp>
      <p:sp>
        <p:nvSpPr>
          <p:cNvPr id="9" name="Rezervirano mjesto za sliku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hr-HR" noProof="0"/>
              <a:t>Kliknite ikonu da biste dodali sliku</a:t>
            </a:r>
          </a:p>
        </p:txBody>
      </p:sp>
      <p:sp>
        <p:nvSpPr>
          <p:cNvPr id="11" name="Rezervirano mjesto za tekst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2" name="Rezervirano mjesto za tekst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16" name="Rezervirano mjesto za tekst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17" name="Rezervirano mjesto za tekst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19" name="Rezervirano mjesto za tekst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20" name="Rezervirano mjesto za tekst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prezentacije</a:t>
            </a:r>
          </a:p>
        </p:txBody>
      </p:sp>
      <p:sp>
        <p:nvSpPr>
          <p:cNvPr id="22" name="Rezervirano mjesto za tekst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Ime i prezime</a:t>
            </a:r>
          </a:p>
        </p:txBody>
      </p:sp>
      <p:sp>
        <p:nvSpPr>
          <p:cNvPr id="23" name="Rezervirano mjesto za tekst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Naslov</a:t>
            </a:r>
          </a:p>
        </p:txBody>
      </p:sp>
      <p:sp>
        <p:nvSpPr>
          <p:cNvPr id="24" name="Rezervirano mjesto za datum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25" name="Rezervirano mjesto za podnožj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26" name="Rezervirano mjesto za broj slajd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1" name="Rezervirano mjesto za datum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22" name="Rezervirano mjesto za podnožj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23" name="Rezervirano mjesto za broj slajda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dva sadržaj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7" name="Rezervirano mjesto za sadržaj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r-HR" noProof="0"/>
              <a:t>Kliknite da biste uredili stilove teksta matrice</a:t>
            </a:r>
          </a:p>
        </p:txBody>
      </p:sp>
      <p:sp>
        <p:nvSpPr>
          <p:cNvPr id="8" name="Rezervirano mjesto za sadržaj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0" name="Rezervirano mjesto za sadržaj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4" name="Rezervirano mjesto za datum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15" name="Rezervirano mjesto za podnožj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16" name="Rezervirano mjesto za broj slajd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četiri sadržaj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8" name="Rezervirano mjesto za sadržaj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6" name="Rezervirano mjesto za sadržaj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7" name="Rezervirano mjesto za sadržaj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8" name="Rezervirano mjesto za sadržaj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9" name="Rezervirano mjesto za sadržaj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20" name="Rezervirano mjesto za sadržaj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21" name="Rezervirano mjesto za datum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22" name="Rezervirano mjesto za podnožj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23" name="Rezervirano mjesto za broj slajd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lijevi sadržaj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naslov</a:t>
            </a:r>
          </a:p>
        </p:txBody>
      </p:sp>
      <p:sp>
        <p:nvSpPr>
          <p:cNvPr id="8" name="Rezervirano mjesto za sadržaj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4" name="Rezervirano mjesto za datum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15" name="Rezervirano mjesto za podnožj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16" name="Rezervirano mjesto za broj slajd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irani tekst s gornjim obrub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irani teks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8" name="Rezervirano mjesto za datum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9" name="Rezervirano mjesto za podnožj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10" name="Rezervirano mjesto za broj slajda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etiri sadržaj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kutnik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9" name="Rezervirano mjesto za tekst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1</a:t>
            </a:r>
          </a:p>
        </p:txBody>
      </p:sp>
      <p:sp>
        <p:nvSpPr>
          <p:cNvPr id="11" name="Rezervirano mjesto za tekst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2</a:t>
            </a:r>
          </a:p>
        </p:txBody>
      </p:sp>
      <p:sp>
        <p:nvSpPr>
          <p:cNvPr id="13" name="Rezervirano mjesto za tekst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3</a:t>
            </a:r>
          </a:p>
        </p:txBody>
      </p:sp>
      <p:sp>
        <p:nvSpPr>
          <p:cNvPr id="15" name="Rezervirano mjesto za tekst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4</a:t>
            </a:r>
          </a:p>
        </p:txBody>
      </p:sp>
      <p:sp>
        <p:nvSpPr>
          <p:cNvPr id="21" name="Rezervirano mjesto za sliku na mreži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2" name="Rezervirano mjesto za sliku na mreži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3" name="Rezervirano mjesto za sliku na mreži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4" name="Rezervirano mjesto za sliku na mreži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5" name="Rezervirano mjesto za datum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26" name="Rezervirano mjesto za podnožj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27" name="Rezervirano mjesto za broj slajda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, sadržaj i četiri slik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noProof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9" name="Rezervirano mjesto za tekst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1</a:t>
            </a:r>
          </a:p>
        </p:txBody>
      </p:sp>
      <p:sp>
        <p:nvSpPr>
          <p:cNvPr id="11" name="Rezervirano mjesto za tekst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2</a:t>
            </a:r>
          </a:p>
        </p:txBody>
      </p:sp>
      <p:sp>
        <p:nvSpPr>
          <p:cNvPr id="13" name="Rezervirano mjesto za tekst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3</a:t>
            </a:r>
          </a:p>
        </p:txBody>
      </p:sp>
      <p:sp>
        <p:nvSpPr>
          <p:cNvPr id="15" name="Rezervirano mjesto za tekst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4</a:t>
            </a:r>
          </a:p>
        </p:txBody>
      </p:sp>
      <p:sp>
        <p:nvSpPr>
          <p:cNvPr id="21" name="Rezervirano mjesto za sliku na mreži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2" name="Rezervirano mjesto za sliku na mreži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3" name="Rezervirano mjesto za sliku na mreži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24" name="Rezervirano mjesto za sliku na mreži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hr-HR" noProof="0"/>
              <a:t>Kliknite ikonu da biste dodali slike s interneta</a:t>
            </a:r>
          </a:p>
        </p:txBody>
      </p:sp>
      <p:sp>
        <p:nvSpPr>
          <p:cNvPr id="5" name="Rezervirano mjesto za tekst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16" name="Rezervirano mjesto za tekst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1</a:t>
            </a:r>
          </a:p>
        </p:txBody>
      </p:sp>
      <p:sp>
        <p:nvSpPr>
          <p:cNvPr id="17" name="Rezervirano mjesto za tekst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2</a:t>
            </a:r>
          </a:p>
        </p:txBody>
      </p:sp>
      <p:sp>
        <p:nvSpPr>
          <p:cNvPr id="18" name="Rezervirano mjesto za tekst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3</a:t>
            </a:r>
          </a:p>
        </p:txBody>
      </p:sp>
      <p:sp>
        <p:nvSpPr>
          <p:cNvPr id="19" name="Rezervirano mjesto za tekst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hr-HR" noProof="0"/>
              <a:t>Grafička oznaka 4</a:t>
            </a:r>
          </a:p>
        </p:txBody>
      </p:sp>
      <p:sp>
        <p:nvSpPr>
          <p:cNvPr id="28" name="Rezervirano mjesto za tekst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30" name="Rezervirano mjesto za datum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29.7.20XX.</a:t>
            </a:r>
          </a:p>
        </p:txBody>
      </p:sp>
      <p:sp>
        <p:nvSpPr>
          <p:cNvPr id="31" name="Rezervirano mjesto za podnožj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hr-HR" noProof="0"/>
              <a:t>Orijentacija zaposlenika</a:t>
            </a:r>
          </a:p>
        </p:txBody>
      </p:sp>
      <p:sp>
        <p:nvSpPr>
          <p:cNvPr id="32" name="Rezervirano mjesto za broj slajd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hr-HR" noProof="0" smtClean="0"/>
              <a:pPr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r-HR"/>
              <a:t>29.7.20XX.</a:t>
            </a:r>
            <a:endParaRPr lang="hr-HR" dirty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r-HR"/>
              <a:t>Orijentacija zaposlenika</a:t>
            </a:r>
            <a:endParaRPr lang="hr-HR" dirty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l-cdn.ryzerobotics.com/downloads/Tello/Tello%20SDK%202.0%20User%20Guide.pdf" TargetMode="External"/><Relationship Id="rId4" Type="http://schemas.openxmlformats.org/officeDocument/2006/relationships/hyperlink" Target="https://docs.opencv.org/4.x/d5/dae/tutorial_aruco_detec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en-US" dirty="0" err="1"/>
              <a:t>Mobilna</a:t>
            </a:r>
            <a:r>
              <a:rPr lang="en-US" dirty="0"/>
              <a:t> </a:t>
            </a:r>
            <a:r>
              <a:rPr lang="en-US" dirty="0" err="1"/>
              <a:t>robotika</a:t>
            </a:r>
            <a:r>
              <a:rPr lang="en-US" dirty="0"/>
              <a:t> – </a:t>
            </a:r>
            <a:r>
              <a:rPr lang="en-US" dirty="0" err="1"/>
              <a:t>izborni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en-US" dirty="0"/>
              <a:t>Mentor: </a:t>
            </a:r>
            <a:r>
              <a:rPr lang="en-US" dirty="0" err="1"/>
              <a:t>izv</a:t>
            </a:r>
            <a:r>
              <a:rPr lang="en-US" dirty="0"/>
              <a:t>. prof. dr. sc. </a:t>
            </a:r>
            <a:r>
              <a:rPr lang="en-US" dirty="0" err="1"/>
              <a:t>Kristijan</a:t>
            </a:r>
            <a:r>
              <a:rPr lang="en-US" dirty="0"/>
              <a:t> </a:t>
            </a:r>
            <a:r>
              <a:rPr lang="en-US" dirty="0" err="1"/>
              <a:t>Lenac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84A8514-20E4-601A-C5E5-C5EC24824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39" y="472782"/>
            <a:ext cx="22193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dnaslov 2">
            <a:extLst>
              <a:ext uri="{FF2B5EF4-FFF2-40B4-BE49-F238E27FC236}">
                <a16:creationId xmlns:a16="http://schemas.microsoft.com/office/drawing/2014/main" id="{C0C08E6D-B44B-6060-2668-18B5DCE3B508}"/>
              </a:ext>
            </a:extLst>
          </p:cNvPr>
          <p:cNvSpPr txBox="1">
            <a:spLocks/>
          </p:cNvSpPr>
          <p:nvPr/>
        </p:nvSpPr>
        <p:spPr>
          <a:xfrm>
            <a:off x="8918359" y="6182238"/>
            <a:ext cx="5739882" cy="78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Deni Klen, Mateo Srića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hr-HR" dirty="0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751" y="510641"/>
            <a:ext cx="2743200" cy="5730362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Literatura</a:t>
            </a:r>
            <a:r>
              <a:rPr lang="en-US" dirty="0"/>
              <a:t>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https://www.python.org/doc/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https://docs.opencv.org/4.x/d5/dae/tutorial_aruco_detection.html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https://dl-cdn.ryzerobotics.com/downloads/Tello/Tello%20SDK%202.0%20User%20Guide.pdf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hr-HR" dirty="0"/>
          </a:p>
        </p:txBody>
      </p:sp>
      <p:sp>
        <p:nvSpPr>
          <p:cNvPr id="12" name="Rezervirano mjesto za broj slajd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hr-HR" smtClean="0"/>
              <a:pPr rtl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6818284" cy="1325563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Autonomna navigacija bespilotnom</a:t>
            </a:r>
            <a:r>
              <a:rPr lang="en-US" dirty="0"/>
              <a:t> </a:t>
            </a:r>
            <a:r>
              <a:rPr lang="hr-HR" dirty="0"/>
              <a:t>letjelicom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Motivacija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i </a:t>
            </a:r>
            <a:r>
              <a:rPr lang="en-US" dirty="0" err="1"/>
              <a:t>tehnologije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Crtanje</a:t>
            </a:r>
            <a:r>
              <a:rPr lang="en-US" dirty="0"/>
              <a:t> puta </a:t>
            </a:r>
            <a:r>
              <a:rPr lang="en-US" dirty="0" err="1"/>
              <a:t>leta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Upravljanje</a:t>
            </a:r>
            <a:r>
              <a:rPr lang="en-US" dirty="0"/>
              <a:t> i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Problemi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Rezultati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14" name="Rezervirano mjesto za broj slajda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>
            <a:normAutofit/>
          </a:bodyPr>
          <a:lstStyle/>
          <a:p>
            <a:pPr rtl="0"/>
            <a:r>
              <a:rPr lang="en-US" sz="5400" dirty="0"/>
              <a:t>Motivacija</a:t>
            </a:r>
            <a:endParaRPr lang="hr-HR" sz="5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2000" dirty="0" err="1"/>
              <a:t>Ideja</a:t>
            </a:r>
            <a:r>
              <a:rPr lang="en-US" sz="2000" dirty="0"/>
              <a:t> </a:t>
            </a:r>
            <a:r>
              <a:rPr lang="en-US" sz="2000" dirty="0" err="1"/>
              <a:t>projekta</a:t>
            </a:r>
            <a:r>
              <a:rPr lang="en-US" sz="2000" dirty="0"/>
              <a:t> je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olakšati</a:t>
            </a:r>
            <a:r>
              <a:rPr lang="en-US" sz="2000" dirty="0"/>
              <a:t> </a:t>
            </a:r>
            <a:r>
              <a:rPr lang="en-US" sz="2000" dirty="0" err="1"/>
              <a:t>geolociranje</a:t>
            </a:r>
            <a:r>
              <a:rPr lang="en-US" sz="2000" dirty="0"/>
              <a:t> i </a:t>
            </a:r>
            <a:r>
              <a:rPr lang="en-US" sz="2000" dirty="0" err="1"/>
              <a:t>geooznačavanje</a:t>
            </a:r>
            <a:r>
              <a:rPr lang="en-US" sz="2000" dirty="0"/>
              <a:t> </a:t>
            </a:r>
            <a:r>
              <a:rPr lang="en-US" sz="2000" dirty="0" err="1"/>
              <a:t>novih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već</a:t>
            </a:r>
            <a:r>
              <a:rPr lang="en-US" sz="2000" dirty="0"/>
              <a:t> </a:t>
            </a:r>
            <a:r>
              <a:rPr lang="en-US" sz="2000" dirty="0" err="1"/>
              <a:t>postojećih</a:t>
            </a:r>
            <a:r>
              <a:rPr lang="en-US" sz="2000" dirty="0"/>
              <a:t> </a:t>
            </a:r>
            <a:r>
              <a:rPr lang="en-US" sz="2000" dirty="0" err="1"/>
              <a:t>terena</a:t>
            </a:r>
            <a:r>
              <a:rPr lang="en-US" sz="2000" dirty="0"/>
              <a:t> i </a:t>
            </a:r>
            <a:r>
              <a:rPr lang="en-US" sz="2000" dirty="0" err="1"/>
              <a:t>zemljišta</a:t>
            </a:r>
            <a:r>
              <a:rPr lang="en-US" sz="2000" dirty="0"/>
              <a:t>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pomoć</a:t>
            </a:r>
            <a:r>
              <a:rPr lang="en-US" sz="2000" dirty="0"/>
              <a:t> </a:t>
            </a:r>
            <a:r>
              <a:rPr lang="en-US" sz="2000" dirty="0" err="1"/>
              <a:t>dvije</a:t>
            </a:r>
            <a:r>
              <a:rPr lang="en-US" sz="2000" dirty="0"/>
              <a:t> </a:t>
            </a:r>
            <a:r>
              <a:rPr lang="en-US" sz="2000" dirty="0" err="1"/>
              <a:t>bespilotne</a:t>
            </a:r>
            <a:r>
              <a:rPr lang="en-US" sz="2000" dirty="0"/>
              <a:t> </a:t>
            </a:r>
            <a:r>
              <a:rPr lang="en-US" sz="2000" dirty="0" err="1"/>
              <a:t>letjelice</a:t>
            </a:r>
            <a:endParaRPr lang="hr-HR" sz="2000" dirty="0"/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hr-HR" smtClean="0"/>
              <a:pPr rtl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64" y="1081404"/>
            <a:ext cx="7333672" cy="1305562"/>
          </a:xfrm>
        </p:spPr>
        <p:txBody>
          <a:bodyPr rtlCol="0"/>
          <a:lstStyle/>
          <a:p>
            <a:pPr rtl="0"/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i </a:t>
            </a:r>
            <a:r>
              <a:rPr lang="en-US" dirty="0" err="1"/>
              <a:t>tehnologije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925" y="2986663"/>
            <a:ext cx="2664287" cy="296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 rtl="0">
              <a:buFontTx/>
              <a:buChar char="-"/>
            </a:pPr>
            <a:r>
              <a:rPr lang="en-US" sz="2000" dirty="0"/>
              <a:t>Python</a:t>
            </a:r>
          </a:p>
          <a:p>
            <a:pPr marL="285750" indent="-285750" algn="l" rtl="0">
              <a:buFontTx/>
              <a:buChar char="-"/>
            </a:pPr>
            <a:r>
              <a:rPr lang="en-US" sz="2000" dirty="0" err="1"/>
              <a:t>OpenCv</a:t>
            </a:r>
            <a:endParaRPr lang="en-US" sz="2000" dirty="0"/>
          </a:p>
          <a:p>
            <a:pPr marL="285750" indent="-285750" algn="l" rtl="0">
              <a:buFontTx/>
              <a:buChar char="-"/>
            </a:pPr>
            <a:r>
              <a:rPr lang="en-US" sz="2000" dirty="0"/>
              <a:t>DJI Tello </a:t>
            </a:r>
          </a:p>
          <a:p>
            <a:pPr marL="285750" indent="-285750" algn="l" rtl="0">
              <a:buFontTx/>
              <a:buChar char="-"/>
            </a:pPr>
            <a:r>
              <a:rPr lang="en-US" sz="2000" dirty="0"/>
              <a:t>DJI Phantom</a:t>
            </a:r>
          </a:p>
          <a:p>
            <a:pPr marL="285750" indent="-285750" algn="l" rtl="0">
              <a:buFontTx/>
              <a:buChar char="-"/>
            </a:pPr>
            <a:r>
              <a:rPr lang="en-US" sz="2000" dirty="0" err="1"/>
              <a:t>DJITelloPy</a:t>
            </a:r>
            <a:endParaRPr lang="en-US" sz="2000" dirty="0"/>
          </a:p>
          <a:p>
            <a:pPr marL="285750" indent="-285750" algn="l" rtl="0">
              <a:buFontTx/>
              <a:buChar char="-"/>
            </a:pPr>
            <a:r>
              <a:rPr lang="en-US" sz="2000" dirty="0"/>
              <a:t>ArUco</a:t>
            </a:r>
            <a:endParaRPr lang="hr-HR" sz="2000" dirty="0"/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hr-HR" smtClean="0"/>
              <a:pPr rtl="0"/>
              <a:t>4</a:t>
            </a:fld>
            <a:endParaRPr lang="hr-HR"/>
          </a:p>
        </p:txBody>
      </p:sp>
      <p:pic>
        <p:nvPicPr>
          <p:cNvPr id="5" name="Picture 1" descr="Slika na kojoj se prikazuje tekst, isječak crteža&#10;&#10;Opis je automatski generiran">
            <a:extLst>
              <a:ext uri="{FF2B5EF4-FFF2-40B4-BE49-F238E27FC236}">
                <a16:creationId xmlns:a16="http://schemas.microsoft.com/office/drawing/2014/main" id="{0CB088BF-4213-5FEE-955B-D2CA22361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18" y="5281723"/>
            <a:ext cx="1376362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 descr="Dron DJI Tello - MAXI PONUDA | Dronovi | Dronovi i romobili | Instar  informatika - Računala i PC Komponente bez Kompromisa">
            <a:extLst>
              <a:ext uri="{FF2B5EF4-FFF2-40B4-BE49-F238E27FC236}">
                <a16:creationId xmlns:a16="http://schemas.microsoft.com/office/drawing/2014/main" id="{843B1945-0D86-F30A-767E-B0C1B94F3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87" y="2386966"/>
            <a:ext cx="2697480" cy="26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 descr="DJI Phantom 4 dron">
            <a:extLst>
              <a:ext uri="{FF2B5EF4-FFF2-40B4-BE49-F238E27FC236}">
                <a16:creationId xmlns:a16="http://schemas.microsoft.com/office/drawing/2014/main" id="{7B026903-4CA8-9A9E-90CA-9A4C497DC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81809"/>
            <a:ext cx="2664287" cy="177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ython - Wikiversity">
            <a:extLst>
              <a:ext uri="{FF2B5EF4-FFF2-40B4-BE49-F238E27FC236}">
                <a16:creationId xmlns:a16="http://schemas.microsoft.com/office/drawing/2014/main" id="{283A98B2-373B-BF49-86F5-9BD71A59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62" y="2688543"/>
            <a:ext cx="2126961" cy="21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957701"/>
            <a:ext cx="5601810" cy="1305562"/>
          </a:xfrm>
        </p:spPr>
        <p:txBody>
          <a:bodyPr rtlCol="0"/>
          <a:lstStyle/>
          <a:p>
            <a:pPr rtl="0"/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3917272"/>
            <a:ext cx="5684520" cy="234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 rtl="0">
              <a:buFontTx/>
              <a:buChar char="-"/>
            </a:pP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bespilotne</a:t>
            </a:r>
            <a:r>
              <a:rPr lang="en-US" dirty="0"/>
              <a:t> </a:t>
            </a:r>
            <a:r>
              <a:rPr lang="en-US" dirty="0" err="1"/>
              <a:t>letjelice</a:t>
            </a:r>
            <a:endParaRPr lang="en-US" dirty="0"/>
          </a:p>
          <a:p>
            <a:pPr marL="285750" indent="-285750" algn="l" rtl="0">
              <a:buFontTx/>
              <a:buChar char="-"/>
            </a:pPr>
            <a:r>
              <a:rPr lang="en-US" dirty="0" err="1"/>
              <a:t>Pozicioniranje</a:t>
            </a:r>
            <a:r>
              <a:rPr lang="en-US" dirty="0"/>
              <a:t> </a:t>
            </a:r>
            <a:r>
              <a:rPr lang="en-US" dirty="0" err="1"/>
              <a:t>gornje</a:t>
            </a:r>
            <a:r>
              <a:rPr lang="en-US" dirty="0"/>
              <a:t> </a:t>
            </a:r>
            <a:r>
              <a:rPr lang="en-US" dirty="0" err="1"/>
              <a:t>letjelice</a:t>
            </a:r>
            <a:endParaRPr lang="en-US" dirty="0"/>
          </a:p>
          <a:p>
            <a:pPr marL="285750" indent="-285750" algn="l" rtl="0">
              <a:buFontTx/>
              <a:buChar char="-"/>
            </a:pPr>
            <a:r>
              <a:rPr lang="en-US" dirty="0" err="1"/>
              <a:t>Centriranje</a:t>
            </a:r>
            <a:r>
              <a:rPr lang="en-US" dirty="0"/>
              <a:t> </a:t>
            </a:r>
            <a:r>
              <a:rPr lang="en-US" dirty="0" err="1"/>
              <a:t>donje</a:t>
            </a:r>
            <a:r>
              <a:rPr lang="en-US" dirty="0"/>
              <a:t> </a:t>
            </a:r>
            <a:r>
              <a:rPr lang="en-US" dirty="0" err="1"/>
              <a:t>letjelice</a:t>
            </a:r>
            <a:endParaRPr lang="en-US" dirty="0"/>
          </a:p>
          <a:p>
            <a:pPr marL="285750" indent="-285750" algn="l" rtl="0">
              <a:buFontTx/>
              <a:buChar char="-"/>
            </a:pPr>
            <a:endParaRPr lang="hr-HR" dirty="0"/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hr-HR" smtClean="0"/>
              <a:pPr rtl="0"/>
              <a:t>5</a:t>
            </a:fld>
            <a:endParaRPr lang="hr-HR"/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10067427-16E9-8199-FBBF-C5BE93BFE396}"/>
              </a:ext>
            </a:extLst>
          </p:cNvPr>
          <p:cNvSpPr txBox="1">
            <a:spLocks/>
          </p:cNvSpPr>
          <p:nvPr/>
        </p:nvSpPr>
        <p:spPr>
          <a:xfrm>
            <a:off x="5835440" y="1957701"/>
            <a:ext cx="6149414" cy="130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 err="1"/>
              <a:t>Crtanje</a:t>
            </a:r>
            <a:r>
              <a:rPr lang="en-US" dirty="0"/>
              <a:t> puta </a:t>
            </a:r>
            <a:r>
              <a:rPr lang="en-US" dirty="0" err="1"/>
              <a:t>leta</a:t>
            </a:r>
            <a:endParaRPr lang="hr-HR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321B996F-14EB-FB5F-FE73-1BFAE79FC187}"/>
              </a:ext>
            </a:extLst>
          </p:cNvPr>
          <p:cNvSpPr txBox="1">
            <a:spLocks/>
          </p:cNvSpPr>
          <p:nvPr/>
        </p:nvSpPr>
        <p:spPr>
          <a:xfrm>
            <a:off x="6756698" y="3917272"/>
            <a:ext cx="4464675" cy="2347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željeno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 </a:t>
            </a:r>
            <a:r>
              <a:rPr lang="en-US" dirty="0" err="1"/>
              <a:t>dodajemo</a:t>
            </a:r>
            <a:r>
              <a:rPr lang="en-US" dirty="0"/>
              <a:t> </a:t>
            </a:r>
            <a:r>
              <a:rPr lang="en-US" dirty="0" err="1"/>
              <a:t>točku</a:t>
            </a:r>
            <a:r>
              <a:rPr lang="en-US" dirty="0"/>
              <a:t> </a:t>
            </a:r>
            <a:r>
              <a:rPr lang="en-US" dirty="0" err="1"/>
              <a:t>obilaska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 err="1"/>
              <a:t>Točka</a:t>
            </a:r>
            <a:r>
              <a:rPr lang="en-US" dirty="0"/>
              <a:t> mora bit </a:t>
            </a:r>
            <a:r>
              <a:rPr lang="en-US" dirty="0" err="1"/>
              <a:t>udaljena</a:t>
            </a:r>
            <a:r>
              <a:rPr lang="en-US" dirty="0"/>
              <a:t> 20 cm od </a:t>
            </a:r>
            <a:r>
              <a:rPr lang="en-US" dirty="0" err="1"/>
              <a:t>prethodne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 err="1"/>
              <a:t>Dvostrukim</a:t>
            </a:r>
            <a:r>
              <a:rPr lang="en-US" dirty="0"/>
              <a:t>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uklanjamo</a:t>
            </a:r>
            <a:r>
              <a:rPr lang="en-US" dirty="0"/>
              <a:t> </a:t>
            </a:r>
            <a:r>
              <a:rPr lang="en-US" dirty="0" err="1"/>
              <a:t>zadnje</a:t>
            </a:r>
            <a:r>
              <a:rPr lang="en-US" dirty="0"/>
              <a:t> </a:t>
            </a:r>
            <a:r>
              <a:rPr lang="en-US" dirty="0" err="1"/>
              <a:t>dodanu</a:t>
            </a:r>
            <a:r>
              <a:rPr lang="en-US" dirty="0"/>
              <a:t> </a:t>
            </a:r>
            <a:r>
              <a:rPr lang="en-US" dirty="0" err="1"/>
              <a:t>točku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6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719068-E7BD-3305-9744-183084C2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hr-HR" noProof="0" smtClean="0"/>
              <a:pPr rtl="0"/>
              <a:t>6</a:t>
            </a:fld>
            <a:endParaRPr lang="hr-HR" noProof="0"/>
          </a:p>
        </p:txBody>
      </p:sp>
      <p:pic>
        <p:nvPicPr>
          <p:cNvPr id="2050" name="Picture 2" descr="Opis nije dostupan.">
            <a:extLst>
              <a:ext uri="{FF2B5EF4-FFF2-40B4-BE49-F238E27FC236}">
                <a16:creationId xmlns:a16="http://schemas.microsoft.com/office/drawing/2014/main" id="{9531CC60-164E-164C-5AB8-90C282DA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366539"/>
            <a:ext cx="4352925" cy="24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is nije dostupan.">
            <a:extLst>
              <a:ext uri="{FF2B5EF4-FFF2-40B4-BE49-F238E27FC236}">
                <a16:creationId xmlns:a16="http://schemas.microsoft.com/office/drawing/2014/main" id="{56799D01-36BC-0FAB-0CCA-E8995650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6" y="1366539"/>
            <a:ext cx="4352927" cy="24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is nije dostupan.">
            <a:extLst>
              <a:ext uri="{FF2B5EF4-FFF2-40B4-BE49-F238E27FC236}">
                <a16:creationId xmlns:a16="http://schemas.microsoft.com/office/drawing/2014/main" id="{F9C4DD7C-769B-C31D-E6C7-08641EE9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4090391"/>
            <a:ext cx="4352925" cy="24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is nije dostupan.">
            <a:extLst>
              <a:ext uri="{FF2B5EF4-FFF2-40B4-BE49-F238E27FC236}">
                <a16:creationId xmlns:a16="http://schemas.microsoft.com/office/drawing/2014/main" id="{727DE098-3D77-94C7-2F22-9CB54314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5" y="4090391"/>
            <a:ext cx="4352925" cy="24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5B43FB48-3BDB-0B7F-A34F-DBAA10AA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094" y="0"/>
            <a:ext cx="5601810" cy="94103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aplikacijom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657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4" y="3822011"/>
            <a:ext cx="4385569" cy="13055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bespilotne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letjelice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Tello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4E54F06-F79A-D5CB-C15C-EF19885CC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4847" y="1459567"/>
            <a:ext cx="4799885" cy="4724888"/>
          </a:xfrm>
        </p:spPr>
      </p:pic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hr-HR" smtClean="0"/>
              <a:pPr rtl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481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3838E5-2161-AF7A-74D9-E1A86967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180780"/>
            <a:ext cx="5684520" cy="985371"/>
          </a:xfrm>
        </p:spPr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i </a:t>
            </a:r>
            <a:r>
              <a:rPr lang="en-US" dirty="0" err="1"/>
              <a:t>problemi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52DEC1A-17E7-4250-2E44-4970D3E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80" y="3087452"/>
            <a:ext cx="5684520" cy="2347596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dirty="0" err="1"/>
              <a:t>Neuspješna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s </a:t>
            </a:r>
            <a:r>
              <a:rPr lang="en-US" dirty="0" err="1"/>
              <a:t>Phantomom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 err="1"/>
              <a:t>Neuspješno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s </a:t>
            </a:r>
            <a:r>
              <a:rPr lang="en-US" dirty="0" err="1"/>
              <a:t>Tellom</a:t>
            </a:r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dirty="0" err="1"/>
              <a:t>Loša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DJI</a:t>
            </a:r>
          </a:p>
          <a:p>
            <a:pPr algn="l"/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1DA0860-FD79-947C-7668-3A2ACEA7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hr-HR" noProof="0" smtClean="0"/>
              <a:pPr rtl="0"/>
              <a:t>8</a:t>
            </a:fld>
            <a:endParaRPr lang="hr-HR" noProof="0"/>
          </a:p>
        </p:txBody>
      </p:sp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81099444-F426-8129-D5B6-7FDDB9617852}"/>
              </a:ext>
            </a:extLst>
          </p:cNvPr>
          <p:cNvSpPr txBox="1">
            <a:spLocks/>
          </p:cNvSpPr>
          <p:nvPr/>
        </p:nvSpPr>
        <p:spPr>
          <a:xfrm>
            <a:off x="411480" y="3429000"/>
            <a:ext cx="5684520" cy="234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 err="1"/>
              <a:t>Uspješno</a:t>
            </a:r>
            <a:r>
              <a:rPr lang="en-US" dirty="0"/>
              <a:t> </a:t>
            </a:r>
            <a:r>
              <a:rPr lang="en-US" dirty="0" err="1"/>
              <a:t>praćenje</a:t>
            </a:r>
            <a:r>
              <a:rPr lang="en-US" dirty="0"/>
              <a:t> i </a:t>
            </a:r>
            <a:r>
              <a:rPr lang="en-US" dirty="0" err="1"/>
              <a:t>pozicioniranje</a:t>
            </a:r>
            <a:r>
              <a:rPr lang="en-US" dirty="0"/>
              <a:t> </a:t>
            </a:r>
            <a:r>
              <a:rPr lang="en-US" dirty="0" err="1"/>
              <a:t>testnih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</a:p>
          <a:p>
            <a:pPr marL="285750" indent="-285750" algn="l">
              <a:buFontTx/>
              <a:buChar char="-"/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komandi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obilaska</a:t>
            </a:r>
            <a:r>
              <a:rPr lang="en-US" dirty="0"/>
              <a:t> </a:t>
            </a:r>
            <a:r>
              <a:rPr lang="en-US" dirty="0" err="1"/>
              <a:t>točke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73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BD7CC7-7891-B0B9-77B2-30576EAD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936769"/>
            <a:ext cx="5684520" cy="1305562"/>
          </a:xfrm>
        </p:spPr>
        <p:txBody>
          <a:bodyPr/>
          <a:lstStyle/>
          <a:p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665E875-526E-7F6C-FDDB-AF2217BF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Implementacija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svijetu</a:t>
            </a:r>
            <a:r>
              <a:rPr lang="en-US" dirty="0"/>
              <a:t> s </a:t>
            </a:r>
            <a:r>
              <a:rPr lang="en-US" dirty="0" err="1"/>
              <a:t>dronovima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orijentacije</a:t>
            </a:r>
            <a:r>
              <a:rPr lang="en-US" dirty="0"/>
              <a:t> po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postojećim</a:t>
            </a:r>
            <a:r>
              <a:rPr lang="en-US" dirty="0"/>
              <a:t> </a:t>
            </a:r>
            <a:r>
              <a:rPr lang="en-US" dirty="0" err="1"/>
              <a:t>točkama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ArUco </a:t>
            </a:r>
            <a:r>
              <a:rPr lang="en-US" dirty="0" err="1"/>
              <a:t>markera</a:t>
            </a:r>
            <a:endParaRPr lang="hr-HR" dirty="0"/>
          </a:p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5DFD211-1C93-85A3-AAAD-CA535709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hr-HR" noProof="0" smtClean="0"/>
              <a:pPr rtl="0"/>
              <a:t>9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95109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94_TF03460514_Win32" id="{9D2DEFB8-FD77-42BF-9AE6-FD59065D17FD}" vid="{05D95E6F-A2D9-4328-BE2D-31F8E019BE22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68ce49c-8acb-4c79-a567-a2738f1107f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9D89493069B445B6C4E590A80EE8A3" ma:contentTypeVersion="4" ma:contentTypeDescription="Create a new document." ma:contentTypeScope="" ma:versionID="28dd79bd5d54909b9d4ffa2c82537736">
  <xsd:schema xmlns:xsd="http://www.w3.org/2001/XMLSchema" xmlns:xs="http://www.w3.org/2001/XMLSchema" xmlns:p="http://schemas.microsoft.com/office/2006/metadata/properties" xmlns:ns3="968ce49c-8acb-4c79-a567-a2738f1107f6" targetNamespace="http://schemas.microsoft.com/office/2006/metadata/properties" ma:root="true" ma:fieldsID="bd362785fba36833547e7c1c61d12d42" ns3:_="">
    <xsd:import namespace="968ce49c-8acb-4c79-a567-a2738f110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ce49c-8acb-4c79-a567-a2738f110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968ce49c-8acb-4c79-a567-a2738f1107f6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4878B82-7709-4FC3-A32D-17301E666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8ce49c-8acb-4c79-a567-a2738f110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Prezentacija za usmjerenje zaposlenika</Template>
  <TotalTime>47</TotalTime>
  <Words>242</Words>
  <Application>Microsoft Office PowerPoint</Application>
  <PresentationFormat>Široki zaslon</PresentationFormat>
  <Paragraphs>60</Paragraphs>
  <Slides>10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Skeena</vt:lpstr>
      <vt:lpstr>Times New Roman</vt:lpstr>
      <vt:lpstr>Tema sustava Office</vt:lpstr>
      <vt:lpstr>Mobilna robotika – izborni projekt</vt:lpstr>
      <vt:lpstr>Autonomna navigacija bespilotnom letjelicom</vt:lpstr>
      <vt:lpstr>Motivacija</vt:lpstr>
      <vt:lpstr>Korišteni alati i tehnologije</vt:lpstr>
      <vt:lpstr>Pokretanje aplikacije</vt:lpstr>
      <vt:lpstr>Upravljanje aplikacijom</vt:lpstr>
      <vt:lpstr>Komande upravljanja  bespilotne  letjelice  Tello</vt:lpstr>
      <vt:lpstr>Rezultati i problemi</vt:lpstr>
      <vt:lpstr>Buduće implementacije</vt:lpstr>
      <vt:lpstr>Hvala na pažnji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robotika – izborni projekt</dc:title>
  <dc:creator>Deni Klen</dc:creator>
  <cp:lastModifiedBy>Deni Klen</cp:lastModifiedBy>
  <cp:revision>2</cp:revision>
  <dcterms:created xsi:type="dcterms:W3CDTF">2022-09-18T19:29:01Z</dcterms:created>
  <dcterms:modified xsi:type="dcterms:W3CDTF">2022-09-19T07:23:07Z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0x010100549D89493069B445B6C4E590A80EE8A3</vt:lpwstr>
  </property>
</Properties>
</file>