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8b2e876ad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8b2e876ad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8b2e876ad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8b2e876ad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8b2e876ad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8b2e876ad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8b2e876ad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8b2e876ad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b2e876ad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b2e876ad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b2e876ad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8b2e876ad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87908" y="973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 Range Problem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 Towns, Collin Neal, Zakaria El-Awadi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510450" y="190125"/>
            <a:ext cx="8123100" cy="8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the Problem 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510450" y="1110978"/>
            <a:ext cx="8123100" cy="3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 u="sng">
                <a:solidFill>
                  <a:srgbClr val="FFFFFF"/>
                </a:solidFill>
              </a:rPr>
              <a:t>Problem:</a:t>
            </a:r>
            <a:r>
              <a:rPr lang="en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We were given the task to find the range of various signals towers in a city.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The towers are suppose to be arranged in a horizontal order (no specific order)</a:t>
            </a:r>
            <a:endParaRPr sz="1400">
              <a:solidFill>
                <a:srgbClr val="FFFFFF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 sz="1400">
                <a:solidFill>
                  <a:srgbClr val="FFFFFF"/>
                </a:solidFill>
              </a:rPr>
              <a:t>Where signal distance is measured by the leftward range (due to tower height) 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 u="sng">
                <a:solidFill>
                  <a:srgbClr val="FFFFFF"/>
                </a:solidFill>
              </a:rPr>
              <a:t>Constraints:</a:t>
            </a:r>
            <a:endParaRPr b="1" sz="1800" u="sng"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We could have a maximum of 10 test cases.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There can be anywhere from 2 to 10^6 towers.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The height of each tower can reach a maximum of 10^8.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510450" y="172625"/>
            <a:ext cx="8123100" cy="8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Overall Goal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510450" y="1110978"/>
            <a:ext cx="8123100" cy="3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 u="sng">
                <a:solidFill>
                  <a:srgbClr val="FFFFFF"/>
                </a:solidFill>
              </a:rPr>
              <a:t>Goal:</a:t>
            </a:r>
            <a:r>
              <a:rPr lang="en" sz="1800">
                <a:solidFill>
                  <a:srgbClr val="FFFFFF"/>
                </a:solidFill>
              </a:rPr>
              <a:t> Find the fastest and most efficient way to calculate the range of each tower that is being tested.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510450" y="1110978"/>
            <a:ext cx="8123100" cy="3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Upon first glance we saw that a list could be used to implement a solution however, after analysis we concluded that the implementation of a Stack (ADT) is a more efficient means of solution. 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Stack’s have a complexity of O(n), which is faster than using a regular list which would have a O(n</a:t>
            </a:r>
            <a:r>
              <a:rPr baseline="30000" lang="en" sz="1400">
                <a:solidFill>
                  <a:srgbClr val="FFFFFF"/>
                </a:solidFill>
              </a:rPr>
              <a:t>2</a:t>
            </a:r>
            <a:r>
              <a:rPr lang="en" sz="1400">
                <a:solidFill>
                  <a:srgbClr val="FFFFFF"/>
                </a:solidFill>
              </a:rPr>
              <a:t>). 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78" name="Google Shape;78;p16"/>
          <p:cNvSpPr txBox="1"/>
          <p:nvPr>
            <p:ph type="ctrTitle"/>
          </p:nvPr>
        </p:nvSpPr>
        <p:spPr>
          <a:xfrm>
            <a:off x="510450" y="155125"/>
            <a:ext cx="8123100" cy="8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Evaluation of Complexity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510450" y="155125"/>
            <a:ext cx="8123100" cy="8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Examining the I/O </a:t>
            </a:r>
            <a:endParaRPr/>
          </a:p>
        </p:txBody>
      </p:sp>
      <p:pic>
        <p:nvPicPr>
          <p:cNvPr descr="input_for_visual.png" id="84" name="Google Shape;84;p17"/>
          <p:cNvPicPr preferRelativeResize="0"/>
          <p:nvPr/>
        </p:nvPicPr>
        <p:blipFill rotWithShape="1">
          <a:blip r:embed="rId3">
            <a:alphaModFix/>
          </a:blip>
          <a:srcRect b="24556" l="0" r="0" t="0"/>
          <a:stretch/>
        </p:blipFill>
        <p:spPr>
          <a:xfrm>
            <a:off x="250900" y="962125"/>
            <a:ext cx="5207325" cy="183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utput_visual_CS345_project.png" id="85" name="Google Shape;85;p17"/>
          <p:cNvPicPr preferRelativeResize="0"/>
          <p:nvPr/>
        </p:nvPicPr>
        <p:blipFill rotWithShape="1">
          <a:blip r:embed="rId4">
            <a:alphaModFix/>
          </a:blip>
          <a:srcRect b="39533" l="0" r="0" t="0"/>
          <a:stretch/>
        </p:blipFill>
        <p:spPr>
          <a:xfrm>
            <a:off x="397650" y="3418900"/>
            <a:ext cx="5418474" cy="12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439750" y="3875600"/>
            <a:ext cx="1205100" cy="14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1744500" y="3826250"/>
            <a:ext cx="19332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The output for case 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674400" y="1744475"/>
            <a:ext cx="1618500" cy="18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2373925" y="1676975"/>
            <a:ext cx="26616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Input of tower heights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800300" y="1281300"/>
            <a:ext cx="21132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9900"/>
                </a:solidFill>
              </a:rPr>
              <a:t>Number of cases</a:t>
            </a:r>
            <a:endParaRPr sz="1000">
              <a:solidFill>
                <a:srgbClr val="FF9900"/>
              </a:solidFill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656425" y="1339775"/>
            <a:ext cx="215700" cy="1800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647425" y="1546625"/>
            <a:ext cx="260700" cy="1800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998125" y="1479138"/>
            <a:ext cx="22569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FF"/>
                </a:solidFill>
              </a:rPr>
              <a:t>The number of towers</a:t>
            </a:r>
            <a:endParaRPr sz="10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ctrTitle"/>
          </p:nvPr>
        </p:nvSpPr>
        <p:spPr>
          <a:xfrm>
            <a:off x="510450" y="155125"/>
            <a:ext cx="8123100" cy="8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the result </a:t>
            </a:r>
            <a:endParaRPr/>
          </a:p>
        </p:txBody>
      </p:sp>
      <p:pic>
        <p:nvPicPr>
          <p:cNvPr descr="visual1_CS345_project.png"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0" t="14712"/>
          <a:stretch/>
        </p:blipFill>
        <p:spPr>
          <a:xfrm>
            <a:off x="510450" y="1007100"/>
            <a:ext cx="7772400" cy="2913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utput_visual_CS345_project.png" id="100" name="Google Shape;100;p18"/>
          <p:cNvPicPr preferRelativeResize="0"/>
          <p:nvPr/>
        </p:nvPicPr>
        <p:blipFill rotWithShape="1">
          <a:blip r:embed="rId4">
            <a:alphaModFix/>
          </a:blip>
          <a:srcRect b="50661" l="0" r="0" t="13588"/>
          <a:stretch/>
        </p:blipFill>
        <p:spPr>
          <a:xfrm>
            <a:off x="1862763" y="4064450"/>
            <a:ext cx="5418474" cy="72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1915300" y="4253250"/>
            <a:ext cx="1196100" cy="135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subTitle"/>
          </p:nvPr>
        </p:nvSpPr>
        <p:spPr>
          <a:xfrm>
            <a:off x="510450" y="1205578"/>
            <a:ext cx="8123100" cy="3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FFFFFF"/>
                </a:solidFill>
              </a:rPr>
              <a:t>Was the problem identified and stated, along with constraints? 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Yes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What data structure was implemented to solve the problem? 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 stack 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What was the complexity of solution? 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O(n)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" name="Google Shape;107;p19"/>
          <p:cNvSpPr txBox="1"/>
          <p:nvPr>
            <p:ph type="ctrTitle"/>
          </p:nvPr>
        </p:nvSpPr>
        <p:spPr>
          <a:xfrm>
            <a:off x="510450" y="155125"/>
            <a:ext cx="8123100" cy="8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