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slide" Target="slides/slide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2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94d3291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94d3291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99671df7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99671df7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Kaleigh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a5a3ef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a5a3ef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Kaleigh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99671df7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99671df7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Kaleigh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a5a3efed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7a5a3efed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Kaleigh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99671df7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99671df7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Kaleigh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a5a3efed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7a5a3efed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Kaleigh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2.jpg"/><Relationship Id="rId6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0" y="4511700"/>
            <a:ext cx="9144000" cy="631800"/>
          </a:xfrm>
          <a:prstGeom prst="rect">
            <a:avLst/>
          </a:prstGeom>
          <a:solidFill>
            <a:srgbClr val="1B91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9" name="Google Shape;69;p14"/>
          <p:cNvSpPr txBox="1"/>
          <p:nvPr>
            <p:ph idx="4294967295" type="ctrTitle"/>
          </p:nvPr>
        </p:nvSpPr>
        <p:spPr>
          <a:xfrm>
            <a:off x="50" y="353348"/>
            <a:ext cx="9144000" cy="1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Flora &amp; Fauna</a:t>
            </a:r>
            <a:endParaRPr sz="9600"/>
          </a:p>
        </p:txBody>
      </p:sp>
      <p:sp>
        <p:nvSpPr>
          <p:cNvPr id="70" name="Google Shape;70;p14"/>
          <p:cNvSpPr txBox="1"/>
          <p:nvPr>
            <p:ph idx="4294967295" type="subTitle"/>
          </p:nvPr>
        </p:nvSpPr>
        <p:spPr>
          <a:xfrm>
            <a:off x="50" y="1875575"/>
            <a:ext cx="91440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/>
              <a:t>Academic Services Group</a:t>
            </a:r>
            <a:endParaRPr b="1" sz="3600"/>
          </a:p>
        </p:txBody>
      </p:sp>
      <p:sp>
        <p:nvSpPr>
          <p:cNvPr id="71" name="Google Shape;71;p14"/>
          <p:cNvSpPr txBox="1"/>
          <p:nvPr>
            <p:ph idx="4294967295" type="subTitle"/>
          </p:nvPr>
        </p:nvSpPr>
        <p:spPr>
          <a:xfrm>
            <a:off x="1880975" y="2779114"/>
            <a:ext cx="2780700" cy="11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Nathan Cooley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Brad Ewing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Chris Hebert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72" name="Google Shape;72;p14"/>
          <p:cNvSpPr txBox="1"/>
          <p:nvPr/>
        </p:nvSpPr>
        <p:spPr>
          <a:xfrm>
            <a:off x="5130800" y="2921635"/>
            <a:ext cx="23637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Shelby Pace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Kaleigh Key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Michael Towns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0" y="4511700"/>
            <a:ext cx="9144000" cy="631800"/>
          </a:xfrm>
          <a:prstGeom prst="rect">
            <a:avLst/>
          </a:prstGeom>
          <a:solidFill>
            <a:srgbClr val="1B91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8" name="Google Shape;78;p15"/>
          <p:cNvSpPr txBox="1"/>
          <p:nvPr>
            <p:ph idx="4294967295" type="ctrTitle"/>
          </p:nvPr>
        </p:nvSpPr>
        <p:spPr>
          <a:xfrm>
            <a:off x="91950" y="33300"/>
            <a:ext cx="8975700" cy="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Objectives</a:t>
            </a:r>
            <a:endParaRPr sz="4800"/>
          </a:p>
        </p:txBody>
      </p:sp>
      <p:sp>
        <p:nvSpPr>
          <p:cNvPr id="79" name="Google Shape;79;p15"/>
          <p:cNvSpPr txBox="1"/>
          <p:nvPr>
            <p:ph idx="4294967295" type="subTitle"/>
          </p:nvPr>
        </p:nvSpPr>
        <p:spPr>
          <a:xfrm>
            <a:off x="1315752" y="933936"/>
            <a:ext cx="5433300" cy="3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Search and filter</a:t>
            </a:r>
            <a:endParaRPr sz="2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Nearby species discovery</a:t>
            </a:r>
            <a:endParaRPr sz="2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Acquire additional species information</a:t>
            </a:r>
            <a:endParaRPr sz="2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View map of species observations</a:t>
            </a:r>
            <a:endParaRPr sz="2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Store personal recordings</a:t>
            </a:r>
            <a:endParaRPr sz="240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 amt="78000"/>
          </a:blip>
          <a:stretch>
            <a:fillRect/>
          </a:stretch>
        </p:blipFill>
        <p:spPr>
          <a:xfrm>
            <a:off x="509636" y="862332"/>
            <a:ext cx="693700" cy="6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 amt="75000"/>
          </a:blip>
          <a:stretch>
            <a:fillRect/>
          </a:stretch>
        </p:blipFill>
        <p:spPr>
          <a:xfrm>
            <a:off x="600638" y="1654782"/>
            <a:ext cx="583725" cy="58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 amt="23000"/>
          </a:blip>
          <a:stretch>
            <a:fillRect/>
          </a:stretch>
        </p:blipFill>
        <p:spPr>
          <a:xfrm>
            <a:off x="565600" y="3082123"/>
            <a:ext cx="693700" cy="6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6">
            <a:alphaModFix amt="31000"/>
          </a:blip>
          <a:stretch>
            <a:fillRect/>
          </a:stretch>
        </p:blipFill>
        <p:spPr>
          <a:xfrm>
            <a:off x="581164" y="3828157"/>
            <a:ext cx="631800" cy="6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 rotWithShape="1">
          <a:blip r:embed="rId7">
            <a:alphaModFix amt="43000"/>
          </a:blip>
          <a:srcRect b="54526" l="0" r="21525" t="0"/>
          <a:stretch/>
        </p:blipFill>
        <p:spPr>
          <a:xfrm>
            <a:off x="581175" y="2313472"/>
            <a:ext cx="741988" cy="6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/>
        </p:nvSpPr>
        <p:spPr>
          <a:xfrm>
            <a:off x="-47726" y="4511700"/>
            <a:ext cx="9272700" cy="631800"/>
          </a:xfrm>
          <a:prstGeom prst="rect">
            <a:avLst/>
          </a:prstGeom>
          <a:solidFill>
            <a:srgbClr val="1B91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0" name="Google Shape;90;p16"/>
          <p:cNvSpPr txBox="1"/>
          <p:nvPr>
            <p:ph idx="4294967295" type="subTitle"/>
          </p:nvPr>
        </p:nvSpPr>
        <p:spPr>
          <a:xfrm>
            <a:off x="241425" y="2964588"/>
            <a:ext cx="1905000" cy="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ITIS</a:t>
            </a:r>
            <a:endParaRPr b="1"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Integrated Taxonomic Information System</a:t>
            </a:r>
            <a:br>
              <a:rPr lang="en" sz="1800"/>
            </a:br>
            <a:endParaRPr sz="180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75" y="1578500"/>
            <a:ext cx="1386100" cy="13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 rotWithShape="1">
          <a:blip r:embed="rId4">
            <a:alphaModFix/>
          </a:blip>
          <a:srcRect b="22203" l="0" r="0" t="0"/>
          <a:stretch/>
        </p:blipFill>
        <p:spPr>
          <a:xfrm>
            <a:off x="4646939" y="1835572"/>
            <a:ext cx="1948461" cy="91420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>
            <p:ph idx="4294967295" type="subTitle"/>
          </p:nvPr>
        </p:nvSpPr>
        <p:spPr>
          <a:xfrm>
            <a:off x="4668675" y="2942566"/>
            <a:ext cx="1905000" cy="9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EoL</a:t>
            </a:r>
            <a:endParaRPr b="1"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Encyclopedia </a:t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of Life</a:t>
            </a:r>
            <a:br>
              <a:rPr lang="en" sz="1800"/>
            </a:br>
            <a:endParaRPr sz="1800"/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5">
            <a:alphaModFix/>
          </a:blip>
          <a:srcRect b="19742" l="13359" r="11963" t="12785"/>
          <a:stretch/>
        </p:blipFill>
        <p:spPr>
          <a:xfrm>
            <a:off x="2333450" y="1663275"/>
            <a:ext cx="1812600" cy="13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>
            <p:ph idx="4294967295" type="subTitle"/>
          </p:nvPr>
        </p:nvSpPr>
        <p:spPr>
          <a:xfrm>
            <a:off x="2287250" y="2977575"/>
            <a:ext cx="19050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BISON</a:t>
            </a:r>
            <a:endParaRPr b="1"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Biodiversity Information Serving Our Nation</a:t>
            </a:r>
            <a:endParaRPr sz="1800"/>
          </a:p>
        </p:txBody>
      </p:sp>
      <p:sp>
        <p:nvSpPr>
          <p:cNvPr id="96" name="Google Shape;96;p16"/>
          <p:cNvSpPr txBox="1"/>
          <p:nvPr>
            <p:ph idx="4294967295" type="ctrTitle"/>
          </p:nvPr>
        </p:nvSpPr>
        <p:spPr>
          <a:xfrm>
            <a:off x="91950" y="33300"/>
            <a:ext cx="1655100" cy="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APIs</a:t>
            </a:r>
            <a:endParaRPr sz="4800"/>
          </a:p>
        </p:txBody>
      </p:sp>
      <p:sp>
        <p:nvSpPr>
          <p:cNvPr id="97" name="Google Shape;97;p16"/>
          <p:cNvSpPr txBox="1"/>
          <p:nvPr>
            <p:ph idx="4294967295" type="subTitle"/>
          </p:nvPr>
        </p:nvSpPr>
        <p:spPr>
          <a:xfrm>
            <a:off x="74351" y="1086200"/>
            <a:ext cx="2215800" cy="4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Name Search</a:t>
            </a:r>
            <a:endParaRPr sz="2000"/>
          </a:p>
        </p:txBody>
      </p:sp>
      <p:sp>
        <p:nvSpPr>
          <p:cNvPr id="98" name="Google Shape;98;p16"/>
          <p:cNvSpPr txBox="1"/>
          <p:nvPr>
            <p:ph idx="4294967295" type="subTitle"/>
          </p:nvPr>
        </p:nvSpPr>
        <p:spPr>
          <a:xfrm>
            <a:off x="4281599" y="1104800"/>
            <a:ext cx="2793300" cy="4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Species Information</a:t>
            </a:r>
            <a:endParaRPr sz="2000"/>
          </a:p>
        </p:txBody>
      </p:sp>
      <p:sp>
        <p:nvSpPr>
          <p:cNvPr id="99" name="Google Shape;99;p16"/>
          <p:cNvSpPr txBox="1"/>
          <p:nvPr>
            <p:ph idx="4294967295" type="subTitle"/>
          </p:nvPr>
        </p:nvSpPr>
        <p:spPr>
          <a:xfrm>
            <a:off x="2131850" y="1080920"/>
            <a:ext cx="2215800" cy="4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Location Search</a:t>
            </a:r>
            <a:endParaRPr b="1" sz="2000"/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7475" y="1587074"/>
            <a:ext cx="1423750" cy="142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>
            <p:ph idx="4294967295" type="subTitle"/>
          </p:nvPr>
        </p:nvSpPr>
        <p:spPr>
          <a:xfrm>
            <a:off x="6876850" y="2916375"/>
            <a:ext cx="1905000" cy="4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OpenLayers</a:t>
            </a:r>
            <a:br>
              <a:rPr lang="en" sz="1800"/>
            </a:br>
            <a:endParaRPr sz="1800"/>
          </a:p>
        </p:txBody>
      </p:sp>
      <p:sp>
        <p:nvSpPr>
          <p:cNvPr id="102" name="Google Shape;102;p16"/>
          <p:cNvSpPr txBox="1"/>
          <p:nvPr>
            <p:ph idx="4294967295" type="subTitle"/>
          </p:nvPr>
        </p:nvSpPr>
        <p:spPr>
          <a:xfrm>
            <a:off x="6642186" y="1102494"/>
            <a:ext cx="2398200" cy="4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Map Display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/>
        </p:nvSpPr>
        <p:spPr>
          <a:xfrm>
            <a:off x="-47726" y="4511700"/>
            <a:ext cx="9272700" cy="631800"/>
          </a:xfrm>
          <a:prstGeom prst="rect">
            <a:avLst/>
          </a:prstGeom>
          <a:solidFill>
            <a:srgbClr val="1B91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8" name="Google Shape;108;p17"/>
          <p:cNvSpPr txBox="1"/>
          <p:nvPr>
            <p:ph idx="4294967295" type="subTitle"/>
          </p:nvPr>
        </p:nvSpPr>
        <p:spPr>
          <a:xfrm>
            <a:off x="76813" y="3391950"/>
            <a:ext cx="2541900" cy="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Android Studio</a:t>
            </a:r>
            <a:endParaRPr sz="2400"/>
          </a:p>
        </p:txBody>
      </p:sp>
      <p:sp>
        <p:nvSpPr>
          <p:cNvPr id="109" name="Google Shape;109;p17"/>
          <p:cNvSpPr txBox="1"/>
          <p:nvPr>
            <p:ph idx="4294967295" type="ctrTitle"/>
          </p:nvPr>
        </p:nvSpPr>
        <p:spPr>
          <a:xfrm>
            <a:off x="91950" y="33300"/>
            <a:ext cx="5847300" cy="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Implementation</a:t>
            </a:r>
            <a:endParaRPr sz="4800"/>
          </a:p>
        </p:txBody>
      </p:sp>
      <p:pic>
        <p:nvPicPr>
          <p:cNvPr descr="Android Developers Blog: Android Studio 2.0 - Beta"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75" y="1431150"/>
            <a:ext cx="2030374" cy="1809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stuniX: [XML] Diviser (ou Ã©clater) un fichier XML"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4000" y="1456050"/>
            <a:ext cx="1760175" cy="176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5800" y="1070050"/>
            <a:ext cx="1928975" cy="221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2400" y="1289075"/>
            <a:ext cx="2276149" cy="212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>
            <p:ph idx="4294967295" type="subTitle"/>
          </p:nvPr>
        </p:nvSpPr>
        <p:spPr>
          <a:xfrm>
            <a:off x="7425990" y="3415573"/>
            <a:ext cx="1102800" cy="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XML</a:t>
            </a:r>
            <a:endParaRPr sz="2400"/>
          </a:p>
        </p:txBody>
      </p:sp>
      <p:sp>
        <p:nvSpPr>
          <p:cNvPr id="115" name="Google Shape;115;p17"/>
          <p:cNvSpPr txBox="1"/>
          <p:nvPr>
            <p:ph idx="4294967295" type="subTitle"/>
          </p:nvPr>
        </p:nvSpPr>
        <p:spPr>
          <a:xfrm>
            <a:off x="5185725" y="3420169"/>
            <a:ext cx="1020000" cy="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JSON</a:t>
            </a:r>
            <a:endParaRPr sz="2400"/>
          </a:p>
        </p:txBody>
      </p:sp>
      <p:sp>
        <p:nvSpPr>
          <p:cNvPr id="116" name="Google Shape;116;p17"/>
          <p:cNvSpPr txBox="1"/>
          <p:nvPr>
            <p:ph idx="4294967295" type="subTitle"/>
          </p:nvPr>
        </p:nvSpPr>
        <p:spPr>
          <a:xfrm>
            <a:off x="3040196" y="3391950"/>
            <a:ext cx="903300" cy="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Java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0" y="4511700"/>
            <a:ext cx="9144000" cy="631800"/>
          </a:xfrm>
          <a:prstGeom prst="rect">
            <a:avLst/>
          </a:prstGeom>
          <a:solidFill>
            <a:srgbClr val="1B91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2" name="Google Shape;122;p18"/>
          <p:cNvSpPr txBox="1"/>
          <p:nvPr>
            <p:ph idx="4294967295" type="ctrTitle"/>
          </p:nvPr>
        </p:nvSpPr>
        <p:spPr>
          <a:xfrm>
            <a:off x="127850" y="108225"/>
            <a:ext cx="8520600" cy="10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Flora &amp; Fauna</a:t>
            </a:r>
            <a:endParaRPr sz="6000"/>
          </a:p>
        </p:txBody>
      </p:sp>
      <p:sp>
        <p:nvSpPr>
          <p:cNvPr id="123" name="Google Shape;123;p18"/>
          <p:cNvSpPr txBox="1"/>
          <p:nvPr>
            <p:ph idx="4294967295" type="subTitle"/>
          </p:nvPr>
        </p:nvSpPr>
        <p:spPr>
          <a:xfrm>
            <a:off x="127850" y="1037375"/>
            <a:ext cx="55494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Academic Services Group</a:t>
            </a:r>
            <a:endParaRPr sz="3600"/>
          </a:p>
        </p:txBody>
      </p:sp>
      <p:sp>
        <p:nvSpPr>
          <p:cNvPr id="124" name="Google Shape;124;p18"/>
          <p:cNvSpPr txBox="1"/>
          <p:nvPr>
            <p:ph idx="4294967295" type="subTitle"/>
          </p:nvPr>
        </p:nvSpPr>
        <p:spPr>
          <a:xfrm>
            <a:off x="127850" y="1821575"/>
            <a:ext cx="2882100" cy="23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Nathan Cooley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Brad Ewing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Chris Hebert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Shelby Pace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Kaleigh Key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Michael Towns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0" y="4511700"/>
            <a:ext cx="9144000" cy="631800"/>
          </a:xfrm>
          <a:prstGeom prst="rect">
            <a:avLst/>
          </a:prstGeom>
          <a:solidFill>
            <a:srgbClr val="1B91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0" name="Google Shape;130;p19"/>
          <p:cNvSpPr txBox="1"/>
          <p:nvPr>
            <p:ph idx="4294967295" type="ctrTitle"/>
          </p:nvPr>
        </p:nvSpPr>
        <p:spPr>
          <a:xfrm>
            <a:off x="127850" y="108225"/>
            <a:ext cx="4701300" cy="10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Behavior Test</a:t>
            </a:r>
            <a:endParaRPr sz="4800"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75" y="1142124"/>
            <a:ext cx="8687074" cy="255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