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name - Academic Services Group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Introduce ourselves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 of project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13446d5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13446d5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13446d5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13446d5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13446d5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13446d5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Kaleigh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3446d5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13446d5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Kaleigh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3446d5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13446d5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3446d5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3446d5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3446d5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3446d5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13446d5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13446d5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Shelby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with clients to figure out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Dr. Box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Todd Buffington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Emma Boehm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3446d5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13446d5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13446d5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13446d5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did we plan our sprint? Planning Poker?  - Shelby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Did we accomplish all the story points for our sprint? - Chris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Did we resolve any blocking issues during the sprint? (Were these issues brought up during our daily standup?) - Nathan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could we have done better during this sprint? - Michael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lessons did we learn during this process? - Michael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13446d5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13446d5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1363fb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1363fb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3446d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3446d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Functional Requirements (project objectives elaborated on here)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Species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Personal Recordings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 Recognition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Nonfunctional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Intuitive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Screen sizes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Loading times (3G minimum)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3446d5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3446d5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Functional Requirements (project objectives elaborated on here)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Species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Personal Recordings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 Recognition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3446d5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3446d5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Nonfunctional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Intuitive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Screen sizes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Loading times (3G minimum)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3446d5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13446d5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Kaleigh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13446d5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13446d5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3446d5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13446d5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3446d5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13446d5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915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96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Flora &amp; Fauna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16829"/>
            <a:ext cx="42426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Academic Services Group</a:t>
            </a:r>
            <a:endParaRPr sz="24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0395">
            <a:off x="4442619" y="-121004"/>
            <a:ext cx="2256062" cy="293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Diagrams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489350"/>
            <a:ext cx="42576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Diagrams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63" y="121775"/>
            <a:ext cx="5819687" cy="4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Sequence Diagrams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2553" l="0" r="0" t="0"/>
          <a:stretch/>
        </p:blipFill>
        <p:spPr>
          <a:xfrm>
            <a:off x="956225" y="0"/>
            <a:ext cx="7343276" cy="45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Sequence Diagrams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50" y="121750"/>
            <a:ext cx="7445908" cy="4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Class Diagrams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474" l="0" r="0" t="0"/>
          <a:stretch/>
        </p:blipFill>
        <p:spPr>
          <a:xfrm>
            <a:off x="4994975" y="360025"/>
            <a:ext cx="3597625" cy="37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0" l="48586" r="0" t="0"/>
          <a:stretch/>
        </p:blipFill>
        <p:spPr>
          <a:xfrm>
            <a:off x="321669" y="1185850"/>
            <a:ext cx="4177301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Initial Prototype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25" y="183025"/>
            <a:ext cx="5939152" cy="4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Second Prototype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25" y="152400"/>
            <a:ext cx="3493456" cy="43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056" y="152400"/>
            <a:ext cx="3512790" cy="42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9"/>
          <p:cNvSpPr txBox="1"/>
          <p:nvPr>
            <p:ph idx="4294967295" type="ctrTitle"/>
          </p:nvPr>
        </p:nvSpPr>
        <p:spPr>
          <a:xfrm>
            <a:off x="311700" y="996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Client Feedback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0"/>
          <p:cNvSpPr txBox="1"/>
          <p:nvPr>
            <p:ph idx="4294967295" type="ctrTitle"/>
          </p:nvPr>
        </p:nvSpPr>
        <p:spPr>
          <a:xfrm>
            <a:off x="311700" y="996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 Evolution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0" name="Google Shape;180;p31"/>
          <p:cNvSpPr txBox="1"/>
          <p:nvPr>
            <p:ph idx="4294967295" type="ctrTitle"/>
          </p:nvPr>
        </p:nvSpPr>
        <p:spPr>
          <a:xfrm>
            <a:off x="311700" y="996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Sprint</a:t>
            </a:r>
            <a:endParaRPr sz="4800"/>
          </a:p>
        </p:txBody>
      </p:sp>
      <p:sp>
        <p:nvSpPr>
          <p:cNvPr id="181" name="Google Shape;181;p31"/>
          <p:cNvSpPr txBox="1"/>
          <p:nvPr>
            <p:ph idx="4294967295" type="subTitle"/>
          </p:nvPr>
        </p:nvSpPr>
        <p:spPr>
          <a:xfrm>
            <a:off x="311700" y="1816810"/>
            <a:ext cx="4242600" cy="23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Story points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Issues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Lessons</a:t>
            </a:r>
            <a:endParaRPr sz="2400"/>
          </a:p>
        </p:txBody>
      </p:sp>
      <p:pic>
        <p:nvPicPr>
          <p:cNvPr id="182" name="Google Shape;182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73" y="469700"/>
            <a:ext cx="6168400" cy="3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311700" y="387325"/>
            <a:ext cx="4941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</a:t>
            </a:r>
            <a:r>
              <a:rPr lang="en" sz="4800"/>
              <a:t> Objectives</a:t>
            </a:r>
            <a:endParaRPr sz="48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311700" y="1969225"/>
            <a:ext cx="73641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 a mobile application on Android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search methods and filters that coordinate with APIs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 storing/grouping recordings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 an interactive map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915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311700" y="996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Flora &amp; Fauna</a:t>
            </a:r>
            <a:endParaRPr sz="4800"/>
          </a:p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311700" y="1816829"/>
            <a:ext cx="42426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Academic Services Group</a:t>
            </a:r>
            <a:endParaRPr sz="240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14511">
            <a:off x="4347894" y="587733"/>
            <a:ext cx="2982138" cy="198495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7077400" y="142500"/>
            <a:ext cx="168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 step on snek!</a:t>
            </a:r>
            <a:endParaRPr sz="900"/>
          </a:p>
        </p:txBody>
      </p:sp>
      <p:cxnSp>
        <p:nvCxnSpPr>
          <p:cNvPr id="191" name="Google Shape;191;p32"/>
          <p:cNvCxnSpPr/>
          <p:nvPr/>
        </p:nvCxnSpPr>
        <p:spPr>
          <a:xfrm flipH="1" rot="10800000">
            <a:off x="7002750" y="339200"/>
            <a:ext cx="747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311700" y="996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311700" y="387325"/>
            <a:ext cx="4941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Functional Requirements</a:t>
            </a:r>
            <a:endParaRPr sz="4800"/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311700" y="1969225"/>
            <a:ext cx="22260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Species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Settings</a:t>
            </a:r>
            <a:br>
              <a:rPr lang="en" sz="1800"/>
            </a:br>
            <a:endParaRPr sz="1800"/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2651925" y="1961875"/>
            <a:ext cx="42426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Personal Recordings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311700" y="387325"/>
            <a:ext cx="4941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Nonfunctional Requirements</a:t>
            </a:r>
            <a:endParaRPr sz="4800"/>
          </a:p>
        </p:txBody>
      </p:sp>
      <p:sp>
        <p:nvSpPr>
          <p:cNvPr id="94" name="Google Shape;94;p17"/>
          <p:cNvSpPr txBox="1"/>
          <p:nvPr>
            <p:ph idx="4294967295" type="subTitle"/>
          </p:nvPr>
        </p:nvSpPr>
        <p:spPr>
          <a:xfrm>
            <a:off x="311700" y="1969225"/>
            <a:ext cx="36552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Intuitive interface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Screen sizes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times (3G minimum)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Architecture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50" y="152400"/>
            <a:ext cx="5595506" cy="4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Context Diagram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900" y="76200"/>
            <a:ext cx="6809774" cy="44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Data Flow Diagram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38" y="163650"/>
            <a:ext cx="7614724" cy="4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Diagrams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413" y="152400"/>
            <a:ext cx="5105171" cy="4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