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c1653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c1653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c1fe28c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c1fe28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Yasmine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c1fe28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c1fe28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Yasmine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b42e60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b42e60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c1fe28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c1fe28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proposed by </a:t>
            </a:r>
            <a:r>
              <a:rPr lang="en"/>
              <a:t>Pearson, Siani, and Azzedine Benameur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b42e60a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b42e60a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b42e60a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b42e60a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c1fe28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c1fe28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42e60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b42e60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Trust Boundaries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7"/>
            <a:ext cx="42426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Carmen Nicholson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Chris Conway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Doug Lindsay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Michael Towns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Yasmine Hines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Trust Boundaries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311700" y="1878537"/>
            <a:ext cx="42426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Carmen Nicholson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Chris Conway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Doug Lindsay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Michael Towns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Yasmine Hines</a:t>
            </a:r>
            <a:endParaRPr sz="1800"/>
          </a:p>
        </p:txBody>
      </p:sp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5114000" y="3527625"/>
            <a:ext cx="2957700" cy="9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Thank You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330200" cy="4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Trust boundary</a:t>
            </a:r>
            <a:endParaRPr sz="24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Logical perimeter representing which users, resources, or organizations within the system can be trusted.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Overlapping of trust boundaries </a:t>
            </a:r>
            <a:endParaRPr sz="24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Involves one cloud provider and multiple consumers or users.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330200" cy="4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Solution</a:t>
            </a:r>
            <a:endParaRPr sz="24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allow users a way to retrieve data from other users, by adding multiple layers of security.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put our trust in the cloud provider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Trust boundaries in the solution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Issues from sharing a Cloud Provider: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Resources shared between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more vulnerable to attacks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Tools used: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EC2 - Amazon Web 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SSH - Network protocol for securely connecting over an unsecure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Ubuntu - Free Unix-based 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Keys - SSH secured with private keys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6698" r="68766" t="0"/>
          <a:stretch/>
        </p:blipFill>
        <p:spPr>
          <a:xfrm>
            <a:off x="1043225" y="1530350"/>
            <a:ext cx="2243502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2723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272325"/>
            <a:ext cx="41664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Possible Suggestions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Clearly defining who is in charge of what parts of the security &amp; accountability in case of data loss from breaches.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Providing cryptography functionality to further secure data.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Counter-Points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Defining responsibilities doesn’t improve security in the long-run.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cryptography alone helps, it’s not impenetrable, and can be worked around.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Algorithms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Setup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Ubuntu Instance on AWS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SSH chroot Jail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Limited Command Access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Methods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user attempt to access private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Unauthorized access reported to Cloud provider</a:t>
            </a:r>
            <a:endParaRPr sz="18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25" y="2004675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Installation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able to create and modify their own files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Security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user limited to their own home folder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users on the system invisible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Overlapping Trust </a:t>
            </a:r>
            <a:r>
              <a:rPr lang="en" sz="2400"/>
              <a:t>Boundaries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remain a potential security vulnerability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Small could server with minimal security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 for testing, not acceptable in industry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Determined hacker could still gain unauthorized access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Streamline User Creation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Script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Synchronize</a:t>
            </a:r>
            <a:r>
              <a:rPr lang="en" sz="2400"/>
              <a:t> changes across </a:t>
            </a:r>
            <a:r>
              <a:rPr lang="en" sz="2400"/>
              <a:t>multiple</a:t>
            </a:r>
            <a:r>
              <a:rPr lang="en" sz="2400"/>
              <a:t> VMs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could create sub-users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detailed permission control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