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a11e1da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a11e1da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a11e1da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a11e1da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a11e1da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2a11e1da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2a11e1da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2a11e1da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2a11e1da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2a11e1da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2a11e1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2a11e1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2a11e1da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2a11e1da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Learning Enabled Activity Recognition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 M Sajjad Hossain, Nirmalya Roy, Md Abdullah Al Haﬁz Khan Department of Information Systems, University of Maryland Baltimore County </a:t>
            </a:r>
            <a:endParaRPr dirty="0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2834CAF5-9BE6-46C0-9D97-05F3D47D86AD}"/>
              </a:ext>
            </a:extLst>
          </p:cNvPr>
          <p:cNvSpPr txBox="1">
            <a:spLocks/>
          </p:cNvSpPr>
          <p:nvPr/>
        </p:nvSpPr>
        <p:spPr>
          <a:xfrm>
            <a:off x="404030" y="4218375"/>
            <a:ext cx="8520600" cy="66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Chen Shang csh039@latech.edu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BackGround-Activity Recognition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75" y="1144850"/>
            <a:ext cx="667702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BackGround-Active Learning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88" y="1056025"/>
            <a:ext cx="667702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500" y="2338591"/>
            <a:ext cx="4700201" cy="1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000" y="1081300"/>
            <a:ext cx="447951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collected data from 10 participants who reside in a retirement community [32] - IRB (#HP-00064387). Each participant provided around 24 hours of continuous sensor data. Average age of the participants was 85.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data: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https://archive.ics.uci.edu/ml/datasets/Human+Activity+Recognition+Using+Smartphones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00" y="1073475"/>
            <a:ext cx="8721277" cy="368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KDD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75" y="1152463"/>
            <a:ext cx="8520602" cy="386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• They propose to use active learning to alleviate the labeling effort and ground truth data collection in activity recognition pipeline.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• They investigate and analyze different active learning strategies to scale activity recognition and propose a dynamic k-means clustering based active learning approach.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374475"/>
            <a:ext cx="8520600" cy="21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• To compare efficiency of this method and other methods.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• To </a:t>
            </a:r>
            <a:r>
              <a:rPr lang="en-US" dirty="0"/>
              <a:t>r</a:t>
            </a:r>
            <a:r>
              <a:rPr lang="en" dirty="0"/>
              <a:t>ecognize the action from videos or pictures.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On-screen Show (16:9)</PresentationFormat>
  <Paragraphs>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Active Learning Enabled Activity Recognition</vt:lpstr>
      <vt:lpstr>BackGround-Activity Recognition</vt:lpstr>
      <vt:lpstr>BackGround-Active Learning </vt:lpstr>
      <vt:lpstr>Algorithms</vt:lpstr>
      <vt:lpstr>Data</vt:lpstr>
      <vt:lpstr>KDD</vt:lpstr>
      <vt:lpstr>Target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 Enabled Activity Recognition</dc:title>
  <cp:lastModifiedBy>Chen Shang</cp:lastModifiedBy>
  <cp:revision>1</cp:revision>
  <dcterms:modified xsi:type="dcterms:W3CDTF">2018-09-20T12:16:09Z</dcterms:modified>
</cp:coreProperties>
</file>