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5c93f23c6_6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5c93f23c6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4f73a385_3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34f73a385_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4f73a385_3_1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4f73a385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34f73a385_5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34f73a385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bf8f3c8f_1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bf8f3c8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4f73a385_4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4f73a385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c93f23c6_2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c93f23c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4f73a385_3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4f73a385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https://sensor.informatik.uni-mannheim.de/#dataset_dailylog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5bf8f3c8f_2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5bf8f3c8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5bf8f3c8f_1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5bf8f3c8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4f73a385_3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34f73a385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c93f23c6_6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c93f23c6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10" Type="http://schemas.openxmlformats.org/officeDocument/2006/relationships/image" Target="../media/image8.png"/><Relationship Id="rId9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8351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Recognition Using Active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Dream Team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 Shang, Chris Sanders, Thomas Silbernagel, &amp; Michael Towns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 &amp; Results (K-nearest neighbor)</a:t>
            </a:r>
            <a:endParaRPr sz="3000"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450" y="1933625"/>
            <a:ext cx="7688700" cy="4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Experiment 1: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Experiment 2: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425" y="4152775"/>
            <a:ext cx="42862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900" y="1633700"/>
            <a:ext cx="43053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Timeline</a:t>
            </a:r>
            <a:endParaRPr sz="3000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1900"/>
            <a:ext cx="9143999" cy="2834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Gantt Chart</a:t>
            </a:r>
            <a:endParaRPr sz="3000"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5" y="1776875"/>
            <a:ext cx="8052642" cy="49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ctrTitle"/>
          </p:nvPr>
        </p:nvSpPr>
        <p:spPr>
          <a:xfrm>
            <a:off x="729625" y="18351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Active Learning Enabled Activity Recognition</a:t>
            </a:r>
            <a:endParaRPr/>
          </a:p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Dream Team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 Shang, Chris Sanders, Thomas Silbernagel, &amp; Michael Towns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Area of Application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33625"/>
            <a:ext cx="7688700" cy="48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Remotely monitoring the activities of patients to ensure their safety</a:t>
            </a:r>
            <a:endParaRPr sz="24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Hospitals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Nursing homes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Home health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Goals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08150"/>
            <a:ext cx="7688700" cy="48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 Statement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Comparing the accuracy of correctly labeling human physical activities using active vs non-active learning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Specific Aim</a:t>
            </a:r>
            <a:endParaRPr sz="24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Reduce human workload by reducing number of data points needed to be labeled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Show that active learning is at least as accurate as non-active learning using three classification algorithms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Random Forest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Decision Tree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K-nearest neighbor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Active Learning</a:t>
            </a:r>
            <a:endParaRPr sz="30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9336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" sz="2400"/>
              <a:t>Semi-supervised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</a:pPr>
            <a:r>
              <a:rPr lang="en" sz="2400"/>
              <a:t>Large amount of unclassified data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Interactively queries user or information source to label data that can then be used to label similar data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Requires 1/10th of labeling that is traditionally needed when classifying data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Source</a:t>
            </a:r>
            <a:endParaRPr sz="3000"/>
          </a:p>
        </p:txBody>
      </p:sp>
      <p:sp>
        <p:nvSpPr>
          <p:cNvPr id="111" name="Google Shape;111;p17"/>
          <p:cNvSpPr txBox="1"/>
          <p:nvPr/>
        </p:nvSpPr>
        <p:spPr>
          <a:xfrm>
            <a:off x="351875" y="1923600"/>
            <a:ext cx="7184400" cy="4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collected from </a:t>
            </a: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subjects carrying smartphones (sensor data) and smart watch (manual data)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Across </a:t>
            </a: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weeks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states of posture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Includes acceleration and orientation data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Each set contains more than a million records each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Attributes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ATTR_X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ATTR_Y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ATTR_Z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ATTR_pitch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ATTR_roll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ATTR_azimuth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725" y="991100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625" y="991100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6425" y="991100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6525" y="991100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6325" y="991100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36225" y="991100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76125" y="991100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27925" y="4477975"/>
            <a:ext cx="1928225" cy="19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2923200" y="4594488"/>
            <a:ext cx="18426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} 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923200" y="5456875"/>
            <a:ext cx="18426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} 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256950" y="4871375"/>
            <a:ext cx="21312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acceleration</a:t>
            </a:r>
            <a:endParaRPr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256950" y="5692500"/>
            <a:ext cx="21312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orientation</a:t>
            </a:r>
            <a:endParaRPr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05025" y="920000"/>
            <a:ext cx="77682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Integration</a:t>
            </a:r>
            <a:endParaRPr sz="3000"/>
          </a:p>
        </p:txBody>
      </p:sp>
      <p:sp>
        <p:nvSpPr>
          <p:cNvPr id="129" name="Google Shape;129;p18"/>
          <p:cNvSpPr txBox="1"/>
          <p:nvPr/>
        </p:nvSpPr>
        <p:spPr>
          <a:xfrm>
            <a:off x="705025" y="1890750"/>
            <a:ext cx="5191500" cy="4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705025" y="1920550"/>
            <a:ext cx="8187900" cy="4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Before Integration</a:t>
            </a:r>
            <a:endParaRPr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Data was vastly separated (5 separate datasets)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Data was recorded every 15 - 20 milliseconds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Several attributes overlapped datasets 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Lato"/>
              <a:buChar char="●"/>
            </a:pPr>
            <a:r>
              <a:rPr lang="en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After Integration</a:t>
            </a:r>
            <a:endParaRPr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We only used attributes directly describing motion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Cut out overlapping, blank, unknown, or irrelevant data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Reduced data to one record per second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ato"/>
              <a:buChar char="○"/>
            </a:pPr>
            <a:r>
              <a:rPr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Saved posture dataset as labels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Experiments</a:t>
            </a:r>
            <a:endParaRPr sz="3000"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29450" y="1933625"/>
            <a:ext cx="7688700" cy="4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Experiment 1: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Day 1 data as training data (Whole Data Set)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Day 2 data as testing data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Experiment 2: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Day 1 data as training data (Part of Data Set)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Day 2 data as testing data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Labels:</a:t>
            </a:r>
            <a:endParaRPr sz="18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NotSpecified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Standing						○     Sitting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Walking						○     Running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Climbing (Up)					○     Climbing (Down) 	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</a:t>
            </a:r>
            <a:r>
              <a:rPr lang="en" sz="3000"/>
              <a:t> &amp; Results (</a:t>
            </a:r>
            <a:r>
              <a:rPr lang="en" sz="3000"/>
              <a:t>Random Forest</a:t>
            </a:r>
            <a:r>
              <a:rPr lang="en" sz="3000"/>
              <a:t>)</a:t>
            </a:r>
            <a:endParaRPr sz="3000"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1933625"/>
            <a:ext cx="7688700" cy="4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Experiment 1: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Experiment 2: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413" y="1675725"/>
            <a:ext cx="469582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9663" y="4281463"/>
            <a:ext cx="4705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 &amp; Results (Decision Tree)</a:t>
            </a:r>
            <a:endParaRPr sz="3000"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729450" y="1933625"/>
            <a:ext cx="7688700" cy="4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Experiment 1: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Experiment 2: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413" y="1633700"/>
            <a:ext cx="479107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425" y="4208788"/>
            <a:ext cx="46482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