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34f73a385_4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34f73a385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,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4f73a385_3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4f73a385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Human Activity Recognition Using Smartphones Data Set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34f73a385_4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34f73a38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34f73a385_3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34f73a385_3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4f73a385_3_1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4f73a385_3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34f73a385_3_10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34f73a385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34f73a385_5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34f73a385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8351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Active Learning Enabled Activity Recognition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 Shang, Chris Sanders, Thomas Silbernagel, &amp; Michael Towns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 &amp; Objective</a:t>
            </a:r>
            <a:endParaRPr sz="3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9336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Problem Statement</a:t>
            </a:r>
            <a:endParaRPr sz="24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are attempting to </a:t>
            </a:r>
            <a:r>
              <a:rPr lang="en" sz="1800"/>
              <a:t>accurately identify the physical activities that humans are doing</a:t>
            </a:r>
            <a:r>
              <a:rPr lang="en" sz="1800"/>
              <a:t> and increase efficiency of data collection</a:t>
            </a:r>
            <a:r>
              <a:rPr lang="en" sz="1800"/>
              <a:t>.</a:t>
            </a:r>
            <a:endParaRPr sz="18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Objective</a:t>
            </a:r>
            <a:endParaRPr sz="24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Body-in-motion data is relevant to health and building management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Large variance in human movement requires broad definitions for each activity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Fewer attributes means potentially less data to collect and store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8450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Source</a:t>
            </a:r>
            <a:endParaRPr sz="3000"/>
          </a:p>
        </p:txBody>
      </p:sp>
      <p:sp>
        <p:nvSpPr>
          <p:cNvPr id="99" name="Google Shape;99;p15"/>
          <p:cNvSpPr txBox="1"/>
          <p:nvPr/>
        </p:nvSpPr>
        <p:spPr>
          <a:xfrm>
            <a:off x="73925" y="1895950"/>
            <a:ext cx="4655100" cy="4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10299 records generated from 30 individuals wearing a smartphone on the waist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561 attributes generated from things like angular veloci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ty and </a:t>
            </a: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acceleration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Classified into 6 labels: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WALKING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WALKING_UPSTAIRS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WALKING_DOWNSTAIRS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SITTING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STANDING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LAYING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57777" t="0"/>
          <a:stretch/>
        </p:blipFill>
        <p:spPr>
          <a:xfrm>
            <a:off x="5213900" y="2734500"/>
            <a:ext cx="3689552" cy="3959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3688" l="2429" r="0" t="0"/>
          <a:stretch/>
        </p:blipFill>
        <p:spPr>
          <a:xfrm>
            <a:off x="5213900" y="1219925"/>
            <a:ext cx="3689550" cy="133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Specific Aims</a:t>
            </a:r>
            <a:endParaRPr sz="30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33621"/>
            <a:ext cx="7688700" cy="4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Preprocessing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Normalization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Feature Selection: Principal Component Analysis (PCA)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Selection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split: 70% training / 30% testing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Mining</a:t>
            </a:r>
            <a:endParaRPr sz="24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○"/>
            </a:pPr>
            <a:r>
              <a:rPr lang="en" sz="1800"/>
              <a:t>Classification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Multi-Level Perceptron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 Presentation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Plot accuracy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Confusion matrix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Success Criteria &amp; Validation</a:t>
            </a:r>
            <a:endParaRPr sz="3000"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9336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Success Criteria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Correctly label 90% of the testing data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Validation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Able to successfully label the test data and verify it against the labels given for that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Plot accuracy across multiple iterations of testing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Generate a confusion matrix based on tested data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Timeline</a:t>
            </a:r>
            <a:endParaRPr sz="30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5650"/>
            <a:ext cx="8839202" cy="324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9200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Gantt Chart</a:t>
            </a:r>
            <a:endParaRPr sz="30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88" y="1721575"/>
            <a:ext cx="8089427" cy="49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729625" y="18351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Active Learning Enabled Activity Recognition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Chen Shang, Chris Sanders, Thomas Silbernagel, &amp; Michael Towns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