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c616d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c616d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c616d9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c616d9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c7aec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c7aec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9c616d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9c616d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9c616d99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9c616d9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 Injection with Metasploit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Nathan Cooley, Shelby Pace, William Sanguinetti, Jeremy Thomas, Michael Towns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Backdoor?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backdoor is a method, often secret, of bypassing normal authentication or encryption in a computer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Backdoors are often used to secure access to a computer remotely.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Although often malicious, backdoors can be used by administrators to allow password restores, troubleshooting,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metasploit on host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Install Windows XP SP2 on a 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Disable Windows Firewall on XP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VM to use bridged adapter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Disconnect from WPA2, connect to something else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Exploit Work?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hacker can gain remote access to a computer by invoking a custom Remote Procedure Call (RPC)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RPC is when a program executes in a different address space</a:t>
            </a:r>
            <a:r>
              <a:rPr lang="en"/>
              <a:t>(commonly on another computer on a shared network) as if</a:t>
            </a:r>
            <a:r>
              <a:rPr lang="en"/>
              <a:t> it were executing locally.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Exploits parsing flaw in Windows RPC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Affects Windows 2000, XP, and Windows Server 2003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112" y="3149675"/>
            <a:ext cx="3443776" cy="193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TCP ports 139 and 445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Keep system up to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