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7"/>
  </p:notesMasterIdLst>
  <p:sldIdLst>
    <p:sldId id="256" r:id="rId2"/>
    <p:sldId id="260" r:id="rId3"/>
    <p:sldId id="267" r:id="rId4"/>
    <p:sldId id="269" r:id="rId5"/>
    <p:sldId id="316" r:id="rId6"/>
  </p:sldIdLst>
  <p:sldSz cx="9144000" cy="5143500" type="screen16x9"/>
  <p:notesSz cx="6858000" cy="9144000"/>
  <p:embeddedFontLst>
    <p:embeddedFont>
      <p:font typeface="Fira Sans Condensed" panose="020B0503050000020004" pitchFamily="34" charset="0"/>
      <p:regular r:id="rId8"/>
      <p:bold r:id="rId9"/>
      <p:italic r:id="rId10"/>
      <p:boldItalic r:id="rId11"/>
    </p:embeddedFont>
    <p:embeddedFont>
      <p:font typeface="Fira Sans Condensed Black" panose="020B0A03050000020004" pitchFamily="34" charset="0"/>
      <p:bold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pos="449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orient="horz" pos="2900">
          <p15:clr>
            <a:srgbClr val="9AA0A6"/>
          </p15:clr>
        </p15:guide>
        <p15:guide id="5" pos="531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F760CF-28CB-45B6-BD0C-F59E2EF1749A}">
  <a:tblStyle styleId="{C9F760CF-28CB-45B6-BD0C-F59E2EF174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pos="2880"/>
        <p:guide pos="449"/>
        <p:guide orient="horz" pos="340"/>
        <p:guide orient="horz" pos="2900"/>
        <p:guide pos="53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0c2317c2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0c2317c27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6b8b06b8ad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6b8b06b8ad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a1896d88d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a1896d88d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g6b8c5727f1_0_46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2" name="Google Shape;2942;g6b8c5727f1_0_46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ling Campaig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1700" y="0"/>
            <a:ext cx="8832273" cy="2753407"/>
          </a:xfrm>
          <a:custGeom>
            <a:avLst/>
            <a:gdLst/>
            <a:ahLst/>
            <a:cxnLst/>
            <a:rect l="l" t="t" r="r" b="b"/>
            <a:pathLst>
              <a:path w="285603" h="89035" extrusionOk="0">
                <a:moveTo>
                  <a:pt x="0" y="0"/>
                </a:moveTo>
                <a:lnTo>
                  <a:pt x="0" y="20210"/>
                </a:lnTo>
                <a:cubicBezTo>
                  <a:pt x="2946" y="19770"/>
                  <a:pt x="5881" y="19552"/>
                  <a:pt x="8796" y="19552"/>
                </a:cubicBezTo>
                <a:cubicBezTo>
                  <a:pt x="17445" y="19552"/>
                  <a:pt x="25917" y="21474"/>
                  <a:pt x="33981" y="25229"/>
                </a:cubicBezTo>
                <a:cubicBezTo>
                  <a:pt x="67282" y="40733"/>
                  <a:pt x="93319" y="84631"/>
                  <a:pt x="130925" y="88727"/>
                </a:cubicBezTo>
                <a:cubicBezTo>
                  <a:pt x="132783" y="88929"/>
                  <a:pt x="134668" y="89035"/>
                  <a:pt x="136584" y="89035"/>
                </a:cubicBezTo>
                <a:cubicBezTo>
                  <a:pt x="142678" y="89035"/>
                  <a:pt x="149080" y="87969"/>
                  <a:pt x="155863" y="85573"/>
                </a:cubicBezTo>
                <a:cubicBezTo>
                  <a:pt x="187886" y="74267"/>
                  <a:pt x="210402" y="49453"/>
                  <a:pt x="246426" y="47790"/>
                </a:cubicBezTo>
                <a:cubicBezTo>
                  <a:pt x="247649" y="47733"/>
                  <a:pt x="248870" y="47705"/>
                  <a:pt x="250091" y="47705"/>
                </a:cubicBezTo>
                <a:cubicBezTo>
                  <a:pt x="262448" y="47705"/>
                  <a:pt x="274635" y="50597"/>
                  <a:pt x="285603" y="56271"/>
                </a:cubicBezTo>
                <a:lnTo>
                  <a:pt x="28560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3520185" cy="2844623"/>
          </a:xfrm>
          <a:custGeom>
            <a:avLst/>
            <a:gdLst/>
            <a:ahLst/>
            <a:cxnLst/>
            <a:rect l="l" t="t" r="r" b="b"/>
            <a:pathLst>
              <a:path w="133911" h="108212" extrusionOk="0">
                <a:moveTo>
                  <a:pt x="0" y="0"/>
                </a:moveTo>
                <a:lnTo>
                  <a:pt x="0" y="42204"/>
                </a:lnTo>
                <a:cubicBezTo>
                  <a:pt x="3818" y="43536"/>
                  <a:pt x="7871" y="44406"/>
                  <a:pt x="11781" y="45388"/>
                </a:cubicBezTo>
                <a:cubicBezTo>
                  <a:pt x="25636" y="48876"/>
                  <a:pt x="35951" y="55674"/>
                  <a:pt x="46055" y="65781"/>
                </a:cubicBezTo>
                <a:cubicBezTo>
                  <a:pt x="56040" y="75609"/>
                  <a:pt x="65279" y="86301"/>
                  <a:pt x="76481" y="94715"/>
                </a:cubicBezTo>
                <a:cubicBezTo>
                  <a:pt x="86775" y="102444"/>
                  <a:pt x="99184" y="108211"/>
                  <a:pt x="111961" y="108211"/>
                </a:cubicBezTo>
                <a:cubicBezTo>
                  <a:pt x="113086" y="108211"/>
                  <a:pt x="114215" y="108167"/>
                  <a:pt x="115345" y="108075"/>
                </a:cubicBezTo>
                <a:cubicBezTo>
                  <a:pt x="123384" y="107415"/>
                  <a:pt x="132405" y="102868"/>
                  <a:pt x="133282" y="94852"/>
                </a:cubicBezTo>
                <a:cubicBezTo>
                  <a:pt x="133911" y="89102"/>
                  <a:pt x="129964" y="83730"/>
                  <a:pt x="125199" y="80454"/>
                </a:cubicBezTo>
                <a:cubicBezTo>
                  <a:pt x="120432" y="77180"/>
                  <a:pt x="114814" y="75404"/>
                  <a:pt x="109700" y="72707"/>
                </a:cubicBezTo>
                <a:cubicBezTo>
                  <a:pt x="95166" y="65048"/>
                  <a:pt x="85158" y="49434"/>
                  <a:pt x="84273" y="33034"/>
                </a:cubicBezTo>
                <a:cubicBezTo>
                  <a:pt x="83908" y="26298"/>
                  <a:pt x="84951" y="19358"/>
                  <a:pt x="82926" y="12924"/>
                </a:cubicBezTo>
                <a:cubicBezTo>
                  <a:pt x="81214" y="7484"/>
                  <a:pt x="77652" y="3267"/>
                  <a:pt x="731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988742" y="653472"/>
            <a:ext cx="4155214" cy="2191073"/>
          </a:xfrm>
          <a:custGeom>
            <a:avLst/>
            <a:gdLst/>
            <a:ahLst/>
            <a:cxnLst/>
            <a:rect l="l" t="t" r="r" b="b"/>
            <a:pathLst>
              <a:path w="129820" h="68455" extrusionOk="0">
                <a:moveTo>
                  <a:pt x="103822" y="1"/>
                </a:moveTo>
                <a:cubicBezTo>
                  <a:pt x="103035" y="1"/>
                  <a:pt x="102252" y="14"/>
                  <a:pt x="101474" y="40"/>
                </a:cubicBezTo>
                <a:cubicBezTo>
                  <a:pt x="85475" y="582"/>
                  <a:pt x="69129" y="5542"/>
                  <a:pt x="57479" y="16520"/>
                </a:cubicBezTo>
                <a:cubicBezTo>
                  <a:pt x="50203" y="23373"/>
                  <a:pt x="44727" y="32509"/>
                  <a:pt x="35783" y="36976"/>
                </a:cubicBezTo>
                <a:cubicBezTo>
                  <a:pt x="28919" y="40405"/>
                  <a:pt x="20876" y="40602"/>
                  <a:pt x="13740" y="43423"/>
                </a:cubicBezTo>
                <a:cubicBezTo>
                  <a:pt x="6605" y="46244"/>
                  <a:pt x="0" y="53719"/>
                  <a:pt x="2568" y="60948"/>
                </a:cubicBezTo>
                <a:cubicBezTo>
                  <a:pt x="4468" y="66297"/>
                  <a:pt x="10123" y="68455"/>
                  <a:pt x="16048" y="68455"/>
                </a:cubicBezTo>
                <a:cubicBezTo>
                  <a:pt x="18930" y="68455"/>
                  <a:pt x="21875" y="67944"/>
                  <a:pt x="24483" y="67042"/>
                </a:cubicBezTo>
                <a:cubicBezTo>
                  <a:pt x="37083" y="62687"/>
                  <a:pt x="47154" y="53198"/>
                  <a:pt x="58747" y="46619"/>
                </a:cubicBezTo>
                <a:cubicBezTo>
                  <a:pt x="69009" y="40799"/>
                  <a:pt x="80817" y="37311"/>
                  <a:pt x="92547" y="37311"/>
                </a:cubicBezTo>
                <a:cubicBezTo>
                  <a:pt x="97419" y="37311"/>
                  <a:pt x="102278" y="37913"/>
                  <a:pt x="107006" y="39199"/>
                </a:cubicBezTo>
                <a:cubicBezTo>
                  <a:pt x="115659" y="41552"/>
                  <a:pt x="123709" y="46407"/>
                  <a:pt x="129819" y="52939"/>
                </a:cubicBezTo>
                <a:lnTo>
                  <a:pt x="129819" y="6409"/>
                </a:lnTo>
                <a:cubicBezTo>
                  <a:pt x="122400" y="1786"/>
                  <a:pt x="112880" y="1"/>
                  <a:pt x="1038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3716225"/>
            <a:ext cx="2219000" cy="1427275"/>
          </a:xfrm>
          <a:custGeom>
            <a:avLst/>
            <a:gdLst/>
            <a:ahLst/>
            <a:cxnLst/>
            <a:rect l="l" t="t" r="r" b="b"/>
            <a:pathLst>
              <a:path w="88760" h="57091" extrusionOk="0">
                <a:moveTo>
                  <a:pt x="0" y="1"/>
                </a:moveTo>
                <a:lnTo>
                  <a:pt x="0" y="57091"/>
                </a:lnTo>
                <a:lnTo>
                  <a:pt x="88760" y="57091"/>
                </a:lnTo>
                <a:cubicBezTo>
                  <a:pt x="84783" y="50112"/>
                  <a:pt x="79478" y="44017"/>
                  <a:pt x="71884" y="42242"/>
                </a:cubicBezTo>
                <a:cubicBezTo>
                  <a:pt x="70062" y="41817"/>
                  <a:pt x="68215" y="41675"/>
                  <a:pt x="66355" y="41675"/>
                </a:cubicBezTo>
                <a:cubicBezTo>
                  <a:pt x="62569" y="41675"/>
                  <a:pt x="58726" y="42265"/>
                  <a:pt x="54915" y="42265"/>
                </a:cubicBezTo>
                <a:cubicBezTo>
                  <a:pt x="54182" y="42265"/>
                  <a:pt x="53451" y="42243"/>
                  <a:pt x="52722" y="42191"/>
                </a:cubicBezTo>
                <a:cubicBezTo>
                  <a:pt x="45762" y="41698"/>
                  <a:pt x="39053" y="38328"/>
                  <a:pt x="34504" y="33042"/>
                </a:cubicBezTo>
                <a:cubicBezTo>
                  <a:pt x="30003" y="27817"/>
                  <a:pt x="27712" y="21062"/>
                  <a:pt x="23829" y="15366"/>
                </a:cubicBezTo>
                <a:cubicBezTo>
                  <a:pt x="18357" y="7336"/>
                  <a:pt x="9510" y="1912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849350" y="4118125"/>
            <a:ext cx="2294650" cy="1025375"/>
          </a:xfrm>
          <a:custGeom>
            <a:avLst/>
            <a:gdLst/>
            <a:ahLst/>
            <a:cxnLst/>
            <a:rect l="l" t="t" r="r" b="b"/>
            <a:pathLst>
              <a:path w="91786" h="41015" extrusionOk="0">
                <a:moveTo>
                  <a:pt x="24366" y="0"/>
                </a:moveTo>
                <a:cubicBezTo>
                  <a:pt x="16671" y="0"/>
                  <a:pt x="8961" y="3263"/>
                  <a:pt x="4870" y="9866"/>
                </a:cubicBezTo>
                <a:cubicBezTo>
                  <a:pt x="1" y="17723"/>
                  <a:pt x="1109" y="37022"/>
                  <a:pt x="11280" y="40672"/>
                </a:cubicBezTo>
                <a:cubicBezTo>
                  <a:pt x="11997" y="40929"/>
                  <a:pt x="12907" y="41014"/>
                  <a:pt x="13886" y="41014"/>
                </a:cubicBezTo>
                <a:cubicBezTo>
                  <a:pt x="15844" y="41014"/>
                  <a:pt x="18078" y="40672"/>
                  <a:pt x="19591" y="40672"/>
                </a:cubicBezTo>
                <a:lnTo>
                  <a:pt x="91786" y="40672"/>
                </a:lnTo>
                <a:lnTo>
                  <a:pt x="91786" y="20159"/>
                </a:lnTo>
                <a:cubicBezTo>
                  <a:pt x="87766" y="16628"/>
                  <a:pt x="82600" y="14414"/>
                  <a:pt x="77263" y="14414"/>
                </a:cubicBezTo>
                <a:cubicBezTo>
                  <a:pt x="76878" y="14414"/>
                  <a:pt x="76492" y="14426"/>
                  <a:pt x="76106" y="14449"/>
                </a:cubicBezTo>
                <a:cubicBezTo>
                  <a:pt x="70359" y="14796"/>
                  <a:pt x="64629" y="17360"/>
                  <a:pt x="59023" y="17360"/>
                </a:cubicBezTo>
                <a:cubicBezTo>
                  <a:pt x="57613" y="17360"/>
                  <a:pt x="56211" y="17198"/>
                  <a:pt x="54819" y="16797"/>
                </a:cubicBezTo>
                <a:cubicBezTo>
                  <a:pt x="48369" y="14944"/>
                  <a:pt x="44410" y="8619"/>
                  <a:pt x="39033" y="4601"/>
                </a:cubicBezTo>
                <a:cubicBezTo>
                  <a:pt x="34939" y="1542"/>
                  <a:pt x="29657" y="0"/>
                  <a:pt x="243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0" y="3080425"/>
            <a:ext cx="8520600" cy="9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3900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349925" y="2216250"/>
            <a:ext cx="2840400" cy="22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953675" y="2216250"/>
            <a:ext cx="2840400" cy="22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5424734" y="-40297"/>
            <a:ext cx="3719266" cy="2392256"/>
          </a:xfrm>
          <a:custGeom>
            <a:avLst/>
            <a:gdLst/>
            <a:ahLst/>
            <a:cxnLst/>
            <a:rect l="l" t="t" r="r" b="b"/>
            <a:pathLst>
              <a:path w="88760" h="57091" extrusionOk="0">
                <a:moveTo>
                  <a:pt x="0" y="1"/>
                </a:moveTo>
                <a:lnTo>
                  <a:pt x="0" y="57091"/>
                </a:lnTo>
                <a:lnTo>
                  <a:pt x="88760" y="57091"/>
                </a:lnTo>
                <a:cubicBezTo>
                  <a:pt x="84783" y="50112"/>
                  <a:pt x="79478" y="44017"/>
                  <a:pt x="71884" y="42242"/>
                </a:cubicBezTo>
                <a:cubicBezTo>
                  <a:pt x="70062" y="41817"/>
                  <a:pt x="68215" y="41675"/>
                  <a:pt x="66355" y="41675"/>
                </a:cubicBezTo>
                <a:cubicBezTo>
                  <a:pt x="62569" y="41675"/>
                  <a:pt x="58726" y="42265"/>
                  <a:pt x="54915" y="42265"/>
                </a:cubicBezTo>
                <a:cubicBezTo>
                  <a:pt x="54182" y="42265"/>
                  <a:pt x="53451" y="42243"/>
                  <a:pt x="52722" y="42191"/>
                </a:cubicBezTo>
                <a:cubicBezTo>
                  <a:pt x="45762" y="41698"/>
                  <a:pt x="39053" y="38328"/>
                  <a:pt x="34504" y="33042"/>
                </a:cubicBezTo>
                <a:cubicBezTo>
                  <a:pt x="30003" y="27817"/>
                  <a:pt x="27712" y="21062"/>
                  <a:pt x="23829" y="15366"/>
                </a:cubicBezTo>
                <a:cubicBezTo>
                  <a:pt x="18357" y="7336"/>
                  <a:pt x="9510" y="1912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5" y="4015779"/>
            <a:ext cx="1747906" cy="1124122"/>
          </a:xfrm>
          <a:custGeom>
            <a:avLst/>
            <a:gdLst/>
            <a:ahLst/>
            <a:cxnLst/>
            <a:rect l="l" t="t" r="r" b="b"/>
            <a:pathLst>
              <a:path w="88760" h="57091" extrusionOk="0">
                <a:moveTo>
                  <a:pt x="0" y="1"/>
                </a:moveTo>
                <a:lnTo>
                  <a:pt x="0" y="57091"/>
                </a:lnTo>
                <a:lnTo>
                  <a:pt x="88760" y="57091"/>
                </a:lnTo>
                <a:cubicBezTo>
                  <a:pt x="84783" y="50112"/>
                  <a:pt x="79478" y="44017"/>
                  <a:pt x="71884" y="42242"/>
                </a:cubicBezTo>
                <a:cubicBezTo>
                  <a:pt x="70062" y="41817"/>
                  <a:pt x="68215" y="41675"/>
                  <a:pt x="66355" y="41675"/>
                </a:cubicBezTo>
                <a:cubicBezTo>
                  <a:pt x="62569" y="41675"/>
                  <a:pt x="58726" y="42265"/>
                  <a:pt x="54915" y="42265"/>
                </a:cubicBezTo>
                <a:cubicBezTo>
                  <a:pt x="54182" y="42265"/>
                  <a:pt x="53451" y="42243"/>
                  <a:pt x="52722" y="42191"/>
                </a:cubicBezTo>
                <a:cubicBezTo>
                  <a:pt x="45762" y="41698"/>
                  <a:pt x="39053" y="38328"/>
                  <a:pt x="34504" y="33042"/>
                </a:cubicBezTo>
                <a:cubicBezTo>
                  <a:pt x="30003" y="27817"/>
                  <a:pt x="27712" y="21062"/>
                  <a:pt x="23829" y="15366"/>
                </a:cubicBezTo>
                <a:cubicBezTo>
                  <a:pt x="18357" y="7336"/>
                  <a:pt x="9510" y="1912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349925" y="1643550"/>
            <a:ext cx="2638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3"/>
          </p:nvPr>
        </p:nvSpPr>
        <p:spPr>
          <a:xfrm>
            <a:off x="4953675" y="1643550"/>
            <a:ext cx="2638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4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-445000" y="772300"/>
            <a:ext cx="10192147" cy="4554408"/>
          </a:xfrm>
          <a:custGeom>
            <a:avLst/>
            <a:gdLst/>
            <a:ahLst/>
            <a:cxnLst/>
            <a:rect l="l" t="t" r="r" b="b"/>
            <a:pathLst>
              <a:path w="91786" h="41015" extrusionOk="0">
                <a:moveTo>
                  <a:pt x="24366" y="0"/>
                </a:moveTo>
                <a:cubicBezTo>
                  <a:pt x="16671" y="0"/>
                  <a:pt x="8961" y="3263"/>
                  <a:pt x="4870" y="9866"/>
                </a:cubicBezTo>
                <a:cubicBezTo>
                  <a:pt x="1" y="17723"/>
                  <a:pt x="1109" y="37022"/>
                  <a:pt x="11280" y="40672"/>
                </a:cubicBezTo>
                <a:cubicBezTo>
                  <a:pt x="11997" y="40929"/>
                  <a:pt x="12907" y="41014"/>
                  <a:pt x="13886" y="41014"/>
                </a:cubicBezTo>
                <a:cubicBezTo>
                  <a:pt x="15844" y="41014"/>
                  <a:pt x="18078" y="40672"/>
                  <a:pt x="19591" y="40672"/>
                </a:cubicBezTo>
                <a:lnTo>
                  <a:pt x="91786" y="40672"/>
                </a:lnTo>
                <a:lnTo>
                  <a:pt x="91786" y="20159"/>
                </a:lnTo>
                <a:cubicBezTo>
                  <a:pt x="87766" y="16628"/>
                  <a:pt x="82600" y="14414"/>
                  <a:pt x="77263" y="14414"/>
                </a:cubicBezTo>
                <a:cubicBezTo>
                  <a:pt x="76878" y="14414"/>
                  <a:pt x="76492" y="14426"/>
                  <a:pt x="76106" y="14449"/>
                </a:cubicBezTo>
                <a:cubicBezTo>
                  <a:pt x="70359" y="14796"/>
                  <a:pt x="64629" y="17360"/>
                  <a:pt x="59023" y="17360"/>
                </a:cubicBezTo>
                <a:cubicBezTo>
                  <a:pt x="57613" y="17360"/>
                  <a:pt x="56211" y="17198"/>
                  <a:pt x="54819" y="16797"/>
                </a:cubicBezTo>
                <a:cubicBezTo>
                  <a:pt x="48369" y="14944"/>
                  <a:pt x="44410" y="8619"/>
                  <a:pt x="39033" y="4601"/>
                </a:cubicBezTo>
                <a:cubicBezTo>
                  <a:pt x="34939" y="1542"/>
                  <a:pt x="29657" y="0"/>
                  <a:pt x="243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802025" y="1989800"/>
            <a:ext cx="2808000" cy="16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33550" y="393825"/>
            <a:ext cx="73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9"/>
          <p:cNvGrpSpPr/>
          <p:nvPr/>
        </p:nvGrpSpPr>
        <p:grpSpPr>
          <a:xfrm>
            <a:off x="0" y="-2742761"/>
            <a:ext cx="10017997" cy="7886263"/>
            <a:chOff x="0" y="-2742761"/>
            <a:chExt cx="10017997" cy="7886263"/>
          </a:xfrm>
        </p:grpSpPr>
        <p:sp>
          <p:nvSpPr>
            <p:cNvPr id="129" name="Google Shape;129;p19"/>
            <p:cNvSpPr/>
            <p:nvPr/>
          </p:nvSpPr>
          <p:spPr>
            <a:xfrm rot="2286061" flipH="1">
              <a:off x="5331351" y="-1830542"/>
              <a:ext cx="4101101" cy="3314054"/>
            </a:xfrm>
            <a:custGeom>
              <a:avLst/>
              <a:gdLst/>
              <a:ahLst/>
              <a:cxnLst/>
              <a:rect l="l" t="t" r="r" b="b"/>
              <a:pathLst>
                <a:path w="133911" h="108212" extrusionOk="0">
                  <a:moveTo>
                    <a:pt x="0" y="0"/>
                  </a:moveTo>
                  <a:lnTo>
                    <a:pt x="0" y="42204"/>
                  </a:lnTo>
                  <a:cubicBezTo>
                    <a:pt x="3818" y="43536"/>
                    <a:pt x="7871" y="44406"/>
                    <a:pt x="11781" y="45388"/>
                  </a:cubicBezTo>
                  <a:cubicBezTo>
                    <a:pt x="25636" y="48876"/>
                    <a:pt x="35951" y="55674"/>
                    <a:pt x="46055" y="65781"/>
                  </a:cubicBezTo>
                  <a:cubicBezTo>
                    <a:pt x="56040" y="75609"/>
                    <a:pt x="65279" y="86301"/>
                    <a:pt x="76481" y="94715"/>
                  </a:cubicBezTo>
                  <a:cubicBezTo>
                    <a:pt x="86775" y="102444"/>
                    <a:pt x="99184" y="108211"/>
                    <a:pt x="111961" y="108211"/>
                  </a:cubicBezTo>
                  <a:cubicBezTo>
                    <a:pt x="113086" y="108211"/>
                    <a:pt x="114215" y="108167"/>
                    <a:pt x="115345" y="108075"/>
                  </a:cubicBezTo>
                  <a:cubicBezTo>
                    <a:pt x="123384" y="107415"/>
                    <a:pt x="132405" y="102868"/>
                    <a:pt x="133282" y="94852"/>
                  </a:cubicBezTo>
                  <a:cubicBezTo>
                    <a:pt x="133911" y="89102"/>
                    <a:pt x="129964" y="83730"/>
                    <a:pt x="125199" y="80454"/>
                  </a:cubicBezTo>
                  <a:cubicBezTo>
                    <a:pt x="120432" y="77180"/>
                    <a:pt x="114814" y="75404"/>
                    <a:pt x="109700" y="72707"/>
                  </a:cubicBezTo>
                  <a:cubicBezTo>
                    <a:pt x="95166" y="65048"/>
                    <a:pt x="85158" y="49434"/>
                    <a:pt x="84273" y="33034"/>
                  </a:cubicBezTo>
                  <a:cubicBezTo>
                    <a:pt x="83908" y="26298"/>
                    <a:pt x="84951" y="19358"/>
                    <a:pt x="82926" y="12924"/>
                  </a:cubicBezTo>
                  <a:cubicBezTo>
                    <a:pt x="81214" y="7484"/>
                    <a:pt x="77652" y="3267"/>
                    <a:pt x="731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0" y="4552875"/>
              <a:ext cx="2346733" cy="590627"/>
            </a:xfrm>
            <a:custGeom>
              <a:avLst/>
              <a:gdLst/>
              <a:ahLst/>
              <a:cxnLst/>
              <a:rect l="l" t="t" r="r" b="b"/>
              <a:pathLst>
                <a:path w="79916" h="44542" extrusionOk="0">
                  <a:moveTo>
                    <a:pt x="1" y="703"/>
                  </a:moveTo>
                  <a:cubicBezTo>
                    <a:pt x="1" y="703"/>
                    <a:pt x="11717" y="1"/>
                    <a:pt x="24218" y="11585"/>
                  </a:cubicBezTo>
                  <a:cubicBezTo>
                    <a:pt x="36732" y="23158"/>
                    <a:pt x="42018" y="26611"/>
                    <a:pt x="54508" y="28933"/>
                  </a:cubicBezTo>
                  <a:cubicBezTo>
                    <a:pt x="66997" y="31242"/>
                    <a:pt x="78201" y="40041"/>
                    <a:pt x="79916" y="44542"/>
                  </a:cubicBezTo>
                  <a:lnTo>
                    <a:pt x="1" y="445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 idx="2"/>
          </p:nvPr>
        </p:nvSpPr>
        <p:spPr>
          <a:xfrm>
            <a:off x="1060966" y="2835150"/>
            <a:ext cx="181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1060975" y="3374427"/>
            <a:ext cx="18138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3"/>
          </p:nvPr>
        </p:nvSpPr>
        <p:spPr>
          <a:xfrm>
            <a:off x="3665091" y="2835150"/>
            <a:ext cx="181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4"/>
          </p:nvPr>
        </p:nvSpPr>
        <p:spPr>
          <a:xfrm>
            <a:off x="3665100" y="3374427"/>
            <a:ext cx="18138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5"/>
          </p:nvPr>
        </p:nvSpPr>
        <p:spPr>
          <a:xfrm>
            <a:off x="6269216" y="2835150"/>
            <a:ext cx="181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6"/>
          </p:nvPr>
        </p:nvSpPr>
        <p:spPr>
          <a:xfrm>
            <a:off x="6269225" y="3374427"/>
            <a:ext cx="18138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6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 hasCustomPrompt="1"/>
          </p:nvPr>
        </p:nvSpPr>
        <p:spPr>
          <a:xfrm>
            <a:off x="311700" y="8775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30" name="Google Shape;230;p35"/>
          <p:cNvSpPr txBox="1">
            <a:spLocks noGrp="1"/>
          </p:cNvSpPr>
          <p:nvPr>
            <p:ph type="body" idx="1"/>
          </p:nvPr>
        </p:nvSpPr>
        <p:spPr>
          <a:xfrm>
            <a:off x="311700" y="2771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title" idx="2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ONLY_2_1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/>
          <p:nvPr/>
        </p:nvSpPr>
        <p:spPr>
          <a:xfrm>
            <a:off x="311713" y="-866412"/>
            <a:ext cx="8832273" cy="2753407"/>
          </a:xfrm>
          <a:custGeom>
            <a:avLst/>
            <a:gdLst/>
            <a:ahLst/>
            <a:cxnLst/>
            <a:rect l="l" t="t" r="r" b="b"/>
            <a:pathLst>
              <a:path w="285603" h="89035" extrusionOk="0">
                <a:moveTo>
                  <a:pt x="0" y="0"/>
                </a:moveTo>
                <a:lnTo>
                  <a:pt x="0" y="20210"/>
                </a:lnTo>
                <a:cubicBezTo>
                  <a:pt x="2946" y="19770"/>
                  <a:pt x="5881" y="19552"/>
                  <a:pt x="8796" y="19552"/>
                </a:cubicBezTo>
                <a:cubicBezTo>
                  <a:pt x="17445" y="19552"/>
                  <a:pt x="25917" y="21474"/>
                  <a:pt x="33981" y="25229"/>
                </a:cubicBezTo>
                <a:cubicBezTo>
                  <a:pt x="67282" y="40733"/>
                  <a:pt x="93319" y="84631"/>
                  <a:pt x="130925" y="88727"/>
                </a:cubicBezTo>
                <a:cubicBezTo>
                  <a:pt x="132783" y="88929"/>
                  <a:pt x="134668" y="89035"/>
                  <a:pt x="136584" y="89035"/>
                </a:cubicBezTo>
                <a:cubicBezTo>
                  <a:pt x="142678" y="89035"/>
                  <a:pt x="149080" y="87969"/>
                  <a:pt x="155863" y="85573"/>
                </a:cubicBezTo>
                <a:cubicBezTo>
                  <a:pt x="187886" y="74267"/>
                  <a:pt x="210402" y="49453"/>
                  <a:pt x="246426" y="47790"/>
                </a:cubicBezTo>
                <a:cubicBezTo>
                  <a:pt x="247649" y="47733"/>
                  <a:pt x="248870" y="47705"/>
                  <a:pt x="250091" y="47705"/>
                </a:cubicBezTo>
                <a:cubicBezTo>
                  <a:pt x="262448" y="47705"/>
                  <a:pt x="274635" y="50597"/>
                  <a:pt x="285603" y="56271"/>
                </a:cubicBezTo>
                <a:lnTo>
                  <a:pt x="28560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2"/>
          <p:cNvSpPr/>
          <p:nvPr/>
        </p:nvSpPr>
        <p:spPr>
          <a:xfrm>
            <a:off x="13" y="-866412"/>
            <a:ext cx="3520185" cy="2844623"/>
          </a:xfrm>
          <a:custGeom>
            <a:avLst/>
            <a:gdLst/>
            <a:ahLst/>
            <a:cxnLst/>
            <a:rect l="l" t="t" r="r" b="b"/>
            <a:pathLst>
              <a:path w="133911" h="108212" extrusionOk="0">
                <a:moveTo>
                  <a:pt x="0" y="0"/>
                </a:moveTo>
                <a:lnTo>
                  <a:pt x="0" y="42204"/>
                </a:lnTo>
                <a:cubicBezTo>
                  <a:pt x="3818" y="43536"/>
                  <a:pt x="7871" y="44406"/>
                  <a:pt x="11781" y="45388"/>
                </a:cubicBezTo>
                <a:cubicBezTo>
                  <a:pt x="25636" y="48876"/>
                  <a:pt x="35951" y="55674"/>
                  <a:pt x="46055" y="65781"/>
                </a:cubicBezTo>
                <a:cubicBezTo>
                  <a:pt x="56040" y="75609"/>
                  <a:pt x="65279" y="86301"/>
                  <a:pt x="76481" y="94715"/>
                </a:cubicBezTo>
                <a:cubicBezTo>
                  <a:pt x="86775" y="102444"/>
                  <a:pt x="99184" y="108211"/>
                  <a:pt x="111961" y="108211"/>
                </a:cubicBezTo>
                <a:cubicBezTo>
                  <a:pt x="113086" y="108211"/>
                  <a:pt x="114215" y="108167"/>
                  <a:pt x="115345" y="108075"/>
                </a:cubicBezTo>
                <a:cubicBezTo>
                  <a:pt x="123384" y="107415"/>
                  <a:pt x="132405" y="102868"/>
                  <a:pt x="133282" y="94852"/>
                </a:cubicBezTo>
                <a:cubicBezTo>
                  <a:pt x="133911" y="89102"/>
                  <a:pt x="129964" y="83730"/>
                  <a:pt x="125199" y="80454"/>
                </a:cubicBezTo>
                <a:cubicBezTo>
                  <a:pt x="120432" y="77180"/>
                  <a:pt x="114814" y="75404"/>
                  <a:pt x="109700" y="72707"/>
                </a:cubicBezTo>
                <a:cubicBezTo>
                  <a:pt x="95166" y="65048"/>
                  <a:pt x="85158" y="49434"/>
                  <a:pt x="84273" y="33034"/>
                </a:cubicBezTo>
                <a:cubicBezTo>
                  <a:pt x="83908" y="26298"/>
                  <a:pt x="84951" y="19358"/>
                  <a:pt x="82926" y="12924"/>
                </a:cubicBezTo>
                <a:cubicBezTo>
                  <a:pt x="81214" y="7484"/>
                  <a:pt x="77652" y="3267"/>
                  <a:pt x="731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2"/>
          <p:cNvSpPr/>
          <p:nvPr/>
        </p:nvSpPr>
        <p:spPr>
          <a:xfrm>
            <a:off x="4988755" y="-212940"/>
            <a:ext cx="4155214" cy="2191073"/>
          </a:xfrm>
          <a:custGeom>
            <a:avLst/>
            <a:gdLst/>
            <a:ahLst/>
            <a:cxnLst/>
            <a:rect l="l" t="t" r="r" b="b"/>
            <a:pathLst>
              <a:path w="129820" h="68455" extrusionOk="0">
                <a:moveTo>
                  <a:pt x="103822" y="1"/>
                </a:moveTo>
                <a:cubicBezTo>
                  <a:pt x="103035" y="1"/>
                  <a:pt x="102252" y="14"/>
                  <a:pt x="101474" y="40"/>
                </a:cubicBezTo>
                <a:cubicBezTo>
                  <a:pt x="85475" y="582"/>
                  <a:pt x="69129" y="5542"/>
                  <a:pt x="57479" y="16520"/>
                </a:cubicBezTo>
                <a:cubicBezTo>
                  <a:pt x="50203" y="23373"/>
                  <a:pt x="44727" y="32509"/>
                  <a:pt x="35783" y="36976"/>
                </a:cubicBezTo>
                <a:cubicBezTo>
                  <a:pt x="28919" y="40405"/>
                  <a:pt x="20876" y="40602"/>
                  <a:pt x="13740" y="43423"/>
                </a:cubicBezTo>
                <a:cubicBezTo>
                  <a:pt x="6605" y="46244"/>
                  <a:pt x="0" y="53719"/>
                  <a:pt x="2568" y="60948"/>
                </a:cubicBezTo>
                <a:cubicBezTo>
                  <a:pt x="4468" y="66297"/>
                  <a:pt x="10123" y="68455"/>
                  <a:pt x="16048" y="68455"/>
                </a:cubicBezTo>
                <a:cubicBezTo>
                  <a:pt x="18930" y="68455"/>
                  <a:pt x="21875" y="67944"/>
                  <a:pt x="24483" y="67042"/>
                </a:cubicBezTo>
                <a:cubicBezTo>
                  <a:pt x="37083" y="62687"/>
                  <a:pt x="47154" y="53198"/>
                  <a:pt x="58747" y="46619"/>
                </a:cubicBezTo>
                <a:cubicBezTo>
                  <a:pt x="69009" y="40799"/>
                  <a:pt x="80817" y="37311"/>
                  <a:pt x="92547" y="37311"/>
                </a:cubicBezTo>
                <a:cubicBezTo>
                  <a:pt x="97419" y="37311"/>
                  <a:pt x="102278" y="37913"/>
                  <a:pt x="107006" y="39199"/>
                </a:cubicBezTo>
                <a:cubicBezTo>
                  <a:pt x="115659" y="41552"/>
                  <a:pt x="123709" y="46407"/>
                  <a:pt x="129819" y="52939"/>
                </a:cubicBezTo>
                <a:lnTo>
                  <a:pt x="129819" y="6409"/>
                </a:lnTo>
                <a:cubicBezTo>
                  <a:pt x="122400" y="1786"/>
                  <a:pt x="112880" y="1"/>
                  <a:pt x="1038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2"/>
          <p:cNvSpPr txBox="1">
            <a:spLocks noGrp="1"/>
          </p:cNvSpPr>
          <p:nvPr>
            <p:ph type="title"/>
          </p:nvPr>
        </p:nvSpPr>
        <p:spPr>
          <a:xfrm>
            <a:off x="795000" y="552300"/>
            <a:ext cx="75540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42"/>
          <p:cNvSpPr txBox="1">
            <a:spLocks noGrp="1"/>
          </p:cNvSpPr>
          <p:nvPr>
            <p:ph type="subTitle" idx="1"/>
          </p:nvPr>
        </p:nvSpPr>
        <p:spPr>
          <a:xfrm>
            <a:off x="3181950" y="2003525"/>
            <a:ext cx="2780100" cy="11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42"/>
          <p:cNvSpPr txBox="1"/>
          <p:nvPr/>
        </p:nvSpPr>
        <p:spPr>
          <a:xfrm>
            <a:off x="3154800" y="3688275"/>
            <a:ext cx="28344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. </a:t>
            </a:r>
            <a:endParaRPr sz="1000">
              <a:solidFill>
                <a:schemeClr val="dk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"/>
              <a:buChar char="●"/>
              <a:defRPr sz="18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■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●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■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●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 Condensed"/>
              <a:buChar char="■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65" r:id="rId5"/>
    <p:sldLayoutId id="2147483681" r:id="rId6"/>
    <p:sldLayoutId id="2147483688" r:id="rId7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>
            <a:spLocks noGrp="1"/>
          </p:cNvSpPr>
          <p:nvPr>
            <p:ph type="ctrTitle"/>
          </p:nvPr>
        </p:nvSpPr>
        <p:spPr>
          <a:xfrm>
            <a:off x="757828" y="163972"/>
            <a:ext cx="8520600" cy="9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Formatted Mailer</a:t>
            </a:r>
            <a:endParaRPr dirty="0"/>
          </a:p>
        </p:txBody>
      </p:sp>
      <p:sp>
        <p:nvSpPr>
          <p:cNvPr id="317" name="Google Shape;317;p48"/>
          <p:cNvSpPr txBox="1">
            <a:spLocks noGrp="1"/>
          </p:cNvSpPr>
          <p:nvPr>
            <p:ph type="subTitle" idx="1"/>
          </p:nvPr>
        </p:nvSpPr>
        <p:spPr>
          <a:xfrm>
            <a:off x="311700" y="3674288"/>
            <a:ext cx="8520600" cy="1242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600" dirty="0"/>
              <a:t>Name : Mohit Suthar</a:t>
            </a:r>
          </a:p>
          <a:p>
            <a:pPr marL="0" lvl="0" indent="0" algn="l"/>
            <a:r>
              <a:rPr lang="en-US" sz="1600" dirty="0"/>
              <a:t>Roll no : 78</a:t>
            </a:r>
          </a:p>
          <a:p>
            <a:pPr marL="0" lvl="0" indent="0" algn="l"/>
            <a:r>
              <a:rPr lang="en-US" sz="1600" dirty="0"/>
              <a:t>Enroll : 22002170410017</a:t>
            </a:r>
          </a:p>
          <a:p>
            <a:pPr marL="0" lvl="0" indent="0" algn="l"/>
            <a:r>
              <a:rPr lang="en-US" sz="1600" dirty="0"/>
              <a:t>Batch : B3	       Branch : AIML</a:t>
            </a:r>
          </a:p>
        </p:txBody>
      </p:sp>
      <p:grpSp>
        <p:nvGrpSpPr>
          <p:cNvPr id="318" name="Google Shape;318;p48"/>
          <p:cNvGrpSpPr/>
          <p:nvPr/>
        </p:nvGrpSpPr>
        <p:grpSpPr>
          <a:xfrm>
            <a:off x="122088" y="960663"/>
            <a:ext cx="4756450" cy="2497423"/>
            <a:chOff x="2193775" y="583000"/>
            <a:chExt cx="4756450" cy="2497423"/>
          </a:xfrm>
        </p:grpSpPr>
        <p:grpSp>
          <p:nvGrpSpPr>
            <p:cNvPr id="319" name="Google Shape;319;p48"/>
            <p:cNvGrpSpPr/>
            <p:nvPr/>
          </p:nvGrpSpPr>
          <p:grpSpPr>
            <a:xfrm>
              <a:off x="3306459" y="1274139"/>
              <a:ext cx="3403491" cy="1806284"/>
              <a:chOff x="3306459" y="1274139"/>
              <a:chExt cx="3403491" cy="1806284"/>
            </a:xfrm>
          </p:grpSpPr>
          <p:sp>
            <p:nvSpPr>
              <p:cNvPr id="320" name="Google Shape;320;p48"/>
              <p:cNvSpPr/>
              <p:nvPr/>
            </p:nvSpPr>
            <p:spPr>
              <a:xfrm>
                <a:off x="3306459" y="2712918"/>
                <a:ext cx="2302012" cy="216548"/>
              </a:xfrm>
              <a:custGeom>
                <a:avLst/>
                <a:gdLst/>
                <a:ahLst/>
                <a:cxnLst/>
                <a:rect l="l" t="t" r="r" b="b"/>
                <a:pathLst>
                  <a:path w="106624" h="10030" extrusionOk="0">
                    <a:moveTo>
                      <a:pt x="0" y="0"/>
                    </a:moveTo>
                    <a:lnTo>
                      <a:pt x="0" y="5089"/>
                    </a:lnTo>
                    <a:cubicBezTo>
                      <a:pt x="0" y="7543"/>
                      <a:pt x="2652" y="10030"/>
                      <a:pt x="4796" y="10030"/>
                    </a:cubicBezTo>
                    <a:lnTo>
                      <a:pt x="103998" y="10030"/>
                    </a:lnTo>
                    <a:cubicBezTo>
                      <a:pt x="106142" y="10030"/>
                      <a:pt x="106623" y="7543"/>
                      <a:pt x="106623" y="5089"/>
                    </a:cubicBezTo>
                    <a:lnTo>
                      <a:pt x="106623" y="0"/>
                    </a:lnTo>
                    <a:close/>
                  </a:path>
                </a:pathLst>
              </a:custGeom>
              <a:solidFill>
                <a:srgbClr val="C4D4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1" name="Google Shape;321;p48"/>
              <p:cNvGrpSpPr/>
              <p:nvPr/>
            </p:nvGrpSpPr>
            <p:grpSpPr>
              <a:xfrm>
                <a:off x="3306459" y="1274139"/>
                <a:ext cx="2302012" cy="1806284"/>
                <a:chOff x="3306459" y="1274139"/>
                <a:chExt cx="2302012" cy="1806284"/>
              </a:xfrm>
            </p:grpSpPr>
            <p:sp>
              <p:nvSpPr>
                <p:cNvPr id="322" name="Google Shape;322;p48"/>
                <p:cNvSpPr/>
                <p:nvPr/>
              </p:nvSpPr>
              <p:spPr>
                <a:xfrm>
                  <a:off x="4189144" y="2805280"/>
                  <a:ext cx="536619" cy="211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55" h="9786" extrusionOk="0">
                      <a:moveTo>
                        <a:pt x="1" y="1"/>
                      </a:moveTo>
                      <a:lnTo>
                        <a:pt x="1" y="9786"/>
                      </a:lnTo>
                      <a:lnTo>
                        <a:pt x="24855" y="9786"/>
                      </a:lnTo>
                      <a:lnTo>
                        <a:pt x="24855" y="1"/>
                      </a:lnTo>
                      <a:close/>
                    </a:path>
                  </a:pathLst>
                </a:custGeom>
                <a:solidFill>
                  <a:srgbClr val="A1B4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48"/>
                <p:cNvSpPr/>
                <p:nvPr/>
              </p:nvSpPr>
              <p:spPr>
                <a:xfrm>
                  <a:off x="3306459" y="1274139"/>
                  <a:ext cx="2302012" cy="1655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24" h="76671" extrusionOk="0">
                      <a:moveTo>
                        <a:pt x="4796" y="0"/>
                      </a:moveTo>
                      <a:cubicBezTo>
                        <a:pt x="2652" y="0"/>
                        <a:pt x="0" y="1275"/>
                        <a:pt x="0" y="3976"/>
                      </a:cubicBezTo>
                      <a:lnTo>
                        <a:pt x="0" y="71730"/>
                      </a:lnTo>
                      <a:cubicBezTo>
                        <a:pt x="0" y="74184"/>
                        <a:pt x="2652" y="76671"/>
                        <a:pt x="4796" y="76671"/>
                      </a:cubicBezTo>
                      <a:lnTo>
                        <a:pt x="103998" y="76671"/>
                      </a:lnTo>
                      <a:cubicBezTo>
                        <a:pt x="106142" y="76671"/>
                        <a:pt x="106623" y="74184"/>
                        <a:pt x="106623" y="71730"/>
                      </a:cubicBezTo>
                      <a:lnTo>
                        <a:pt x="106623" y="3976"/>
                      </a:lnTo>
                      <a:cubicBezTo>
                        <a:pt x="106623" y="1275"/>
                        <a:pt x="106142" y="0"/>
                        <a:pt x="103998" y="0"/>
                      </a:cubicBezTo>
                      <a:close/>
                    </a:path>
                  </a:pathLst>
                </a:custGeom>
                <a:solidFill>
                  <a:srgbClr val="D4DDE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48"/>
                <p:cNvSpPr/>
                <p:nvPr/>
              </p:nvSpPr>
              <p:spPr>
                <a:xfrm>
                  <a:off x="3369588" y="1367904"/>
                  <a:ext cx="2162152" cy="125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46" h="57988" extrusionOk="0">
                      <a:moveTo>
                        <a:pt x="0" y="1"/>
                      </a:moveTo>
                      <a:lnTo>
                        <a:pt x="100145" y="1"/>
                      </a:lnTo>
                      <a:lnTo>
                        <a:pt x="100145" y="57987"/>
                      </a:lnTo>
                      <a:lnTo>
                        <a:pt x="0" y="5798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48"/>
                <p:cNvSpPr/>
                <p:nvPr/>
              </p:nvSpPr>
              <p:spPr>
                <a:xfrm>
                  <a:off x="4050342" y="3013969"/>
                  <a:ext cx="814267" cy="66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15" h="3078" extrusionOk="0">
                      <a:moveTo>
                        <a:pt x="1539" y="0"/>
                      </a:moveTo>
                      <a:cubicBezTo>
                        <a:pt x="689" y="0"/>
                        <a:pt x="0" y="689"/>
                        <a:pt x="0" y="1539"/>
                      </a:cubicBezTo>
                      <a:cubicBezTo>
                        <a:pt x="0" y="2390"/>
                        <a:pt x="689" y="3078"/>
                        <a:pt x="1539" y="3078"/>
                      </a:cubicBezTo>
                      <a:lnTo>
                        <a:pt x="36175" y="3078"/>
                      </a:lnTo>
                      <a:cubicBezTo>
                        <a:pt x="37026" y="3078"/>
                        <a:pt x="37713" y="2390"/>
                        <a:pt x="37715" y="1539"/>
                      </a:cubicBezTo>
                      <a:cubicBezTo>
                        <a:pt x="37713" y="689"/>
                        <a:pt x="37026" y="0"/>
                        <a:pt x="36175" y="0"/>
                      </a:cubicBezTo>
                      <a:close/>
                    </a:path>
                  </a:pathLst>
                </a:custGeom>
                <a:solidFill>
                  <a:srgbClr val="C4D4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48"/>
                <p:cNvSpPr/>
                <p:nvPr/>
              </p:nvSpPr>
              <p:spPr>
                <a:xfrm>
                  <a:off x="4405649" y="2758883"/>
                  <a:ext cx="127683" cy="121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4" h="5640" extrusionOk="0">
                      <a:moveTo>
                        <a:pt x="2818" y="1"/>
                      </a:moveTo>
                      <a:cubicBezTo>
                        <a:pt x="2455" y="1"/>
                        <a:pt x="2089" y="71"/>
                        <a:pt x="1741" y="215"/>
                      </a:cubicBezTo>
                      <a:cubicBezTo>
                        <a:pt x="687" y="652"/>
                        <a:pt x="1" y="1680"/>
                        <a:pt x="1" y="2820"/>
                      </a:cubicBezTo>
                      <a:cubicBezTo>
                        <a:pt x="1" y="3961"/>
                        <a:pt x="687" y="4988"/>
                        <a:pt x="1741" y="5424"/>
                      </a:cubicBezTo>
                      <a:cubicBezTo>
                        <a:pt x="2090" y="5569"/>
                        <a:pt x="2456" y="5639"/>
                        <a:pt x="2819" y="5639"/>
                      </a:cubicBezTo>
                      <a:cubicBezTo>
                        <a:pt x="3553" y="5639"/>
                        <a:pt x="4274" y="5353"/>
                        <a:pt x="4814" y="4813"/>
                      </a:cubicBezTo>
                      <a:cubicBezTo>
                        <a:pt x="5913" y="3712"/>
                        <a:pt x="5913" y="1927"/>
                        <a:pt x="4814" y="826"/>
                      </a:cubicBezTo>
                      <a:cubicBezTo>
                        <a:pt x="4274" y="287"/>
                        <a:pt x="3552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9999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48"/>
              <p:cNvGrpSpPr/>
              <p:nvPr/>
            </p:nvGrpSpPr>
            <p:grpSpPr>
              <a:xfrm>
                <a:off x="3557702" y="1673446"/>
                <a:ext cx="3152248" cy="1174496"/>
                <a:chOff x="3557702" y="1673446"/>
                <a:chExt cx="3152248" cy="1174496"/>
              </a:xfrm>
            </p:grpSpPr>
            <p:sp>
              <p:nvSpPr>
                <p:cNvPr id="328" name="Google Shape;328;p48"/>
                <p:cNvSpPr/>
                <p:nvPr/>
              </p:nvSpPr>
              <p:spPr>
                <a:xfrm>
                  <a:off x="5215965" y="1673446"/>
                  <a:ext cx="124294" cy="12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7" h="5756" extrusionOk="0">
                      <a:moveTo>
                        <a:pt x="2879" y="0"/>
                      </a:moveTo>
                      <a:cubicBezTo>
                        <a:pt x="1289" y="0"/>
                        <a:pt x="1" y="1289"/>
                        <a:pt x="1" y="2877"/>
                      </a:cubicBezTo>
                      <a:cubicBezTo>
                        <a:pt x="1" y="4467"/>
                        <a:pt x="1289" y="5756"/>
                        <a:pt x="2879" y="5756"/>
                      </a:cubicBezTo>
                      <a:cubicBezTo>
                        <a:pt x="4468" y="5756"/>
                        <a:pt x="5756" y="4467"/>
                        <a:pt x="5756" y="2877"/>
                      </a:cubicBezTo>
                      <a:cubicBezTo>
                        <a:pt x="5756" y="1289"/>
                        <a:pt x="4468" y="0"/>
                        <a:pt x="287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48"/>
                <p:cNvSpPr/>
                <p:nvPr/>
              </p:nvSpPr>
              <p:spPr>
                <a:xfrm>
                  <a:off x="6580777" y="2162481"/>
                  <a:ext cx="129173" cy="124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3" h="5757" extrusionOk="0">
                      <a:moveTo>
                        <a:pt x="3104" y="1"/>
                      </a:moveTo>
                      <a:cubicBezTo>
                        <a:pt x="1941" y="1"/>
                        <a:pt x="892" y="703"/>
                        <a:pt x="447" y="1778"/>
                      </a:cubicBezTo>
                      <a:cubicBezTo>
                        <a:pt x="1" y="2853"/>
                        <a:pt x="247" y="4091"/>
                        <a:pt x="1070" y="4914"/>
                      </a:cubicBezTo>
                      <a:cubicBezTo>
                        <a:pt x="1620" y="5465"/>
                        <a:pt x="2357" y="5757"/>
                        <a:pt x="3106" y="5757"/>
                      </a:cubicBezTo>
                      <a:cubicBezTo>
                        <a:pt x="3476" y="5757"/>
                        <a:pt x="3850" y="5685"/>
                        <a:pt x="4206" y="5538"/>
                      </a:cubicBezTo>
                      <a:cubicBezTo>
                        <a:pt x="5282" y="5092"/>
                        <a:pt x="5983" y="4044"/>
                        <a:pt x="5983" y="2879"/>
                      </a:cubicBezTo>
                      <a:cubicBezTo>
                        <a:pt x="5983" y="1289"/>
                        <a:pt x="4695" y="1"/>
                        <a:pt x="310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8"/>
                <p:cNvSpPr/>
                <p:nvPr/>
              </p:nvSpPr>
              <p:spPr>
                <a:xfrm>
                  <a:off x="3799510" y="2219155"/>
                  <a:ext cx="83877" cy="80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3737" extrusionOk="0">
                      <a:moveTo>
                        <a:pt x="2016" y="1"/>
                      </a:moveTo>
                      <a:cubicBezTo>
                        <a:pt x="1261" y="1"/>
                        <a:pt x="579" y="456"/>
                        <a:pt x="290" y="1154"/>
                      </a:cubicBezTo>
                      <a:cubicBezTo>
                        <a:pt x="0" y="1852"/>
                        <a:pt x="161" y="2655"/>
                        <a:pt x="695" y="3190"/>
                      </a:cubicBezTo>
                      <a:cubicBezTo>
                        <a:pt x="1053" y="3547"/>
                        <a:pt x="1530" y="3737"/>
                        <a:pt x="2016" y="3737"/>
                      </a:cubicBezTo>
                      <a:cubicBezTo>
                        <a:pt x="2256" y="3737"/>
                        <a:pt x="2499" y="3690"/>
                        <a:pt x="2730" y="3595"/>
                      </a:cubicBezTo>
                      <a:cubicBezTo>
                        <a:pt x="3428" y="3306"/>
                        <a:pt x="3884" y="2625"/>
                        <a:pt x="3884" y="1869"/>
                      </a:cubicBezTo>
                      <a:cubicBezTo>
                        <a:pt x="3883" y="837"/>
                        <a:pt x="3046" y="1"/>
                        <a:pt x="201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8"/>
                <p:cNvSpPr/>
                <p:nvPr/>
              </p:nvSpPr>
              <p:spPr>
                <a:xfrm>
                  <a:off x="3557702" y="2253914"/>
                  <a:ext cx="54623" cy="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0" h="2434" extrusionOk="0">
                      <a:moveTo>
                        <a:pt x="1312" y="0"/>
                      </a:moveTo>
                      <a:cubicBezTo>
                        <a:pt x="820" y="0"/>
                        <a:pt x="377" y="298"/>
                        <a:pt x="189" y="751"/>
                      </a:cubicBezTo>
                      <a:cubicBezTo>
                        <a:pt x="0" y="1206"/>
                        <a:pt x="105" y="1730"/>
                        <a:pt x="452" y="2078"/>
                      </a:cubicBezTo>
                      <a:cubicBezTo>
                        <a:pt x="685" y="2310"/>
                        <a:pt x="996" y="2434"/>
                        <a:pt x="1313" y="2434"/>
                      </a:cubicBezTo>
                      <a:cubicBezTo>
                        <a:pt x="1470" y="2434"/>
                        <a:pt x="1628" y="2403"/>
                        <a:pt x="1779" y="2341"/>
                      </a:cubicBezTo>
                      <a:cubicBezTo>
                        <a:pt x="2234" y="2153"/>
                        <a:pt x="2530" y="1710"/>
                        <a:pt x="2530" y="1218"/>
                      </a:cubicBezTo>
                      <a:cubicBezTo>
                        <a:pt x="2530" y="545"/>
                        <a:pt x="1985" y="0"/>
                        <a:pt x="13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8"/>
                <p:cNvSpPr/>
                <p:nvPr/>
              </p:nvSpPr>
              <p:spPr>
                <a:xfrm>
                  <a:off x="4928580" y="2290553"/>
                  <a:ext cx="88843" cy="8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5" h="3959" extrusionOk="0">
                      <a:moveTo>
                        <a:pt x="2135" y="1"/>
                      </a:moveTo>
                      <a:cubicBezTo>
                        <a:pt x="1335" y="1"/>
                        <a:pt x="613" y="484"/>
                        <a:pt x="307" y="1223"/>
                      </a:cubicBezTo>
                      <a:cubicBezTo>
                        <a:pt x="1" y="1962"/>
                        <a:pt x="170" y="2813"/>
                        <a:pt x="735" y="3380"/>
                      </a:cubicBezTo>
                      <a:cubicBezTo>
                        <a:pt x="1114" y="3758"/>
                        <a:pt x="1621" y="3959"/>
                        <a:pt x="2136" y="3959"/>
                      </a:cubicBezTo>
                      <a:cubicBezTo>
                        <a:pt x="2390" y="3959"/>
                        <a:pt x="2647" y="3910"/>
                        <a:pt x="2892" y="3808"/>
                      </a:cubicBezTo>
                      <a:cubicBezTo>
                        <a:pt x="3633" y="3502"/>
                        <a:pt x="4114" y="2780"/>
                        <a:pt x="4114" y="1980"/>
                      </a:cubicBezTo>
                      <a:cubicBezTo>
                        <a:pt x="4114" y="887"/>
                        <a:pt x="3228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8"/>
                <p:cNvSpPr/>
                <p:nvPr/>
              </p:nvSpPr>
              <p:spPr>
                <a:xfrm>
                  <a:off x="5856734" y="2762467"/>
                  <a:ext cx="88843" cy="8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5" h="3959" extrusionOk="0">
                      <a:moveTo>
                        <a:pt x="2135" y="1"/>
                      </a:moveTo>
                      <a:cubicBezTo>
                        <a:pt x="1334" y="1"/>
                        <a:pt x="613" y="483"/>
                        <a:pt x="307" y="1223"/>
                      </a:cubicBezTo>
                      <a:cubicBezTo>
                        <a:pt x="1" y="1962"/>
                        <a:pt x="170" y="2813"/>
                        <a:pt x="735" y="3379"/>
                      </a:cubicBezTo>
                      <a:cubicBezTo>
                        <a:pt x="1114" y="3758"/>
                        <a:pt x="1621" y="3959"/>
                        <a:pt x="2135" y="3959"/>
                      </a:cubicBezTo>
                      <a:cubicBezTo>
                        <a:pt x="2390" y="3959"/>
                        <a:pt x="2647" y="3909"/>
                        <a:pt x="2892" y="3808"/>
                      </a:cubicBezTo>
                      <a:cubicBezTo>
                        <a:pt x="3631" y="3502"/>
                        <a:pt x="4114" y="2780"/>
                        <a:pt x="4114" y="1981"/>
                      </a:cubicBezTo>
                      <a:cubicBezTo>
                        <a:pt x="4114" y="887"/>
                        <a:pt x="3228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4" name="Google Shape;334;p48"/>
            <p:cNvSpPr/>
            <p:nvPr/>
          </p:nvSpPr>
          <p:spPr>
            <a:xfrm>
              <a:off x="5369189" y="2264882"/>
              <a:ext cx="106482" cy="51406"/>
            </a:xfrm>
            <a:custGeom>
              <a:avLst/>
              <a:gdLst/>
              <a:ahLst/>
              <a:cxnLst/>
              <a:rect l="l" t="t" r="r" b="b"/>
              <a:pathLst>
                <a:path w="4932" h="2381" extrusionOk="0">
                  <a:moveTo>
                    <a:pt x="4931" y="0"/>
                  </a:moveTo>
                  <a:lnTo>
                    <a:pt x="4931" y="0"/>
                  </a:lnTo>
                  <a:cubicBezTo>
                    <a:pt x="3627" y="626"/>
                    <a:pt x="2327" y="1260"/>
                    <a:pt x="1025" y="1891"/>
                  </a:cubicBezTo>
                  <a:cubicBezTo>
                    <a:pt x="683" y="2055"/>
                    <a:pt x="342" y="2216"/>
                    <a:pt x="0" y="2381"/>
                  </a:cubicBezTo>
                  <a:cubicBezTo>
                    <a:pt x="1866" y="2166"/>
                    <a:pt x="3603" y="1327"/>
                    <a:pt x="49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8"/>
            <p:cNvSpPr/>
            <p:nvPr/>
          </p:nvSpPr>
          <p:spPr>
            <a:xfrm>
              <a:off x="5208408" y="1997296"/>
              <a:ext cx="274193" cy="274171"/>
            </a:xfrm>
            <a:custGeom>
              <a:avLst/>
              <a:gdLst/>
              <a:ahLst/>
              <a:cxnLst/>
              <a:rect l="l" t="t" r="r" b="b"/>
              <a:pathLst>
                <a:path w="12700" h="12699" extrusionOk="0">
                  <a:moveTo>
                    <a:pt x="6349" y="0"/>
                  </a:moveTo>
                  <a:cubicBezTo>
                    <a:pt x="2842" y="0"/>
                    <a:pt x="0" y="2842"/>
                    <a:pt x="0" y="6349"/>
                  </a:cubicBezTo>
                  <a:cubicBezTo>
                    <a:pt x="0" y="9856"/>
                    <a:pt x="2842" y="12699"/>
                    <a:pt x="6349" y="12699"/>
                  </a:cubicBezTo>
                  <a:cubicBezTo>
                    <a:pt x="9856" y="12699"/>
                    <a:pt x="12699" y="9856"/>
                    <a:pt x="12699" y="6349"/>
                  </a:cubicBezTo>
                  <a:cubicBezTo>
                    <a:pt x="12699" y="2842"/>
                    <a:pt x="9856" y="0"/>
                    <a:pt x="6349" y="0"/>
                  </a:cubicBezTo>
                  <a:close/>
                </a:path>
              </a:pathLst>
            </a:custGeom>
            <a:solidFill>
              <a:srgbClr val="DA8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" name="Google Shape;336;p48"/>
            <p:cNvGrpSpPr/>
            <p:nvPr/>
          </p:nvGrpSpPr>
          <p:grpSpPr>
            <a:xfrm>
              <a:off x="5168035" y="1956879"/>
              <a:ext cx="873920" cy="490287"/>
              <a:chOff x="5168035" y="1956879"/>
              <a:chExt cx="873920" cy="490287"/>
            </a:xfrm>
          </p:grpSpPr>
          <p:sp>
            <p:nvSpPr>
              <p:cNvPr id="337" name="Google Shape;337;p48"/>
              <p:cNvSpPr/>
              <p:nvPr/>
            </p:nvSpPr>
            <p:spPr>
              <a:xfrm>
                <a:off x="5270609" y="2101770"/>
                <a:ext cx="771346" cy="345397"/>
              </a:xfrm>
              <a:custGeom>
                <a:avLst/>
                <a:gdLst/>
                <a:ahLst/>
                <a:cxnLst/>
                <a:rect l="l" t="t" r="r" b="b"/>
                <a:pathLst>
                  <a:path w="35727" h="15998" extrusionOk="0">
                    <a:moveTo>
                      <a:pt x="222" y="1"/>
                    </a:moveTo>
                    <a:cubicBezTo>
                      <a:pt x="99" y="1"/>
                      <a:pt x="1" y="99"/>
                      <a:pt x="1" y="222"/>
                    </a:cubicBezTo>
                    <a:lnTo>
                      <a:pt x="1" y="15776"/>
                    </a:lnTo>
                    <a:cubicBezTo>
                      <a:pt x="1" y="15899"/>
                      <a:pt x="99" y="15997"/>
                      <a:pt x="222" y="15997"/>
                    </a:cubicBezTo>
                    <a:lnTo>
                      <a:pt x="35505" y="15997"/>
                    </a:lnTo>
                    <a:cubicBezTo>
                      <a:pt x="35628" y="15997"/>
                      <a:pt x="35726" y="15899"/>
                      <a:pt x="35726" y="15776"/>
                    </a:cubicBezTo>
                    <a:lnTo>
                      <a:pt x="35726" y="222"/>
                    </a:lnTo>
                    <a:cubicBezTo>
                      <a:pt x="35726" y="99"/>
                      <a:pt x="35628" y="1"/>
                      <a:pt x="35505" y="1"/>
                    </a:cubicBezTo>
                    <a:close/>
                  </a:path>
                </a:pathLst>
              </a:custGeom>
              <a:solidFill>
                <a:srgbClr val="C4D4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8"/>
              <p:cNvSpPr/>
              <p:nvPr/>
            </p:nvSpPr>
            <p:spPr>
              <a:xfrm>
                <a:off x="5569631" y="2180789"/>
                <a:ext cx="345483" cy="41215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1909" extrusionOk="0">
                    <a:moveTo>
                      <a:pt x="955" y="1"/>
                    </a:moveTo>
                    <a:cubicBezTo>
                      <a:pt x="428" y="2"/>
                      <a:pt x="2" y="429"/>
                      <a:pt x="1" y="955"/>
                    </a:cubicBezTo>
                    <a:cubicBezTo>
                      <a:pt x="2" y="1482"/>
                      <a:pt x="428" y="1907"/>
                      <a:pt x="955" y="1909"/>
                    </a:cubicBezTo>
                    <a:lnTo>
                      <a:pt x="15048" y="1909"/>
                    </a:lnTo>
                    <a:cubicBezTo>
                      <a:pt x="15575" y="1907"/>
                      <a:pt x="16000" y="1482"/>
                      <a:pt x="16002" y="955"/>
                    </a:cubicBezTo>
                    <a:cubicBezTo>
                      <a:pt x="16000" y="429"/>
                      <a:pt x="15575" y="2"/>
                      <a:pt x="15048" y="1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8"/>
              <p:cNvSpPr/>
              <p:nvPr/>
            </p:nvSpPr>
            <p:spPr>
              <a:xfrm>
                <a:off x="5569631" y="2253871"/>
                <a:ext cx="345483" cy="41258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1911" extrusionOk="0">
                    <a:moveTo>
                      <a:pt x="955" y="1"/>
                    </a:moveTo>
                    <a:cubicBezTo>
                      <a:pt x="428" y="4"/>
                      <a:pt x="2" y="429"/>
                      <a:pt x="1" y="956"/>
                    </a:cubicBezTo>
                    <a:cubicBezTo>
                      <a:pt x="2" y="1482"/>
                      <a:pt x="429" y="1909"/>
                      <a:pt x="955" y="1910"/>
                    </a:cubicBezTo>
                    <a:lnTo>
                      <a:pt x="15048" y="1910"/>
                    </a:lnTo>
                    <a:cubicBezTo>
                      <a:pt x="15575" y="1909"/>
                      <a:pt x="16000" y="1482"/>
                      <a:pt x="16002" y="956"/>
                    </a:cubicBezTo>
                    <a:cubicBezTo>
                      <a:pt x="16000" y="429"/>
                      <a:pt x="15575" y="4"/>
                      <a:pt x="15048" y="1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8"/>
              <p:cNvSpPr/>
              <p:nvPr/>
            </p:nvSpPr>
            <p:spPr>
              <a:xfrm>
                <a:off x="5569631" y="2326975"/>
                <a:ext cx="345483" cy="41237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1910" extrusionOk="0">
                    <a:moveTo>
                      <a:pt x="39" y="1"/>
                    </a:moveTo>
                    <a:cubicBezTo>
                      <a:pt x="18" y="1"/>
                      <a:pt x="1" y="19"/>
                      <a:pt x="1" y="41"/>
                    </a:cubicBezTo>
                    <a:lnTo>
                      <a:pt x="1" y="1871"/>
                    </a:lnTo>
                    <a:cubicBezTo>
                      <a:pt x="1" y="1891"/>
                      <a:pt x="18" y="1909"/>
                      <a:pt x="39" y="1909"/>
                    </a:cubicBezTo>
                    <a:lnTo>
                      <a:pt x="15962" y="1909"/>
                    </a:lnTo>
                    <a:cubicBezTo>
                      <a:pt x="15984" y="1909"/>
                      <a:pt x="16002" y="1891"/>
                      <a:pt x="16002" y="1871"/>
                    </a:cubicBezTo>
                    <a:lnTo>
                      <a:pt x="16002" y="41"/>
                    </a:lnTo>
                    <a:cubicBezTo>
                      <a:pt x="16002" y="19"/>
                      <a:pt x="15984" y="1"/>
                      <a:pt x="15962" y="1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8"/>
              <p:cNvSpPr/>
              <p:nvPr/>
            </p:nvSpPr>
            <p:spPr>
              <a:xfrm>
                <a:off x="5168035" y="1956879"/>
                <a:ext cx="360639" cy="360618"/>
              </a:xfrm>
              <a:custGeom>
                <a:avLst/>
                <a:gdLst/>
                <a:ahLst/>
                <a:cxnLst/>
                <a:rect l="l" t="t" r="r" b="b"/>
                <a:pathLst>
                  <a:path w="16704" h="16703" extrusionOk="0">
                    <a:moveTo>
                      <a:pt x="8351" y="1"/>
                    </a:moveTo>
                    <a:cubicBezTo>
                      <a:pt x="3739" y="1"/>
                      <a:pt x="1" y="3739"/>
                      <a:pt x="1" y="8352"/>
                    </a:cubicBezTo>
                    <a:cubicBezTo>
                      <a:pt x="1" y="12965"/>
                      <a:pt x="3740" y="16703"/>
                      <a:pt x="8351" y="16703"/>
                    </a:cubicBezTo>
                    <a:cubicBezTo>
                      <a:pt x="12964" y="16703"/>
                      <a:pt x="16704" y="12965"/>
                      <a:pt x="16704" y="8352"/>
                    </a:cubicBezTo>
                    <a:cubicBezTo>
                      <a:pt x="16704" y="3739"/>
                      <a:pt x="12964" y="1"/>
                      <a:pt x="8351" y="1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8"/>
              <p:cNvSpPr/>
              <p:nvPr/>
            </p:nvSpPr>
            <p:spPr>
              <a:xfrm>
                <a:off x="5215965" y="2004831"/>
                <a:ext cx="270480" cy="270458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12527" extrusionOk="0">
                    <a:moveTo>
                      <a:pt x="6264" y="0"/>
                    </a:moveTo>
                    <a:cubicBezTo>
                      <a:pt x="2806" y="0"/>
                      <a:pt x="1" y="2805"/>
                      <a:pt x="1" y="6263"/>
                    </a:cubicBezTo>
                    <a:cubicBezTo>
                      <a:pt x="1" y="9722"/>
                      <a:pt x="2806" y="12527"/>
                      <a:pt x="6264" y="12527"/>
                    </a:cubicBezTo>
                    <a:cubicBezTo>
                      <a:pt x="9722" y="12527"/>
                      <a:pt x="12527" y="9722"/>
                      <a:pt x="12527" y="6263"/>
                    </a:cubicBezTo>
                    <a:cubicBezTo>
                      <a:pt x="12527" y="2805"/>
                      <a:pt x="9722" y="0"/>
                      <a:pt x="6264" y="0"/>
                    </a:cubicBezTo>
                    <a:close/>
                  </a:path>
                </a:pathLst>
              </a:custGeom>
              <a:solidFill>
                <a:srgbClr val="F0A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48"/>
            <p:cNvGrpSpPr/>
            <p:nvPr/>
          </p:nvGrpSpPr>
          <p:grpSpPr>
            <a:xfrm>
              <a:off x="3378018" y="2447145"/>
              <a:ext cx="771303" cy="438191"/>
              <a:chOff x="3378018" y="2447145"/>
              <a:chExt cx="771303" cy="438191"/>
            </a:xfrm>
          </p:grpSpPr>
          <p:sp>
            <p:nvSpPr>
              <p:cNvPr id="344" name="Google Shape;344;p48"/>
              <p:cNvSpPr/>
              <p:nvPr/>
            </p:nvSpPr>
            <p:spPr>
              <a:xfrm>
                <a:off x="3378018" y="2447145"/>
                <a:ext cx="771303" cy="438191"/>
              </a:xfrm>
              <a:custGeom>
                <a:avLst/>
                <a:gdLst/>
                <a:ahLst/>
                <a:cxnLst/>
                <a:rect l="l" t="t" r="r" b="b"/>
                <a:pathLst>
                  <a:path w="35725" h="20296" extrusionOk="0">
                    <a:moveTo>
                      <a:pt x="5386" y="0"/>
                    </a:moveTo>
                    <a:cubicBezTo>
                      <a:pt x="2412" y="0"/>
                      <a:pt x="0" y="2410"/>
                      <a:pt x="0" y="5386"/>
                    </a:cubicBezTo>
                    <a:lnTo>
                      <a:pt x="0" y="10611"/>
                    </a:lnTo>
                    <a:cubicBezTo>
                      <a:pt x="0" y="13585"/>
                      <a:pt x="2410" y="15997"/>
                      <a:pt x="5386" y="15997"/>
                    </a:cubicBezTo>
                    <a:lnTo>
                      <a:pt x="6947" y="15997"/>
                    </a:lnTo>
                    <a:lnTo>
                      <a:pt x="4542" y="20296"/>
                    </a:lnTo>
                    <a:lnTo>
                      <a:pt x="10751" y="15995"/>
                    </a:lnTo>
                    <a:lnTo>
                      <a:pt x="30339" y="15995"/>
                    </a:lnTo>
                    <a:cubicBezTo>
                      <a:pt x="33314" y="15995"/>
                      <a:pt x="35724" y="13585"/>
                      <a:pt x="35724" y="10611"/>
                    </a:cubicBezTo>
                    <a:lnTo>
                      <a:pt x="35724" y="5386"/>
                    </a:lnTo>
                    <a:cubicBezTo>
                      <a:pt x="35724" y="2410"/>
                      <a:pt x="33314" y="0"/>
                      <a:pt x="30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8"/>
              <p:cNvSpPr/>
              <p:nvPr/>
            </p:nvSpPr>
            <p:spPr>
              <a:xfrm>
                <a:off x="3467725" y="2534196"/>
                <a:ext cx="187963" cy="171273"/>
              </a:xfrm>
              <a:custGeom>
                <a:avLst/>
                <a:gdLst/>
                <a:ahLst/>
                <a:cxnLst/>
                <a:rect l="l" t="t" r="r" b="b"/>
                <a:pathLst>
                  <a:path w="8706" h="7933" extrusionOk="0">
                    <a:moveTo>
                      <a:pt x="4352" y="1"/>
                    </a:moveTo>
                    <a:cubicBezTo>
                      <a:pt x="3337" y="1"/>
                      <a:pt x="2323" y="387"/>
                      <a:pt x="1549" y="1161"/>
                    </a:cubicBezTo>
                    <a:cubicBezTo>
                      <a:pt x="0" y="2710"/>
                      <a:pt x="0" y="5222"/>
                      <a:pt x="1549" y="6771"/>
                    </a:cubicBezTo>
                    <a:cubicBezTo>
                      <a:pt x="2323" y="7545"/>
                      <a:pt x="3337" y="7932"/>
                      <a:pt x="4352" y="7932"/>
                    </a:cubicBezTo>
                    <a:cubicBezTo>
                      <a:pt x="5367" y="7932"/>
                      <a:pt x="6383" y="7545"/>
                      <a:pt x="7157" y="6771"/>
                    </a:cubicBezTo>
                    <a:cubicBezTo>
                      <a:pt x="8706" y="5222"/>
                      <a:pt x="8706" y="2710"/>
                      <a:pt x="7157" y="1161"/>
                    </a:cubicBezTo>
                    <a:cubicBezTo>
                      <a:pt x="6383" y="387"/>
                      <a:pt x="5367" y="1"/>
                      <a:pt x="43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8"/>
              <p:cNvSpPr/>
              <p:nvPr/>
            </p:nvSpPr>
            <p:spPr>
              <a:xfrm>
                <a:off x="3689994" y="2526121"/>
                <a:ext cx="345526" cy="41237"/>
              </a:xfrm>
              <a:custGeom>
                <a:avLst/>
                <a:gdLst/>
                <a:ahLst/>
                <a:cxnLst/>
                <a:rect l="l" t="t" r="r" b="b"/>
                <a:pathLst>
                  <a:path w="16004" h="1910" extrusionOk="0">
                    <a:moveTo>
                      <a:pt x="955" y="1"/>
                    </a:moveTo>
                    <a:cubicBezTo>
                      <a:pt x="429" y="2"/>
                      <a:pt x="2" y="428"/>
                      <a:pt x="1" y="955"/>
                    </a:cubicBezTo>
                    <a:cubicBezTo>
                      <a:pt x="2" y="1481"/>
                      <a:pt x="429" y="1908"/>
                      <a:pt x="955" y="1909"/>
                    </a:cubicBezTo>
                    <a:lnTo>
                      <a:pt x="15048" y="1909"/>
                    </a:lnTo>
                    <a:cubicBezTo>
                      <a:pt x="15575" y="1908"/>
                      <a:pt x="16001" y="1481"/>
                      <a:pt x="16003" y="955"/>
                    </a:cubicBezTo>
                    <a:cubicBezTo>
                      <a:pt x="16001" y="428"/>
                      <a:pt x="15575" y="2"/>
                      <a:pt x="15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48"/>
              <p:cNvSpPr/>
              <p:nvPr/>
            </p:nvSpPr>
            <p:spPr>
              <a:xfrm>
                <a:off x="3689994" y="2599203"/>
                <a:ext cx="345526" cy="41215"/>
              </a:xfrm>
              <a:custGeom>
                <a:avLst/>
                <a:gdLst/>
                <a:ahLst/>
                <a:cxnLst/>
                <a:rect l="l" t="t" r="r" b="b"/>
                <a:pathLst>
                  <a:path w="16004" h="1909" extrusionOk="0">
                    <a:moveTo>
                      <a:pt x="955" y="1"/>
                    </a:moveTo>
                    <a:cubicBezTo>
                      <a:pt x="429" y="2"/>
                      <a:pt x="2" y="429"/>
                      <a:pt x="1" y="955"/>
                    </a:cubicBezTo>
                    <a:cubicBezTo>
                      <a:pt x="2" y="1482"/>
                      <a:pt x="429" y="1907"/>
                      <a:pt x="955" y="1909"/>
                    </a:cubicBezTo>
                    <a:lnTo>
                      <a:pt x="15048" y="1909"/>
                    </a:lnTo>
                    <a:cubicBezTo>
                      <a:pt x="15575" y="1907"/>
                      <a:pt x="16001" y="1482"/>
                      <a:pt x="16003" y="955"/>
                    </a:cubicBezTo>
                    <a:cubicBezTo>
                      <a:pt x="16001" y="429"/>
                      <a:pt x="15575" y="2"/>
                      <a:pt x="15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8"/>
              <p:cNvSpPr/>
              <p:nvPr/>
            </p:nvSpPr>
            <p:spPr>
              <a:xfrm>
                <a:off x="3689994" y="2672285"/>
                <a:ext cx="345526" cy="41258"/>
              </a:xfrm>
              <a:custGeom>
                <a:avLst/>
                <a:gdLst/>
                <a:ahLst/>
                <a:cxnLst/>
                <a:rect l="l" t="t" r="r" b="b"/>
                <a:pathLst>
                  <a:path w="16004" h="1911" extrusionOk="0">
                    <a:moveTo>
                      <a:pt x="955" y="1"/>
                    </a:moveTo>
                    <a:cubicBezTo>
                      <a:pt x="429" y="2"/>
                      <a:pt x="2" y="429"/>
                      <a:pt x="1" y="955"/>
                    </a:cubicBezTo>
                    <a:cubicBezTo>
                      <a:pt x="2" y="1482"/>
                      <a:pt x="429" y="1909"/>
                      <a:pt x="955" y="1910"/>
                    </a:cubicBezTo>
                    <a:lnTo>
                      <a:pt x="15048" y="1910"/>
                    </a:lnTo>
                    <a:cubicBezTo>
                      <a:pt x="15575" y="1909"/>
                      <a:pt x="16001" y="1482"/>
                      <a:pt x="16003" y="955"/>
                    </a:cubicBezTo>
                    <a:cubicBezTo>
                      <a:pt x="16001" y="429"/>
                      <a:pt x="15575" y="2"/>
                      <a:pt x="15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" name="Google Shape;349;p48"/>
            <p:cNvGrpSpPr/>
            <p:nvPr/>
          </p:nvGrpSpPr>
          <p:grpSpPr>
            <a:xfrm>
              <a:off x="3068170" y="679075"/>
              <a:ext cx="1870061" cy="1398967"/>
              <a:chOff x="3068170" y="679075"/>
              <a:chExt cx="1870061" cy="1398967"/>
            </a:xfrm>
          </p:grpSpPr>
          <p:sp>
            <p:nvSpPr>
              <p:cNvPr id="350" name="Google Shape;350;p48"/>
              <p:cNvSpPr/>
              <p:nvPr/>
            </p:nvSpPr>
            <p:spPr>
              <a:xfrm>
                <a:off x="4269092" y="838150"/>
                <a:ext cx="146596" cy="146575"/>
              </a:xfrm>
              <a:custGeom>
                <a:avLst/>
                <a:gdLst/>
                <a:ahLst/>
                <a:cxnLst/>
                <a:rect l="l" t="t" r="r" b="b"/>
                <a:pathLst>
                  <a:path w="6790" h="6789" extrusionOk="0">
                    <a:moveTo>
                      <a:pt x="3394" y="0"/>
                    </a:moveTo>
                    <a:lnTo>
                      <a:pt x="2194" y="2194"/>
                    </a:lnTo>
                    <a:lnTo>
                      <a:pt x="1" y="3395"/>
                    </a:lnTo>
                    <a:lnTo>
                      <a:pt x="2194" y="4595"/>
                    </a:lnTo>
                    <a:lnTo>
                      <a:pt x="3394" y="6789"/>
                    </a:lnTo>
                    <a:lnTo>
                      <a:pt x="4596" y="4595"/>
                    </a:lnTo>
                    <a:lnTo>
                      <a:pt x="6789" y="3395"/>
                    </a:lnTo>
                    <a:lnTo>
                      <a:pt x="4596" y="2194"/>
                    </a:lnTo>
                    <a:lnTo>
                      <a:pt x="33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8"/>
              <p:cNvSpPr/>
              <p:nvPr/>
            </p:nvSpPr>
            <p:spPr>
              <a:xfrm>
                <a:off x="4125000" y="679075"/>
                <a:ext cx="56890" cy="56933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7" extrusionOk="0">
                    <a:moveTo>
                      <a:pt x="1318" y="1"/>
                    </a:moveTo>
                    <a:lnTo>
                      <a:pt x="852" y="853"/>
                    </a:lnTo>
                    <a:lnTo>
                      <a:pt x="1" y="1318"/>
                    </a:lnTo>
                    <a:lnTo>
                      <a:pt x="852" y="1785"/>
                    </a:lnTo>
                    <a:lnTo>
                      <a:pt x="1318" y="2636"/>
                    </a:lnTo>
                    <a:lnTo>
                      <a:pt x="1784" y="1785"/>
                    </a:lnTo>
                    <a:lnTo>
                      <a:pt x="2635" y="1318"/>
                    </a:lnTo>
                    <a:lnTo>
                      <a:pt x="1784" y="853"/>
                    </a:lnTo>
                    <a:lnTo>
                      <a:pt x="13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8"/>
              <p:cNvSpPr/>
              <p:nvPr/>
            </p:nvSpPr>
            <p:spPr>
              <a:xfrm>
                <a:off x="3786664" y="830766"/>
                <a:ext cx="46937" cy="46937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2174" extrusionOk="0">
                    <a:moveTo>
                      <a:pt x="1087" y="1"/>
                    </a:moveTo>
                    <a:lnTo>
                      <a:pt x="703" y="703"/>
                    </a:lnTo>
                    <a:lnTo>
                      <a:pt x="0" y="1087"/>
                    </a:lnTo>
                    <a:lnTo>
                      <a:pt x="703" y="1471"/>
                    </a:lnTo>
                    <a:lnTo>
                      <a:pt x="1087" y="2174"/>
                    </a:lnTo>
                    <a:lnTo>
                      <a:pt x="1471" y="1471"/>
                    </a:lnTo>
                    <a:lnTo>
                      <a:pt x="2174" y="1087"/>
                    </a:lnTo>
                    <a:lnTo>
                      <a:pt x="1471" y="703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8"/>
              <p:cNvSpPr/>
              <p:nvPr/>
            </p:nvSpPr>
            <p:spPr>
              <a:xfrm>
                <a:off x="3589050" y="916090"/>
                <a:ext cx="75284" cy="75284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3487" extrusionOk="0">
                    <a:moveTo>
                      <a:pt x="1743" y="0"/>
                    </a:moveTo>
                    <a:lnTo>
                      <a:pt x="1126" y="1127"/>
                    </a:lnTo>
                    <a:lnTo>
                      <a:pt x="0" y="1743"/>
                    </a:lnTo>
                    <a:lnTo>
                      <a:pt x="1126" y="2359"/>
                    </a:lnTo>
                    <a:lnTo>
                      <a:pt x="1743" y="3487"/>
                    </a:lnTo>
                    <a:lnTo>
                      <a:pt x="2359" y="2359"/>
                    </a:lnTo>
                    <a:lnTo>
                      <a:pt x="3487" y="1743"/>
                    </a:lnTo>
                    <a:lnTo>
                      <a:pt x="2359" y="1127"/>
                    </a:lnTo>
                    <a:lnTo>
                      <a:pt x="17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8"/>
              <p:cNvSpPr/>
              <p:nvPr/>
            </p:nvSpPr>
            <p:spPr>
              <a:xfrm>
                <a:off x="4466144" y="1054352"/>
                <a:ext cx="122502" cy="122480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5673" extrusionOk="0">
                    <a:moveTo>
                      <a:pt x="2836" y="1"/>
                    </a:moveTo>
                    <a:lnTo>
                      <a:pt x="1834" y="1834"/>
                    </a:lnTo>
                    <a:lnTo>
                      <a:pt x="0" y="2836"/>
                    </a:lnTo>
                    <a:lnTo>
                      <a:pt x="1834" y="3839"/>
                    </a:lnTo>
                    <a:lnTo>
                      <a:pt x="2836" y="5672"/>
                    </a:lnTo>
                    <a:lnTo>
                      <a:pt x="3839" y="3839"/>
                    </a:lnTo>
                    <a:lnTo>
                      <a:pt x="5673" y="2836"/>
                    </a:lnTo>
                    <a:lnTo>
                      <a:pt x="3839" y="1834"/>
                    </a:lnTo>
                    <a:lnTo>
                      <a:pt x="28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8"/>
              <p:cNvSpPr/>
              <p:nvPr/>
            </p:nvSpPr>
            <p:spPr>
              <a:xfrm>
                <a:off x="3923436" y="1935311"/>
                <a:ext cx="70535" cy="70513"/>
              </a:xfrm>
              <a:custGeom>
                <a:avLst/>
                <a:gdLst/>
                <a:ahLst/>
                <a:cxnLst/>
                <a:rect l="l" t="t" r="r" b="b"/>
                <a:pathLst>
                  <a:path w="3267" h="3266" extrusionOk="0">
                    <a:moveTo>
                      <a:pt x="1634" y="0"/>
                    </a:moveTo>
                    <a:lnTo>
                      <a:pt x="1056" y="1056"/>
                    </a:lnTo>
                    <a:lnTo>
                      <a:pt x="1" y="1633"/>
                    </a:lnTo>
                    <a:lnTo>
                      <a:pt x="1056" y="2210"/>
                    </a:lnTo>
                    <a:lnTo>
                      <a:pt x="1634" y="3266"/>
                    </a:lnTo>
                    <a:lnTo>
                      <a:pt x="2211" y="2210"/>
                    </a:lnTo>
                    <a:lnTo>
                      <a:pt x="3266" y="1633"/>
                    </a:lnTo>
                    <a:lnTo>
                      <a:pt x="2211" y="1056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8"/>
              <p:cNvSpPr/>
              <p:nvPr/>
            </p:nvSpPr>
            <p:spPr>
              <a:xfrm>
                <a:off x="3802683" y="1831355"/>
                <a:ext cx="14897" cy="14897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345" y="1"/>
                    </a:moveTo>
                    <a:lnTo>
                      <a:pt x="223" y="223"/>
                    </a:lnTo>
                    <a:lnTo>
                      <a:pt x="0" y="345"/>
                    </a:lnTo>
                    <a:lnTo>
                      <a:pt x="223" y="468"/>
                    </a:lnTo>
                    <a:lnTo>
                      <a:pt x="345" y="690"/>
                    </a:lnTo>
                    <a:lnTo>
                      <a:pt x="467" y="468"/>
                    </a:lnTo>
                    <a:lnTo>
                      <a:pt x="690" y="345"/>
                    </a:lnTo>
                    <a:lnTo>
                      <a:pt x="467" y="223"/>
                    </a:lnTo>
                    <a:lnTo>
                      <a:pt x="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8"/>
              <p:cNvSpPr/>
              <p:nvPr/>
            </p:nvSpPr>
            <p:spPr>
              <a:xfrm>
                <a:off x="3545374" y="1751450"/>
                <a:ext cx="87375" cy="873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4047" extrusionOk="0">
                    <a:moveTo>
                      <a:pt x="2023" y="0"/>
                    </a:moveTo>
                    <a:lnTo>
                      <a:pt x="1308" y="1308"/>
                    </a:lnTo>
                    <a:lnTo>
                      <a:pt x="0" y="2023"/>
                    </a:lnTo>
                    <a:lnTo>
                      <a:pt x="1308" y="2739"/>
                    </a:lnTo>
                    <a:lnTo>
                      <a:pt x="2023" y="4046"/>
                    </a:lnTo>
                    <a:lnTo>
                      <a:pt x="2737" y="2739"/>
                    </a:lnTo>
                    <a:lnTo>
                      <a:pt x="4046" y="2023"/>
                    </a:lnTo>
                    <a:lnTo>
                      <a:pt x="2737" y="1308"/>
                    </a:lnTo>
                    <a:lnTo>
                      <a:pt x="20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8"/>
              <p:cNvSpPr/>
              <p:nvPr/>
            </p:nvSpPr>
            <p:spPr>
              <a:xfrm>
                <a:off x="3372848" y="1145613"/>
                <a:ext cx="62395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2890" extrusionOk="0">
                    <a:moveTo>
                      <a:pt x="1445" y="1"/>
                    </a:moveTo>
                    <a:lnTo>
                      <a:pt x="934" y="936"/>
                    </a:lnTo>
                    <a:lnTo>
                      <a:pt x="1" y="1445"/>
                    </a:lnTo>
                    <a:lnTo>
                      <a:pt x="934" y="1956"/>
                    </a:lnTo>
                    <a:lnTo>
                      <a:pt x="1445" y="2889"/>
                    </a:lnTo>
                    <a:lnTo>
                      <a:pt x="1956" y="1956"/>
                    </a:lnTo>
                    <a:lnTo>
                      <a:pt x="2890" y="1445"/>
                    </a:lnTo>
                    <a:lnTo>
                      <a:pt x="1956" y="936"/>
                    </a:lnTo>
                    <a:lnTo>
                      <a:pt x="14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8"/>
              <p:cNvSpPr/>
              <p:nvPr/>
            </p:nvSpPr>
            <p:spPr>
              <a:xfrm>
                <a:off x="3068170" y="1136265"/>
                <a:ext cx="113024" cy="113024"/>
              </a:xfrm>
              <a:custGeom>
                <a:avLst/>
                <a:gdLst/>
                <a:ahLst/>
                <a:cxnLst/>
                <a:rect l="l" t="t" r="r" b="b"/>
                <a:pathLst>
                  <a:path w="5235" h="5235" extrusionOk="0">
                    <a:moveTo>
                      <a:pt x="2617" y="1"/>
                    </a:moveTo>
                    <a:lnTo>
                      <a:pt x="1693" y="1693"/>
                    </a:lnTo>
                    <a:lnTo>
                      <a:pt x="1" y="2617"/>
                    </a:lnTo>
                    <a:lnTo>
                      <a:pt x="1693" y="3543"/>
                    </a:lnTo>
                    <a:lnTo>
                      <a:pt x="2617" y="5235"/>
                    </a:lnTo>
                    <a:lnTo>
                      <a:pt x="3543" y="3543"/>
                    </a:lnTo>
                    <a:lnTo>
                      <a:pt x="5235" y="2617"/>
                    </a:lnTo>
                    <a:lnTo>
                      <a:pt x="3543" y="1693"/>
                    </a:lnTo>
                    <a:lnTo>
                      <a:pt x="2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48"/>
              <p:cNvSpPr/>
              <p:nvPr/>
            </p:nvSpPr>
            <p:spPr>
              <a:xfrm>
                <a:off x="4700892" y="1273124"/>
                <a:ext cx="92297" cy="92297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4275" extrusionOk="0">
                    <a:moveTo>
                      <a:pt x="2137" y="0"/>
                    </a:moveTo>
                    <a:lnTo>
                      <a:pt x="1382" y="1383"/>
                    </a:lnTo>
                    <a:lnTo>
                      <a:pt x="0" y="2138"/>
                    </a:lnTo>
                    <a:lnTo>
                      <a:pt x="1382" y="2893"/>
                    </a:lnTo>
                    <a:lnTo>
                      <a:pt x="2137" y="4274"/>
                    </a:lnTo>
                    <a:lnTo>
                      <a:pt x="2892" y="2893"/>
                    </a:lnTo>
                    <a:lnTo>
                      <a:pt x="4275" y="2138"/>
                    </a:lnTo>
                    <a:lnTo>
                      <a:pt x="2892" y="1383"/>
                    </a:lnTo>
                    <a:lnTo>
                      <a:pt x="21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48"/>
              <p:cNvSpPr/>
              <p:nvPr/>
            </p:nvSpPr>
            <p:spPr>
              <a:xfrm>
                <a:off x="4811757" y="961882"/>
                <a:ext cx="126474" cy="126474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5858" extrusionOk="0">
                    <a:moveTo>
                      <a:pt x="2929" y="1"/>
                    </a:moveTo>
                    <a:lnTo>
                      <a:pt x="1894" y="1894"/>
                    </a:lnTo>
                    <a:lnTo>
                      <a:pt x="1" y="2929"/>
                    </a:lnTo>
                    <a:lnTo>
                      <a:pt x="1894" y="3964"/>
                    </a:lnTo>
                    <a:lnTo>
                      <a:pt x="2929" y="5858"/>
                    </a:lnTo>
                    <a:lnTo>
                      <a:pt x="3964" y="3964"/>
                    </a:lnTo>
                    <a:lnTo>
                      <a:pt x="5858" y="2929"/>
                    </a:lnTo>
                    <a:lnTo>
                      <a:pt x="3964" y="1894"/>
                    </a:lnTo>
                    <a:lnTo>
                      <a:pt x="29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8"/>
              <p:cNvSpPr/>
              <p:nvPr/>
            </p:nvSpPr>
            <p:spPr>
              <a:xfrm>
                <a:off x="4079769" y="1972532"/>
                <a:ext cx="46332" cy="46332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146" extrusionOk="0">
                    <a:moveTo>
                      <a:pt x="1072" y="0"/>
                    </a:moveTo>
                    <a:lnTo>
                      <a:pt x="694" y="694"/>
                    </a:lnTo>
                    <a:lnTo>
                      <a:pt x="1" y="1074"/>
                    </a:lnTo>
                    <a:lnTo>
                      <a:pt x="694" y="1453"/>
                    </a:lnTo>
                    <a:lnTo>
                      <a:pt x="1072" y="2145"/>
                    </a:lnTo>
                    <a:lnTo>
                      <a:pt x="1452" y="1453"/>
                    </a:lnTo>
                    <a:lnTo>
                      <a:pt x="2146" y="1074"/>
                    </a:lnTo>
                    <a:lnTo>
                      <a:pt x="1452" y="694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8"/>
              <p:cNvSpPr/>
              <p:nvPr/>
            </p:nvSpPr>
            <p:spPr>
              <a:xfrm>
                <a:off x="3620507" y="2038489"/>
                <a:ext cx="39574" cy="39553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832" extrusionOk="0">
                    <a:moveTo>
                      <a:pt x="916" y="0"/>
                    </a:moveTo>
                    <a:lnTo>
                      <a:pt x="593" y="592"/>
                    </a:lnTo>
                    <a:lnTo>
                      <a:pt x="1" y="916"/>
                    </a:lnTo>
                    <a:lnTo>
                      <a:pt x="593" y="1240"/>
                    </a:lnTo>
                    <a:lnTo>
                      <a:pt x="916" y="1832"/>
                    </a:lnTo>
                    <a:lnTo>
                      <a:pt x="1240" y="1240"/>
                    </a:lnTo>
                    <a:lnTo>
                      <a:pt x="1832" y="916"/>
                    </a:lnTo>
                    <a:lnTo>
                      <a:pt x="1240" y="592"/>
                    </a:lnTo>
                    <a:lnTo>
                      <a:pt x="9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48"/>
            <p:cNvGrpSpPr/>
            <p:nvPr/>
          </p:nvGrpSpPr>
          <p:grpSpPr>
            <a:xfrm>
              <a:off x="3269605" y="583000"/>
              <a:ext cx="938539" cy="1049835"/>
              <a:chOff x="3269605" y="583000"/>
              <a:chExt cx="938539" cy="1049835"/>
            </a:xfrm>
          </p:grpSpPr>
          <p:sp>
            <p:nvSpPr>
              <p:cNvPr id="365" name="Google Shape;365;p48"/>
              <p:cNvSpPr/>
              <p:nvPr/>
            </p:nvSpPr>
            <p:spPr>
              <a:xfrm>
                <a:off x="3532679" y="994311"/>
                <a:ext cx="444991" cy="281555"/>
              </a:xfrm>
              <a:custGeom>
                <a:avLst/>
                <a:gdLst/>
                <a:ahLst/>
                <a:cxnLst/>
                <a:rect l="l" t="t" r="r" b="b"/>
                <a:pathLst>
                  <a:path w="20611" h="13041" extrusionOk="0">
                    <a:moveTo>
                      <a:pt x="6708" y="0"/>
                    </a:moveTo>
                    <a:cubicBezTo>
                      <a:pt x="6571" y="0"/>
                      <a:pt x="6433" y="46"/>
                      <a:pt x="6320" y="138"/>
                    </a:cubicBezTo>
                    <a:cubicBezTo>
                      <a:pt x="6089" y="322"/>
                      <a:pt x="6021" y="644"/>
                      <a:pt x="6158" y="906"/>
                    </a:cubicBezTo>
                    <a:lnTo>
                      <a:pt x="8408" y="5283"/>
                    </a:lnTo>
                    <a:lnTo>
                      <a:pt x="915" y="2473"/>
                    </a:lnTo>
                    <a:cubicBezTo>
                      <a:pt x="844" y="2446"/>
                      <a:pt x="770" y="2433"/>
                      <a:pt x="698" y="2433"/>
                    </a:cubicBezTo>
                    <a:cubicBezTo>
                      <a:pt x="470" y="2433"/>
                      <a:pt x="253" y="2559"/>
                      <a:pt x="144" y="2773"/>
                    </a:cubicBezTo>
                    <a:cubicBezTo>
                      <a:pt x="1" y="3056"/>
                      <a:pt x="93" y="3400"/>
                      <a:pt x="358" y="3574"/>
                    </a:cubicBezTo>
                    <a:lnTo>
                      <a:pt x="14668" y="12939"/>
                    </a:lnTo>
                    <a:cubicBezTo>
                      <a:pt x="14771" y="13007"/>
                      <a:pt x="14889" y="13040"/>
                      <a:pt x="15007" y="13040"/>
                    </a:cubicBezTo>
                    <a:cubicBezTo>
                      <a:pt x="15151" y="13040"/>
                      <a:pt x="15295" y="12990"/>
                      <a:pt x="15410" y="12892"/>
                    </a:cubicBezTo>
                    <a:cubicBezTo>
                      <a:pt x="15619" y="12714"/>
                      <a:pt x="15687" y="12420"/>
                      <a:pt x="15575" y="12168"/>
                    </a:cubicBezTo>
                    <a:lnTo>
                      <a:pt x="14253" y="9191"/>
                    </a:lnTo>
                    <a:lnTo>
                      <a:pt x="19619" y="12146"/>
                    </a:lnTo>
                    <a:cubicBezTo>
                      <a:pt x="19713" y="12198"/>
                      <a:pt x="19816" y="12223"/>
                      <a:pt x="19917" y="12223"/>
                    </a:cubicBezTo>
                    <a:cubicBezTo>
                      <a:pt x="20116" y="12223"/>
                      <a:pt x="20311" y="12126"/>
                      <a:pt x="20430" y="11951"/>
                    </a:cubicBezTo>
                    <a:cubicBezTo>
                      <a:pt x="20610" y="11688"/>
                      <a:pt x="20560" y="11330"/>
                      <a:pt x="20316" y="11125"/>
                    </a:cubicBezTo>
                    <a:lnTo>
                      <a:pt x="7106" y="145"/>
                    </a:lnTo>
                    <a:cubicBezTo>
                      <a:pt x="6991" y="49"/>
                      <a:pt x="6850" y="0"/>
                      <a:pt x="67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8"/>
              <p:cNvSpPr/>
              <p:nvPr/>
            </p:nvSpPr>
            <p:spPr>
              <a:xfrm>
                <a:off x="3269605" y="1367623"/>
                <a:ext cx="684792" cy="265212"/>
              </a:xfrm>
              <a:custGeom>
                <a:avLst/>
                <a:gdLst/>
                <a:ahLst/>
                <a:cxnLst/>
                <a:rect l="l" t="t" r="r" b="b"/>
                <a:pathLst>
                  <a:path w="31718" h="12284" extrusionOk="0">
                    <a:moveTo>
                      <a:pt x="6703" y="0"/>
                    </a:moveTo>
                    <a:cubicBezTo>
                      <a:pt x="6470" y="0"/>
                      <a:pt x="6254" y="131"/>
                      <a:pt x="6148" y="343"/>
                    </a:cubicBezTo>
                    <a:cubicBezTo>
                      <a:pt x="6024" y="591"/>
                      <a:pt x="6079" y="890"/>
                      <a:pt x="6280" y="1077"/>
                    </a:cubicBezTo>
                    <a:lnTo>
                      <a:pt x="10345" y="4832"/>
                    </a:lnTo>
                    <a:lnTo>
                      <a:pt x="740" y="3797"/>
                    </a:lnTo>
                    <a:cubicBezTo>
                      <a:pt x="717" y="3795"/>
                      <a:pt x="694" y="3794"/>
                      <a:pt x="671" y="3794"/>
                    </a:cubicBezTo>
                    <a:cubicBezTo>
                      <a:pt x="381" y="3794"/>
                      <a:pt x="124" y="3998"/>
                      <a:pt x="64" y="4289"/>
                    </a:cubicBezTo>
                    <a:cubicBezTo>
                      <a:pt x="1" y="4604"/>
                      <a:pt x="186" y="4915"/>
                      <a:pt x="493" y="5008"/>
                    </a:cubicBezTo>
                    <a:lnTo>
                      <a:pt x="24344" y="12257"/>
                    </a:lnTo>
                    <a:cubicBezTo>
                      <a:pt x="24404" y="12275"/>
                      <a:pt x="24464" y="12284"/>
                      <a:pt x="24524" y="12284"/>
                    </a:cubicBezTo>
                    <a:cubicBezTo>
                      <a:pt x="24748" y="12284"/>
                      <a:pt x="24961" y="12163"/>
                      <a:pt x="25071" y="11957"/>
                    </a:cubicBezTo>
                    <a:cubicBezTo>
                      <a:pt x="25211" y="11696"/>
                      <a:pt x="25148" y="11372"/>
                      <a:pt x="24920" y="11184"/>
                    </a:cubicBezTo>
                    <a:lnTo>
                      <a:pt x="18863" y="6184"/>
                    </a:lnTo>
                    <a:lnTo>
                      <a:pt x="31097" y="5744"/>
                    </a:lnTo>
                    <a:cubicBezTo>
                      <a:pt x="31413" y="5732"/>
                      <a:pt x="31670" y="5485"/>
                      <a:pt x="31694" y="5170"/>
                    </a:cubicBezTo>
                    <a:cubicBezTo>
                      <a:pt x="31717" y="4853"/>
                      <a:pt x="31499" y="4570"/>
                      <a:pt x="31187" y="4513"/>
                    </a:cubicBezTo>
                    <a:lnTo>
                      <a:pt x="31187" y="4514"/>
                    </a:lnTo>
                    <a:lnTo>
                      <a:pt x="6815" y="11"/>
                    </a:lnTo>
                    <a:cubicBezTo>
                      <a:pt x="6777" y="4"/>
                      <a:pt x="6740" y="0"/>
                      <a:pt x="67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8"/>
              <p:cNvSpPr/>
              <p:nvPr/>
            </p:nvSpPr>
            <p:spPr>
              <a:xfrm>
                <a:off x="3822222" y="583000"/>
                <a:ext cx="385921" cy="627146"/>
              </a:xfrm>
              <a:custGeom>
                <a:avLst/>
                <a:gdLst/>
                <a:ahLst/>
                <a:cxnLst/>
                <a:rect l="l" t="t" r="r" b="b"/>
                <a:pathLst>
                  <a:path w="17875" h="29048" extrusionOk="0">
                    <a:moveTo>
                      <a:pt x="4853" y="0"/>
                    </a:moveTo>
                    <a:cubicBezTo>
                      <a:pt x="4769" y="0"/>
                      <a:pt x="4684" y="17"/>
                      <a:pt x="4603" y="53"/>
                    </a:cubicBezTo>
                    <a:cubicBezTo>
                      <a:pt x="4315" y="181"/>
                      <a:pt x="4169" y="506"/>
                      <a:pt x="4263" y="807"/>
                    </a:cubicBezTo>
                    <a:lnTo>
                      <a:pt x="7847" y="12238"/>
                    </a:lnTo>
                    <a:lnTo>
                      <a:pt x="983" y="8267"/>
                    </a:lnTo>
                    <a:cubicBezTo>
                      <a:pt x="886" y="8212"/>
                      <a:pt x="780" y="8185"/>
                      <a:pt x="674" y="8185"/>
                    </a:cubicBezTo>
                    <a:cubicBezTo>
                      <a:pt x="501" y="8185"/>
                      <a:pt x="329" y="8258"/>
                      <a:pt x="209" y="8395"/>
                    </a:cubicBezTo>
                    <a:cubicBezTo>
                      <a:pt x="14" y="8616"/>
                      <a:pt x="1" y="8943"/>
                      <a:pt x="178" y="9178"/>
                    </a:cubicBezTo>
                    <a:lnTo>
                      <a:pt x="15008" y="28801"/>
                    </a:lnTo>
                    <a:cubicBezTo>
                      <a:pt x="15130" y="28962"/>
                      <a:pt x="15315" y="29047"/>
                      <a:pt x="15504" y="29047"/>
                    </a:cubicBezTo>
                    <a:cubicBezTo>
                      <a:pt x="15615" y="29047"/>
                      <a:pt x="15727" y="29017"/>
                      <a:pt x="15828" y="28956"/>
                    </a:cubicBezTo>
                    <a:cubicBezTo>
                      <a:pt x="16101" y="28788"/>
                      <a:pt x="16201" y="28442"/>
                      <a:pt x="16062" y="28155"/>
                    </a:cubicBezTo>
                    <a:lnTo>
                      <a:pt x="11913" y="19642"/>
                    </a:lnTo>
                    <a:lnTo>
                      <a:pt x="11913" y="19642"/>
                    </a:lnTo>
                    <a:lnTo>
                      <a:pt x="16919" y="22177"/>
                    </a:lnTo>
                    <a:cubicBezTo>
                      <a:pt x="17008" y="22223"/>
                      <a:pt x="17105" y="22245"/>
                      <a:pt x="17200" y="22245"/>
                    </a:cubicBezTo>
                    <a:cubicBezTo>
                      <a:pt x="17367" y="22245"/>
                      <a:pt x="17532" y="22177"/>
                      <a:pt x="17652" y="22049"/>
                    </a:cubicBezTo>
                    <a:cubicBezTo>
                      <a:pt x="17841" y="21848"/>
                      <a:pt x="17875" y="21547"/>
                      <a:pt x="17735" y="21310"/>
                    </a:cubicBezTo>
                    <a:lnTo>
                      <a:pt x="5391" y="308"/>
                    </a:lnTo>
                    <a:cubicBezTo>
                      <a:pt x="5276" y="112"/>
                      <a:pt x="5068" y="0"/>
                      <a:pt x="48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" name="Google Shape;368;p48"/>
            <p:cNvGrpSpPr/>
            <p:nvPr/>
          </p:nvGrpSpPr>
          <p:grpSpPr>
            <a:xfrm>
              <a:off x="4005262" y="1244722"/>
              <a:ext cx="1055859" cy="1375143"/>
              <a:chOff x="4005262" y="1244722"/>
              <a:chExt cx="1055859" cy="1375143"/>
            </a:xfrm>
          </p:grpSpPr>
          <p:sp>
            <p:nvSpPr>
              <p:cNvPr id="369" name="Google Shape;369;p48"/>
              <p:cNvSpPr/>
              <p:nvPr/>
            </p:nvSpPr>
            <p:spPr>
              <a:xfrm>
                <a:off x="4399668" y="2152312"/>
                <a:ext cx="232935" cy="467553"/>
              </a:xfrm>
              <a:custGeom>
                <a:avLst/>
                <a:gdLst/>
                <a:ahLst/>
                <a:cxnLst/>
                <a:rect l="l" t="t" r="r" b="b"/>
                <a:pathLst>
                  <a:path w="10789" h="21656" extrusionOk="0">
                    <a:moveTo>
                      <a:pt x="1" y="1"/>
                    </a:moveTo>
                    <a:lnTo>
                      <a:pt x="1" y="21655"/>
                    </a:lnTo>
                    <a:lnTo>
                      <a:pt x="10789" y="21655"/>
                    </a:lnTo>
                    <a:lnTo>
                      <a:pt x="10789" y="1"/>
                    </a:lnTo>
                    <a:close/>
                  </a:path>
                </a:pathLst>
              </a:custGeom>
              <a:solidFill>
                <a:srgbClr val="F0A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8"/>
              <p:cNvSpPr/>
              <p:nvPr/>
            </p:nvSpPr>
            <p:spPr>
              <a:xfrm>
                <a:off x="4839219" y="1843618"/>
                <a:ext cx="221902" cy="223780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0365" extrusionOk="0">
                    <a:moveTo>
                      <a:pt x="5139" y="0"/>
                    </a:moveTo>
                    <a:cubicBezTo>
                      <a:pt x="4788" y="0"/>
                      <a:pt x="4442" y="166"/>
                      <a:pt x="4234" y="471"/>
                    </a:cubicBezTo>
                    <a:lnTo>
                      <a:pt x="332" y="6170"/>
                    </a:lnTo>
                    <a:cubicBezTo>
                      <a:pt x="1" y="6654"/>
                      <a:pt x="136" y="7316"/>
                      <a:pt x="633" y="7639"/>
                    </a:cubicBezTo>
                    <a:lnTo>
                      <a:pt x="4540" y="10188"/>
                    </a:lnTo>
                    <a:cubicBezTo>
                      <a:pt x="4724" y="10308"/>
                      <a:pt x="4933" y="10365"/>
                      <a:pt x="5140" y="10365"/>
                    </a:cubicBezTo>
                    <a:cubicBezTo>
                      <a:pt x="5491" y="10365"/>
                      <a:pt x="5836" y="10200"/>
                      <a:pt x="6045" y="9895"/>
                    </a:cubicBezTo>
                    <a:lnTo>
                      <a:pt x="9946" y="4194"/>
                    </a:lnTo>
                    <a:cubicBezTo>
                      <a:pt x="10278" y="3711"/>
                      <a:pt x="10142" y="3050"/>
                      <a:pt x="9646" y="2726"/>
                    </a:cubicBezTo>
                    <a:lnTo>
                      <a:pt x="5739" y="178"/>
                    </a:lnTo>
                    <a:cubicBezTo>
                      <a:pt x="5555" y="58"/>
                      <a:pt x="5346" y="0"/>
                      <a:pt x="5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8"/>
              <p:cNvSpPr/>
              <p:nvPr/>
            </p:nvSpPr>
            <p:spPr>
              <a:xfrm>
                <a:off x="4044988" y="1351884"/>
                <a:ext cx="204479" cy="175354"/>
              </a:xfrm>
              <a:custGeom>
                <a:avLst/>
                <a:gdLst/>
                <a:ahLst/>
                <a:cxnLst/>
                <a:rect l="l" t="t" r="r" b="b"/>
                <a:pathLst>
                  <a:path w="9471" h="8122" extrusionOk="0">
                    <a:moveTo>
                      <a:pt x="4739" y="0"/>
                    </a:moveTo>
                    <a:cubicBezTo>
                      <a:pt x="3397" y="0"/>
                      <a:pt x="2079" y="634"/>
                      <a:pt x="1277" y="1806"/>
                    </a:cubicBezTo>
                    <a:cubicBezTo>
                      <a:pt x="1" y="3670"/>
                      <a:pt x="515" y="6192"/>
                      <a:pt x="2424" y="7437"/>
                    </a:cubicBezTo>
                    <a:cubicBezTo>
                      <a:pt x="3134" y="7900"/>
                      <a:pt x="3937" y="8122"/>
                      <a:pt x="4731" y="8122"/>
                    </a:cubicBezTo>
                    <a:cubicBezTo>
                      <a:pt x="6074" y="8122"/>
                      <a:pt x="7392" y="7488"/>
                      <a:pt x="8194" y="6317"/>
                    </a:cubicBezTo>
                    <a:cubicBezTo>
                      <a:pt x="9471" y="4453"/>
                      <a:pt x="8955" y="1931"/>
                      <a:pt x="7046" y="685"/>
                    </a:cubicBezTo>
                    <a:cubicBezTo>
                      <a:pt x="6336" y="222"/>
                      <a:pt x="5533" y="0"/>
                      <a:pt x="47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8"/>
              <p:cNvSpPr/>
              <p:nvPr/>
            </p:nvSpPr>
            <p:spPr>
              <a:xfrm>
                <a:off x="4050601" y="1272800"/>
                <a:ext cx="792396" cy="693989"/>
              </a:xfrm>
              <a:custGeom>
                <a:avLst/>
                <a:gdLst/>
                <a:ahLst/>
                <a:cxnLst/>
                <a:rect l="l" t="t" r="r" b="b"/>
                <a:pathLst>
                  <a:path w="36702" h="32144" extrusionOk="0">
                    <a:moveTo>
                      <a:pt x="14764" y="0"/>
                    </a:moveTo>
                    <a:lnTo>
                      <a:pt x="0" y="21570"/>
                    </a:lnTo>
                    <a:lnTo>
                      <a:pt x="28416" y="32144"/>
                    </a:lnTo>
                    <a:lnTo>
                      <a:pt x="36702" y="20039"/>
                    </a:lnTo>
                    <a:lnTo>
                      <a:pt x="1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48"/>
              <p:cNvSpPr/>
              <p:nvPr/>
            </p:nvSpPr>
            <p:spPr>
              <a:xfrm>
                <a:off x="4005262" y="1244722"/>
                <a:ext cx="458226" cy="562484"/>
              </a:xfrm>
              <a:custGeom>
                <a:avLst/>
                <a:gdLst/>
                <a:ahLst/>
                <a:cxnLst/>
                <a:rect l="l" t="t" r="r" b="b"/>
                <a:pathLst>
                  <a:path w="21224" h="26053" extrusionOk="0">
                    <a:moveTo>
                      <a:pt x="17126" y="1"/>
                    </a:moveTo>
                    <a:cubicBezTo>
                      <a:pt x="15957" y="1"/>
                      <a:pt x="14807" y="551"/>
                      <a:pt x="14113" y="1565"/>
                    </a:cubicBezTo>
                    <a:lnTo>
                      <a:pt x="1103" y="20571"/>
                    </a:lnTo>
                    <a:cubicBezTo>
                      <a:pt x="0" y="22183"/>
                      <a:pt x="448" y="24384"/>
                      <a:pt x="2100" y="25462"/>
                    </a:cubicBezTo>
                    <a:cubicBezTo>
                      <a:pt x="2713" y="25861"/>
                      <a:pt x="3409" y="26053"/>
                      <a:pt x="4098" y="26053"/>
                    </a:cubicBezTo>
                    <a:cubicBezTo>
                      <a:pt x="5267" y="26053"/>
                      <a:pt x="6417" y="25503"/>
                      <a:pt x="7112" y="24489"/>
                    </a:cubicBezTo>
                    <a:lnTo>
                      <a:pt x="20121" y="5483"/>
                    </a:lnTo>
                    <a:cubicBezTo>
                      <a:pt x="21224" y="3870"/>
                      <a:pt x="20776" y="1669"/>
                      <a:pt x="19123" y="592"/>
                    </a:cubicBezTo>
                    <a:cubicBezTo>
                      <a:pt x="18510" y="192"/>
                      <a:pt x="17815" y="1"/>
                      <a:pt x="171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48"/>
              <p:cNvSpPr/>
              <p:nvPr/>
            </p:nvSpPr>
            <p:spPr>
              <a:xfrm>
                <a:off x="4592683" y="1689789"/>
                <a:ext cx="390542" cy="367483"/>
              </a:xfrm>
              <a:custGeom>
                <a:avLst/>
                <a:gdLst/>
                <a:ahLst/>
                <a:cxnLst/>
                <a:rect l="l" t="t" r="r" b="b"/>
                <a:pathLst>
                  <a:path w="18089" h="17021" extrusionOk="0">
                    <a:moveTo>
                      <a:pt x="10090" y="1"/>
                    </a:moveTo>
                    <a:cubicBezTo>
                      <a:pt x="7510" y="1"/>
                      <a:pt x="4971" y="1214"/>
                      <a:pt x="3439" y="3454"/>
                    </a:cubicBezTo>
                    <a:lnTo>
                      <a:pt x="2437" y="4916"/>
                    </a:lnTo>
                    <a:cubicBezTo>
                      <a:pt x="1" y="8478"/>
                      <a:pt x="990" y="13336"/>
                      <a:pt x="4639" y="15717"/>
                    </a:cubicBezTo>
                    <a:cubicBezTo>
                      <a:pt x="5991" y="16599"/>
                      <a:pt x="7527" y="17021"/>
                      <a:pt x="9048" y="17021"/>
                    </a:cubicBezTo>
                    <a:cubicBezTo>
                      <a:pt x="10000" y="17021"/>
                      <a:pt x="10947" y="16856"/>
                      <a:pt x="11840" y="16534"/>
                    </a:cubicBezTo>
                    <a:cubicBezTo>
                      <a:pt x="12424" y="16325"/>
                      <a:pt x="12982" y="16048"/>
                      <a:pt x="13503" y="15711"/>
                    </a:cubicBezTo>
                    <a:cubicBezTo>
                      <a:pt x="14285" y="15205"/>
                      <a:pt x="14970" y="14563"/>
                      <a:pt x="15525" y="13815"/>
                    </a:cubicBezTo>
                    <a:cubicBezTo>
                      <a:pt x="15585" y="13735"/>
                      <a:pt x="15644" y="13653"/>
                      <a:pt x="15703" y="13569"/>
                    </a:cubicBezTo>
                    <a:lnTo>
                      <a:pt x="16704" y="12105"/>
                    </a:lnTo>
                    <a:cubicBezTo>
                      <a:pt x="17031" y="11630"/>
                      <a:pt x="17302" y="11118"/>
                      <a:pt x="17514" y="10580"/>
                    </a:cubicBezTo>
                    <a:cubicBezTo>
                      <a:pt x="17720" y="10057"/>
                      <a:pt x="17867" y="9513"/>
                      <a:pt x="17951" y="8956"/>
                    </a:cubicBezTo>
                    <a:cubicBezTo>
                      <a:pt x="18088" y="8061"/>
                      <a:pt x="18066" y="7150"/>
                      <a:pt x="17885" y="6262"/>
                    </a:cubicBezTo>
                    <a:cubicBezTo>
                      <a:pt x="17486" y="4305"/>
                      <a:pt x="16326" y="2494"/>
                      <a:pt x="14503" y="1305"/>
                    </a:cubicBezTo>
                    <a:cubicBezTo>
                      <a:pt x="13149" y="423"/>
                      <a:pt x="11612" y="1"/>
                      <a:pt x="100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8"/>
              <p:cNvSpPr/>
              <p:nvPr/>
            </p:nvSpPr>
            <p:spPr>
              <a:xfrm>
                <a:off x="4281809" y="1881638"/>
                <a:ext cx="433462" cy="516843"/>
              </a:xfrm>
              <a:custGeom>
                <a:avLst/>
                <a:gdLst/>
                <a:ahLst/>
                <a:cxnLst/>
                <a:rect l="l" t="t" r="r" b="b"/>
                <a:pathLst>
                  <a:path w="20077" h="23939" extrusionOk="0">
                    <a:moveTo>
                      <a:pt x="14018" y="0"/>
                    </a:moveTo>
                    <a:cubicBezTo>
                      <a:pt x="13667" y="0"/>
                      <a:pt x="13321" y="165"/>
                      <a:pt x="13113" y="469"/>
                    </a:cubicBezTo>
                    <a:lnTo>
                      <a:pt x="332" y="19142"/>
                    </a:lnTo>
                    <a:cubicBezTo>
                      <a:pt x="1" y="19627"/>
                      <a:pt x="135" y="20288"/>
                      <a:pt x="631" y="20610"/>
                    </a:cubicBezTo>
                    <a:lnTo>
                      <a:pt x="5460" y="23761"/>
                    </a:lnTo>
                    <a:cubicBezTo>
                      <a:pt x="5644" y="23881"/>
                      <a:pt x="5852" y="23938"/>
                      <a:pt x="6059" y="23938"/>
                    </a:cubicBezTo>
                    <a:cubicBezTo>
                      <a:pt x="6410" y="23938"/>
                      <a:pt x="6756" y="23773"/>
                      <a:pt x="6965" y="23468"/>
                    </a:cubicBezTo>
                    <a:lnTo>
                      <a:pt x="19746" y="4796"/>
                    </a:lnTo>
                    <a:cubicBezTo>
                      <a:pt x="20077" y="4312"/>
                      <a:pt x="19943" y="3651"/>
                      <a:pt x="19447" y="3327"/>
                    </a:cubicBezTo>
                    <a:lnTo>
                      <a:pt x="14618" y="178"/>
                    </a:lnTo>
                    <a:cubicBezTo>
                      <a:pt x="14434" y="58"/>
                      <a:pt x="14225" y="0"/>
                      <a:pt x="140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48"/>
              <p:cNvSpPr/>
              <p:nvPr/>
            </p:nvSpPr>
            <p:spPr>
              <a:xfrm>
                <a:off x="4527330" y="1609928"/>
                <a:ext cx="380416" cy="420400"/>
              </a:xfrm>
              <a:custGeom>
                <a:avLst/>
                <a:gdLst/>
                <a:ahLst/>
                <a:cxnLst/>
                <a:rect l="l" t="t" r="r" b="b"/>
                <a:pathLst>
                  <a:path w="17620" h="19472" extrusionOk="0">
                    <a:moveTo>
                      <a:pt x="9868" y="1"/>
                    </a:moveTo>
                    <a:lnTo>
                      <a:pt x="1" y="14416"/>
                    </a:lnTo>
                    <a:lnTo>
                      <a:pt x="7752" y="19472"/>
                    </a:lnTo>
                    <a:lnTo>
                      <a:pt x="17620" y="5057"/>
                    </a:lnTo>
                    <a:lnTo>
                      <a:pt x="98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48"/>
              <p:cNvSpPr/>
              <p:nvPr/>
            </p:nvSpPr>
            <p:spPr>
              <a:xfrm>
                <a:off x="4380756" y="1981772"/>
                <a:ext cx="118594" cy="138262"/>
              </a:xfrm>
              <a:custGeom>
                <a:avLst/>
                <a:gdLst/>
                <a:ahLst/>
                <a:cxnLst/>
                <a:rect l="l" t="t" r="r" b="b"/>
                <a:pathLst>
                  <a:path w="5493" h="6404" extrusionOk="0">
                    <a:moveTo>
                      <a:pt x="4101" y="1"/>
                    </a:moveTo>
                    <a:cubicBezTo>
                      <a:pt x="3750" y="1"/>
                      <a:pt x="3404" y="166"/>
                      <a:pt x="3196" y="470"/>
                    </a:cubicBezTo>
                    <a:lnTo>
                      <a:pt x="334" y="4652"/>
                    </a:lnTo>
                    <a:cubicBezTo>
                      <a:pt x="1" y="5136"/>
                      <a:pt x="136" y="5797"/>
                      <a:pt x="632" y="6120"/>
                    </a:cubicBezTo>
                    <a:lnTo>
                      <a:pt x="794" y="6226"/>
                    </a:lnTo>
                    <a:cubicBezTo>
                      <a:pt x="979" y="6346"/>
                      <a:pt x="1188" y="6404"/>
                      <a:pt x="1396" y="6404"/>
                    </a:cubicBezTo>
                    <a:cubicBezTo>
                      <a:pt x="1747" y="6404"/>
                      <a:pt x="2092" y="6239"/>
                      <a:pt x="2301" y="5934"/>
                    </a:cubicBezTo>
                    <a:lnTo>
                      <a:pt x="5161" y="1753"/>
                    </a:lnTo>
                    <a:cubicBezTo>
                      <a:pt x="5493" y="1268"/>
                      <a:pt x="5359" y="607"/>
                      <a:pt x="4862" y="283"/>
                    </a:cubicBezTo>
                    <a:lnTo>
                      <a:pt x="4699" y="177"/>
                    </a:lnTo>
                    <a:cubicBezTo>
                      <a:pt x="4516" y="58"/>
                      <a:pt x="4307" y="1"/>
                      <a:pt x="4101" y="1"/>
                    </a:cubicBezTo>
                    <a:close/>
                  </a:path>
                </a:pathLst>
              </a:custGeom>
              <a:solidFill>
                <a:srgbClr val="E050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48"/>
              <p:cNvSpPr/>
              <p:nvPr/>
            </p:nvSpPr>
            <p:spPr>
              <a:xfrm>
                <a:off x="4513210" y="1529332"/>
                <a:ext cx="156765" cy="110433"/>
              </a:xfrm>
              <a:custGeom>
                <a:avLst/>
                <a:gdLst/>
                <a:ahLst/>
                <a:cxnLst/>
                <a:rect l="l" t="t" r="r" b="b"/>
                <a:pathLst>
                  <a:path w="7261" h="5115" extrusionOk="0">
                    <a:moveTo>
                      <a:pt x="927" y="1"/>
                    </a:moveTo>
                    <a:cubicBezTo>
                      <a:pt x="664" y="1"/>
                      <a:pt x="405" y="124"/>
                      <a:pt x="250" y="352"/>
                    </a:cubicBezTo>
                    <a:cubicBezTo>
                      <a:pt x="1" y="717"/>
                      <a:pt x="103" y="1215"/>
                      <a:pt x="474" y="1453"/>
                    </a:cubicBezTo>
                    <a:lnTo>
                      <a:pt x="5884" y="4982"/>
                    </a:lnTo>
                    <a:cubicBezTo>
                      <a:pt x="6022" y="5072"/>
                      <a:pt x="6179" y="5114"/>
                      <a:pt x="6334" y="5114"/>
                    </a:cubicBezTo>
                    <a:cubicBezTo>
                      <a:pt x="6597" y="5114"/>
                      <a:pt x="6856" y="4991"/>
                      <a:pt x="7012" y="4763"/>
                    </a:cubicBezTo>
                    <a:cubicBezTo>
                      <a:pt x="7261" y="4398"/>
                      <a:pt x="7159" y="3900"/>
                      <a:pt x="6788" y="3662"/>
                    </a:cubicBezTo>
                    <a:lnTo>
                      <a:pt x="1378" y="134"/>
                    </a:lnTo>
                    <a:cubicBezTo>
                      <a:pt x="1239" y="44"/>
                      <a:pt x="1082" y="1"/>
                      <a:pt x="927" y="1"/>
                    </a:cubicBezTo>
                    <a:close/>
                  </a:path>
                </a:pathLst>
              </a:custGeom>
              <a:solidFill>
                <a:srgbClr val="C4D4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48"/>
              <p:cNvSpPr/>
              <p:nvPr/>
            </p:nvSpPr>
            <p:spPr>
              <a:xfrm>
                <a:off x="4466943" y="1596952"/>
                <a:ext cx="156722" cy="110454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5116" extrusionOk="0">
                    <a:moveTo>
                      <a:pt x="926" y="0"/>
                    </a:moveTo>
                    <a:cubicBezTo>
                      <a:pt x="663" y="0"/>
                      <a:pt x="404" y="124"/>
                      <a:pt x="248" y="353"/>
                    </a:cubicBezTo>
                    <a:cubicBezTo>
                      <a:pt x="0" y="718"/>
                      <a:pt x="100" y="1216"/>
                      <a:pt x="473" y="1454"/>
                    </a:cubicBezTo>
                    <a:lnTo>
                      <a:pt x="5884" y="4983"/>
                    </a:lnTo>
                    <a:cubicBezTo>
                      <a:pt x="6021" y="5073"/>
                      <a:pt x="6177" y="5116"/>
                      <a:pt x="6332" y="5116"/>
                    </a:cubicBezTo>
                    <a:cubicBezTo>
                      <a:pt x="6595" y="5116"/>
                      <a:pt x="6855" y="4992"/>
                      <a:pt x="7011" y="4764"/>
                    </a:cubicBezTo>
                    <a:cubicBezTo>
                      <a:pt x="7259" y="4399"/>
                      <a:pt x="7159" y="3901"/>
                      <a:pt x="6786" y="3663"/>
                    </a:cubicBezTo>
                    <a:lnTo>
                      <a:pt x="1375" y="134"/>
                    </a:lnTo>
                    <a:cubicBezTo>
                      <a:pt x="1238" y="43"/>
                      <a:pt x="1081" y="0"/>
                      <a:pt x="926" y="0"/>
                    </a:cubicBezTo>
                    <a:close/>
                  </a:path>
                </a:pathLst>
              </a:custGeom>
              <a:solidFill>
                <a:srgbClr val="C4D4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48"/>
              <p:cNvSpPr/>
              <p:nvPr/>
            </p:nvSpPr>
            <p:spPr>
              <a:xfrm>
                <a:off x="4414587" y="1673424"/>
                <a:ext cx="156765" cy="110454"/>
              </a:xfrm>
              <a:custGeom>
                <a:avLst/>
                <a:gdLst/>
                <a:ahLst/>
                <a:cxnLst/>
                <a:rect l="l" t="t" r="r" b="b"/>
                <a:pathLst>
                  <a:path w="7261" h="5116" extrusionOk="0">
                    <a:moveTo>
                      <a:pt x="927" y="1"/>
                    </a:moveTo>
                    <a:cubicBezTo>
                      <a:pt x="663" y="1"/>
                      <a:pt x="404" y="125"/>
                      <a:pt x="248" y="353"/>
                    </a:cubicBezTo>
                    <a:cubicBezTo>
                      <a:pt x="0" y="718"/>
                      <a:pt x="102" y="1216"/>
                      <a:pt x="473" y="1455"/>
                    </a:cubicBezTo>
                    <a:lnTo>
                      <a:pt x="5884" y="4984"/>
                    </a:lnTo>
                    <a:cubicBezTo>
                      <a:pt x="6021" y="5073"/>
                      <a:pt x="6177" y="5116"/>
                      <a:pt x="6332" y="5116"/>
                    </a:cubicBezTo>
                    <a:cubicBezTo>
                      <a:pt x="6596" y="5116"/>
                      <a:pt x="6855" y="4992"/>
                      <a:pt x="7012" y="4764"/>
                    </a:cubicBezTo>
                    <a:cubicBezTo>
                      <a:pt x="7260" y="4399"/>
                      <a:pt x="7159" y="3902"/>
                      <a:pt x="6788" y="3663"/>
                    </a:cubicBezTo>
                    <a:lnTo>
                      <a:pt x="1377" y="134"/>
                    </a:lnTo>
                    <a:cubicBezTo>
                      <a:pt x="1239" y="44"/>
                      <a:pt x="1082" y="1"/>
                      <a:pt x="927" y="1"/>
                    </a:cubicBezTo>
                    <a:close/>
                  </a:path>
                </a:pathLst>
              </a:custGeom>
              <a:solidFill>
                <a:srgbClr val="C4D4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48"/>
              <p:cNvSpPr/>
              <p:nvPr/>
            </p:nvSpPr>
            <p:spPr>
              <a:xfrm>
                <a:off x="4881212" y="1835068"/>
                <a:ext cx="99055" cy="8316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3852" extrusionOk="0">
                    <a:moveTo>
                      <a:pt x="926" y="0"/>
                    </a:moveTo>
                    <a:cubicBezTo>
                      <a:pt x="873" y="0"/>
                      <a:pt x="819" y="6"/>
                      <a:pt x="766" y="16"/>
                    </a:cubicBezTo>
                    <a:cubicBezTo>
                      <a:pt x="557" y="56"/>
                      <a:pt x="370" y="178"/>
                      <a:pt x="250" y="353"/>
                    </a:cubicBezTo>
                    <a:cubicBezTo>
                      <a:pt x="1" y="718"/>
                      <a:pt x="102" y="1216"/>
                      <a:pt x="474" y="1454"/>
                    </a:cubicBezTo>
                    <a:lnTo>
                      <a:pt x="4150" y="3851"/>
                    </a:lnTo>
                    <a:cubicBezTo>
                      <a:pt x="4356" y="3328"/>
                      <a:pt x="4503" y="2784"/>
                      <a:pt x="4587" y="2227"/>
                    </a:cubicBezTo>
                    <a:lnTo>
                      <a:pt x="1378" y="134"/>
                    </a:lnTo>
                    <a:cubicBezTo>
                      <a:pt x="1242" y="46"/>
                      <a:pt x="1085" y="0"/>
                      <a:pt x="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48"/>
              <p:cNvSpPr/>
              <p:nvPr/>
            </p:nvSpPr>
            <p:spPr>
              <a:xfrm>
                <a:off x="4834944" y="1902710"/>
                <a:ext cx="112570" cy="85345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3953" extrusionOk="0">
                    <a:moveTo>
                      <a:pt x="924" y="1"/>
                    </a:moveTo>
                    <a:cubicBezTo>
                      <a:pt x="871" y="1"/>
                      <a:pt x="818" y="6"/>
                      <a:pt x="766" y="16"/>
                    </a:cubicBezTo>
                    <a:cubicBezTo>
                      <a:pt x="555" y="56"/>
                      <a:pt x="370" y="176"/>
                      <a:pt x="248" y="353"/>
                    </a:cubicBezTo>
                    <a:cubicBezTo>
                      <a:pt x="0" y="718"/>
                      <a:pt x="102" y="1216"/>
                      <a:pt x="473" y="1454"/>
                    </a:cubicBezTo>
                    <a:lnTo>
                      <a:pt x="4304" y="3953"/>
                    </a:lnTo>
                    <a:cubicBezTo>
                      <a:pt x="4364" y="3873"/>
                      <a:pt x="4423" y="3791"/>
                      <a:pt x="4480" y="3707"/>
                    </a:cubicBezTo>
                    <a:lnTo>
                      <a:pt x="5214" y="2637"/>
                    </a:lnTo>
                    <a:lnTo>
                      <a:pt x="1375" y="134"/>
                    </a:lnTo>
                    <a:cubicBezTo>
                      <a:pt x="1241" y="46"/>
                      <a:pt x="1083" y="1"/>
                      <a:pt x="9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48"/>
              <p:cNvSpPr/>
              <p:nvPr/>
            </p:nvSpPr>
            <p:spPr>
              <a:xfrm>
                <a:off x="4782545" y="1979182"/>
                <a:ext cx="101689" cy="67620"/>
              </a:xfrm>
              <a:custGeom>
                <a:avLst/>
                <a:gdLst/>
                <a:ahLst/>
                <a:cxnLst/>
                <a:rect l="l" t="t" r="r" b="b"/>
                <a:pathLst>
                  <a:path w="4710" h="3132" extrusionOk="0">
                    <a:moveTo>
                      <a:pt x="926" y="1"/>
                    </a:moveTo>
                    <a:cubicBezTo>
                      <a:pt x="874" y="1"/>
                      <a:pt x="820" y="6"/>
                      <a:pt x="768" y="16"/>
                    </a:cubicBezTo>
                    <a:cubicBezTo>
                      <a:pt x="557" y="56"/>
                      <a:pt x="372" y="178"/>
                      <a:pt x="250" y="353"/>
                    </a:cubicBezTo>
                    <a:cubicBezTo>
                      <a:pt x="1" y="719"/>
                      <a:pt x="102" y="1216"/>
                      <a:pt x="475" y="1455"/>
                    </a:cubicBezTo>
                    <a:lnTo>
                      <a:pt x="3046" y="3132"/>
                    </a:lnTo>
                    <a:cubicBezTo>
                      <a:pt x="3630" y="2923"/>
                      <a:pt x="4188" y="2646"/>
                      <a:pt x="4709" y="2307"/>
                    </a:cubicBezTo>
                    <a:lnTo>
                      <a:pt x="1377" y="134"/>
                    </a:lnTo>
                    <a:cubicBezTo>
                      <a:pt x="1243" y="47"/>
                      <a:pt x="1085" y="1"/>
                      <a:pt x="9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48"/>
              <p:cNvSpPr/>
              <p:nvPr/>
            </p:nvSpPr>
            <p:spPr>
              <a:xfrm>
                <a:off x="4733471" y="1709177"/>
                <a:ext cx="77767" cy="66692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089" extrusionOk="0">
                    <a:moveTo>
                      <a:pt x="1801" y="0"/>
                    </a:moveTo>
                    <a:cubicBezTo>
                      <a:pt x="1291" y="0"/>
                      <a:pt x="791" y="241"/>
                      <a:pt x="486" y="686"/>
                    </a:cubicBezTo>
                    <a:cubicBezTo>
                      <a:pt x="1" y="1396"/>
                      <a:pt x="196" y="2354"/>
                      <a:pt x="922" y="2829"/>
                    </a:cubicBezTo>
                    <a:cubicBezTo>
                      <a:pt x="1193" y="3004"/>
                      <a:pt x="1498" y="3088"/>
                      <a:pt x="1800" y="3088"/>
                    </a:cubicBezTo>
                    <a:cubicBezTo>
                      <a:pt x="2311" y="3088"/>
                      <a:pt x="2812" y="2848"/>
                      <a:pt x="3116" y="2402"/>
                    </a:cubicBezTo>
                    <a:cubicBezTo>
                      <a:pt x="3602" y="1693"/>
                      <a:pt x="3406" y="733"/>
                      <a:pt x="2680" y="261"/>
                    </a:cubicBezTo>
                    <a:cubicBezTo>
                      <a:pt x="2410" y="85"/>
                      <a:pt x="2104" y="0"/>
                      <a:pt x="18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48"/>
              <p:cNvSpPr/>
              <p:nvPr/>
            </p:nvSpPr>
            <p:spPr>
              <a:xfrm>
                <a:off x="4672005" y="1798992"/>
                <a:ext cx="77767" cy="66692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089" extrusionOk="0">
                    <a:moveTo>
                      <a:pt x="1802" y="0"/>
                    </a:moveTo>
                    <a:cubicBezTo>
                      <a:pt x="1291" y="0"/>
                      <a:pt x="790" y="241"/>
                      <a:pt x="486" y="687"/>
                    </a:cubicBezTo>
                    <a:cubicBezTo>
                      <a:pt x="0" y="1395"/>
                      <a:pt x="196" y="2354"/>
                      <a:pt x="922" y="2828"/>
                    </a:cubicBezTo>
                    <a:cubicBezTo>
                      <a:pt x="1192" y="3004"/>
                      <a:pt x="1498" y="3088"/>
                      <a:pt x="1800" y="3088"/>
                    </a:cubicBezTo>
                    <a:cubicBezTo>
                      <a:pt x="2310" y="3088"/>
                      <a:pt x="2811" y="2847"/>
                      <a:pt x="3116" y="2402"/>
                    </a:cubicBezTo>
                    <a:cubicBezTo>
                      <a:pt x="3601" y="1693"/>
                      <a:pt x="3406" y="734"/>
                      <a:pt x="2680" y="260"/>
                    </a:cubicBezTo>
                    <a:cubicBezTo>
                      <a:pt x="2410" y="85"/>
                      <a:pt x="2104" y="0"/>
                      <a:pt x="18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48"/>
              <p:cNvSpPr/>
              <p:nvPr/>
            </p:nvSpPr>
            <p:spPr>
              <a:xfrm>
                <a:off x="4610646" y="1886129"/>
                <a:ext cx="77767" cy="66713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090" extrusionOk="0">
                    <a:moveTo>
                      <a:pt x="1802" y="1"/>
                    </a:moveTo>
                    <a:cubicBezTo>
                      <a:pt x="1292" y="1"/>
                      <a:pt x="791" y="242"/>
                      <a:pt x="486" y="687"/>
                    </a:cubicBezTo>
                    <a:cubicBezTo>
                      <a:pt x="1" y="1396"/>
                      <a:pt x="196" y="2355"/>
                      <a:pt x="922" y="2829"/>
                    </a:cubicBezTo>
                    <a:cubicBezTo>
                      <a:pt x="1192" y="3005"/>
                      <a:pt x="1497" y="3089"/>
                      <a:pt x="1799" y="3089"/>
                    </a:cubicBezTo>
                    <a:cubicBezTo>
                      <a:pt x="2310" y="3089"/>
                      <a:pt x="2812" y="2848"/>
                      <a:pt x="3116" y="2402"/>
                    </a:cubicBezTo>
                    <a:cubicBezTo>
                      <a:pt x="3602" y="1694"/>
                      <a:pt x="3406" y="735"/>
                      <a:pt x="2680" y="261"/>
                    </a:cubicBezTo>
                    <a:cubicBezTo>
                      <a:pt x="2410" y="85"/>
                      <a:pt x="2104" y="1"/>
                      <a:pt x="18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48"/>
              <p:cNvSpPr/>
              <p:nvPr/>
            </p:nvSpPr>
            <p:spPr>
              <a:xfrm>
                <a:off x="4259377" y="2050882"/>
                <a:ext cx="231574" cy="155081"/>
              </a:xfrm>
              <a:custGeom>
                <a:avLst/>
                <a:gdLst/>
                <a:ahLst/>
                <a:cxnLst/>
                <a:rect l="l" t="t" r="r" b="b"/>
                <a:pathLst>
                  <a:path w="10726" h="7183" extrusionOk="0">
                    <a:moveTo>
                      <a:pt x="2369" y="1"/>
                    </a:moveTo>
                    <a:cubicBezTo>
                      <a:pt x="1612" y="1"/>
                      <a:pt x="880" y="416"/>
                      <a:pt x="515" y="1133"/>
                    </a:cubicBezTo>
                    <a:cubicBezTo>
                      <a:pt x="0" y="2149"/>
                      <a:pt x="409" y="3400"/>
                      <a:pt x="1425" y="3915"/>
                    </a:cubicBezTo>
                    <a:lnTo>
                      <a:pt x="7428" y="6960"/>
                    </a:lnTo>
                    <a:cubicBezTo>
                      <a:pt x="7726" y="7111"/>
                      <a:pt x="8045" y="7183"/>
                      <a:pt x="8359" y="7183"/>
                    </a:cubicBezTo>
                    <a:cubicBezTo>
                      <a:pt x="9115" y="7183"/>
                      <a:pt x="9847" y="6768"/>
                      <a:pt x="10211" y="6052"/>
                    </a:cubicBezTo>
                    <a:cubicBezTo>
                      <a:pt x="10726" y="5036"/>
                      <a:pt x="10317" y="3783"/>
                      <a:pt x="9301" y="3269"/>
                    </a:cubicBezTo>
                    <a:lnTo>
                      <a:pt x="3298" y="223"/>
                    </a:lnTo>
                    <a:cubicBezTo>
                      <a:pt x="3000" y="72"/>
                      <a:pt x="2682" y="1"/>
                      <a:pt x="2369" y="1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48"/>
              <p:cNvSpPr/>
              <p:nvPr/>
            </p:nvSpPr>
            <p:spPr>
              <a:xfrm>
                <a:off x="4228589" y="2129491"/>
                <a:ext cx="231596" cy="155081"/>
              </a:xfrm>
              <a:custGeom>
                <a:avLst/>
                <a:gdLst/>
                <a:ahLst/>
                <a:cxnLst/>
                <a:rect l="l" t="t" r="r" b="b"/>
                <a:pathLst>
                  <a:path w="10727" h="7183" extrusionOk="0">
                    <a:moveTo>
                      <a:pt x="2369" y="0"/>
                    </a:moveTo>
                    <a:cubicBezTo>
                      <a:pt x="1612" y="0"/>
                      <a:pt x="880" y="416"/>
                      <a:pt x="516" y="1133"/>
                    </a:cubicBezTo>
                    <a:cubicBezTo>
                      <a:pt x="1" y="2149"/>
                      <a:pt x="410" y="3400"/>
                      <a:pt x="1426" y="3915"/>
                    </a:cubicBezTo>
                    <a:lnTo>
                      <a:pt x="7429" y="6960"/>
                    </a:lnTo>
                    <a:cubicBezTo>
                      <a:pt x="7727" y="7111"/>
                      <a:pt x="8045" y="7183"/>
                      <a:pt x="8359" y="7183"/>
                    </a:cubicBezTo>
                    <a:cubicBezTo>
                      <a:pt x="9116" y="7183"/>
                      <a:pt x="9847" y="6768"/>
                      <a:pt x="10211" y="6050"/>
                    </a:cubicBezTo>
                    <a:cubicBezTo>
                      <a:pt x="10727" y="5036"/>
                      <a:pt x="10317" y="3783"/>
                      <a:pt x="9302" y="3268"/>
                    </a:cubicBezTo>
                    <a:lnTo>
                      <a:pt x="3299" y="223"/>
                    </a:lnTo>
                    <a:cubicBezTo>
                      <a:pt x="3001" y="72"/>
                      <a:pt x="2683" y="0"/>
                      <a:pt x="2369" y="0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48"/>
              <p:cNvSpPr/>
              <p:nvPr/>
            </p:nvSpPr>
            <p:spPr>
              <a:xfrm>
                <a:off x="4259377" y="1952777"/>
                <a:ext cx="231574" cy="155103"/>
              </a:xfrm>
              <a:custGeom>
                <a:avLst/>
                <a:gdLst/>
                <a:ahLst/>
                <a:cxnLst/>
                <a:rect l="l" t="t" r="r" b="b"/>
                <a:pathLst>
                  <a:path w="10726" h="7184" extrusionOk="0">
                    <a:moveTo>
                      <a:pt x="2367" y="1"/>
                    </a:moveTo>
                    <a:cubicBezTo>
                      <a:pt x="1611" y="1"/>
                      <a:pt x="880" y="415"/>
                      <a:pt x="515" y="1133"/>
                    </a:cubicBezTo>
                    <a:cubicBezTo>
                      <a:pt x="0" y="2149"/>
                      <a:pt x="409" y="3401"/>
                      <a:pt x="1425" y="3916"/>
                    </a:cubicBezTo>
                    <a:lnTo>
                      <a:pt x="7428" y="6961"/>
                    </a:lnTo>
                    <a:cubicBezTo>
                      <a:pt x="7726" y="7112"/>
                      <a:pt x="8044" y="7183"/>
                      <a:pt x="8359" y="7183"/>
                    </a:cubicBezTo>
                    <a:cubicBezTo>
                      <a:pt x="9115" y="7183"/>
                      <a:pt x="9847" y="6768"/>
                      <a:pt x="10211" y="6051"/>
                    </a:cubicBezTo>
                    <a:cubicBezTo>
                      <a:pt x="10726" y="5035"/>
                      <a:pt x="10317" y="3783"/>
                      <a:pt x="9301" y="3268"/>
                    </a:cubicBezTo>
                    <a:lnTo>
                      <a:pt x="3298" y="223"/>
                    </a:lnTo>
                    <a:cubicBezTo>
                      <a:pt x="3000" y="72"/>
                      <a:pt x="2682" y="1"/>
                      <a:pt x="2367" y="1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48"/>
              <p:cNvSpPr/>
              <p:nvPr/>
            </p:nvSpPr>
            <p:spPr>
              <a:xfrm>
                <a:off x="4528539" y="2114098"/>
                <a:ext cx="185955" cy="221146"/>
              </a:xfrm>
              <a:custGeom>
                <a:avLst/>
                <a:gdLst/>
                <a:ahLst/>
                <a:cxnLst/>
                <a:rect l="l" t="t" r="r" b="b"/>
                <a:pathLst>
                  <a:path w="8613" h="10243" extrusionOk="0">
                    <a:moveTo>
                      <a:pt x="4201" y="1"/>
                    </a:moveTo>
                    <a:lnTo>
                      <a:pt x="1" y="6179"/>
                    </a:lnTo>
                    <a:cubicBezTo>
                      <a:pt x="1" y="6179"/>
                      <a:pt x="2638" y="10242"/>
                      <a:pt x="4446" y="10242"/>
                    </a:cubicBezTo>
                    <a:cubicBezTo>
                      <a:pt x="4941" y="10242"/>
                      <a:pt x="5374" y="9937"/>
                      <a:pt x="5673" y="9160"/>
                    </a:cubicBezTo>
                    <a:cubicBezTo>
                      <a:pt x="8612" y="1528"/>
                      <a:pt x="4201" y="1"/>
                      <a:pt x="4201" y="1"/>
                    </a:cubicBezTo>
                    <a:close/>
                  </a:path>
                </a:pathLst>
              </a:custGeom>
              <a:solidFill>
                <a:srgbClr val="F0A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48"/>
              <p:cNvSpPr/>
              <p:nvPr/>
            </p:nvSpPr>
            <p:spPr>
              <a:xfrm>
                <a:off x="4468519" y="2247481"/>
                <a:ext cx="60042" cy="138608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6420" extrusionOk="0">
                    <a:moveTo>
                      <a:pt x="2781" y="1"/>
                    </a:moveTo>
                    <a:lnTo>
                      <a:pt x="1" y="4063"/>
                    </a:lnTo>
                    <a:cubicBezTo>
                      <a:pt x="84" y="4031"/>
                      <a:pt x="169" y="4016"/>
                      <a:pt x="256" y="4016"/>
                    </a:cubicBezTo>
                    <a:cubicBezTo>
                      <a:pt x="1364" y="4016"/>
                      <a:pt x="2781" y="6420"/>
                      <a:pt x="2781" y="6420"/>
                    </a:cubicBezTo>
                    <a:cubicBezTo>
                      <a:pt x="1843" y="1432"/>
                      <a:pt x="2780" y="2"/>
                      <a:pt x="2781" y="1"/>
                    </a:cubicBezTo>
                    <a:close/>
                  </a:path>
                </a:pathLst>
              </a:custGeom>
              <a:solidFill>
                <a:srgbClr val="CE8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2" name="Google Shape;392;p48"/>
            <p:cNvSpPr/>
            <p:nvPr/>
          </p:nvSpPr>
          <p:spPr>
            <a:xfrm>
              <a:off x="4468713" y="2065887"/>
              <a:ext cx="203486" cy="139536"/>
            </a:xfrm>
            <a:custGeom>
              <a:avLst/>
              <a:gdLst/>
              <a:ahLst/>
              <a:cxnLst/>
              <a:rect l="l" t="t" r="r" b="b"/>
              <a:pathLst>
                <a:path w="9425" h="6463" extrusionOk="0">
                  <a:moveTo>
                    <a:pt x="2129" y="0"/>
                  </a:moveTo>
                  <a:cubicBezTo>
                    <a:pt x="1449" y="0"/>
                    <a:pt x="791" y="373"/>
                    <a:pt x="463" y="1019"/>
                  </a:cubicBezTo>
                  <a:cubicBezTo>
                    <a:pt x="1" y="1932"/>
                    <a:pt x="369" y="3058"/>
                    <a:pt x="1282" y="3522"/>
                  </a:cubicBezTo>
                  <a:lnTo>
                    <a:pt x="6684" y="6262"/>
                  </a:lnTo>
                  <a:cubicBezTo>
                    <a:pt x="6951" y="6398"/>
                    <a:pt x="7237" y="6463"/>
                    <a:pt x="7520" y="6463"/>
                  </a:cubicBezTo>
                  <a:cubicBezTo>
                    <a:pt x="8200" y="6463"/>
                    <a:pt x="8859" y="6089"/>
                    <a:pt x="9186" y="5444"/>
                  </a:cubicBezTo>
                  <a:lnTo>
                    <a:pt x="9425" y="6080"/>
                  </a:lnTo>
                  <a:cubicBezTo>
                    <a:pt x="9237" y="4967"/>
                    <a:pt x="9281" y="3403"/>
                    <a:pt x="8366" y="2939"/>
                  </a:cubicBezTo>
                  <a:lnTo>
                    <a:pt x="2966" y="201"/>
                  </a:lnTo>
                  <a:cubicBezTo>
                    <a:pt x="2698" y="65"/>
                    <a:pt x="2412" y="0"/>
                    <a:pt x="2129" y="0"/>
                  </a:cubicBezTo>
                  <a:close/>
                </a:path>
              </a:pathLst>
            </a:custGeom>
            <a:solidFill>
              <a:srgbClr val="F0A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3" name="Google Shape;393;p48"/>
            <p:cNvGrpSpPr/>
            <p:nvPr/>
          </p:nvGrpSpPr>
          <p:grpSpPr>
            <a:xfrm>
              <a:off x="6012463" y="1248447"/>
              <a:ext cx="937762" cy="1287088"/>
              <a:chOff x="6012463" y="1248447"/>
              <a:chExt cx="937762" cy="1287088"/>
            </a:xfrm>
          </p:grpSpPr>
          <p:sp>
            <p:nvSpPr>
              <p:cNvPr id="394" name="Google Shape;394;p48"/>
              <p:cNvSpPr/>
              <p:nvPr/>
            </p:nvSpPr>
            <p:spPr>
              <a:xfrm>
                <a:off x="6012463" y="1528814"/>
                <a:ext cx="538455" cy="532582"/>
              </a:xfrm>
              <a:custGeom>
                <a:avLst/>
                <a:gdLst/>
                <a:ahLst/>
                <a:cxnLst/>
                <a:rect l="l" t="t" r="r" b="b"/>
                <a:pathLst>
                  <a:path w="24940" h="24668" extrusionOk="0">
                    <a:moveTo>
                      <a:pt x="12911" y="7165"/>
                    </a:moveTo>
                    <a:cubicBezTo>
                      <a:pt x="15619" y="7165"/>
                      <a:pt x="17814" y="9361"/>
                      <a:pt x="17814" y="12069"/>
                    </a:cubicBezTo>
                    <a:cubicBezTo>
                      <a:pt x="17814" y="14776"/>
                      <a:pt x="15619" y="16972"/>
                      <a:pt x="12911" y="16972"/>
                    </a:cubicBezTo>
                    <a:cubicBezTo>
                      <a:pt x="10203" y="16972"/>
                      <a:pt x="8008" y="14776"/>
                      <a:pt x="8008" y="12069"/>
                    </a:cubicBezTo>
                    <a:cubicBezTo>
                      <a:pt x="8008" y="9361"/>
                      <a:pt x="10203" y="7165"/>
                      <a:pt x="12911" y="7165"/>
                    </a:cubicBezTo>
                    <a:close/>
                    <a:moveTo>
                      <a:pt x="10227" y="0"/>
                    </a:moveTo>
                    <a:cubicBezTo>
                      <a:pt x="10024" y="2"/>
                      <a:pt x="9859" y="165"/>
                      <a:pt x="9859" y="368"/>
                    </a:cubicBezTo>
                    <a:lnTo>
                      <a:pt x="9859" y="2514"/>
                    </a:lnTo>
                    <a:cubicBezTo>
                      <a:pt x="9297" y="2692"/>
                      <a:pt x="8750" y="2921"/>
                      <a:pt x="8229" y="3198"/>
                    </a:cubicBezTo>
                    <a:lnTo>
                      <a:pt x="6801" y="1473"/>
                    </a:lnTo>
                    <a:cubicBezTo>
                      <a:pt x="6727" y="1385"/>
                      <a:pt x="6622" y="1340"/>
                      <a:pt x="6517" y="1340"/>
                    </a:cubicBezTo>
                    <a:cubicBezTo>
                      <a:pt x="6434" y="1340"/>
                      <a:pt x="6351" y="1367"/>
                      <a:pt x="6283" y="1424"/>
                    </a:cubicBezTo>
                    <a:lnTo>
                      <a:pt x="2408" y="4629"/>
                    </a:lnTo>
                    <a:cubicBezTo>
                      <a:pt x="2252" y="4759"/>
                      <a:pt x="2229" y="4992"/>
                      <a:pt x="2359" y="5148"/>
                    </a:cubicBezTo>
                    <a:lnTo>
                      <a:pt x="4108" y="7262"/>
                    </a:lnTo>
                    <a:cubicBezTo>
                      <a:pt x="3958" y="7536"/>
                      <a:pt x="3821" y="7815"/>
                      <a:pt x="3697" y="8104"/>
                    </a:cubicBezTo>
                    <a:lnTo>
                      <a:pt x="368" y="8104"/>
                    </a:lnTo>
                    <a:cubicBezTo>
                      <a:pt x="165" y="8105"/>
                      <a:pt x="0" y="8269"/>
                      <a:pt x="0" y="8472"/>
                    </a:cubicBezTo>
                    <a:lnTo>
                      <a:pt x="0" y="13501"/>
                    </a:lnTo>
                    <a:cubicBezTo>
                      <a:pt x="0" y="13703"/>
                      <a:pt x="165" y="13868"/>
                      <a:pt x="368" y="13870"/>
                    </a:cubicBezTo>
                    <a:lnTo>
                      <a:pt x="3044" y="13870"/>
                    </a:lnTo>
                    <a:cubicBezTo>
                      <a:pt x="3214" y="14809"/>
                      <a:pt x="3519" y="15720"/>
                      <a:pt x="3951" y="16574"/>
                    </a:cubicBezTo>
                    <a:lnTo>
                      <a:pt x="1941" y="19002"/>
                    </a:lnTo>
                    <a:cubicBezTo>
                      <a:pt x="1811" y="19160"/>
                      <a:pt x="1833" y="19391"/>
                      <a:pt x="1989" y="19520"/>
                    </a:cubicBezTo>
                    <a:lnTo>
                      <a:pt x="5865" y="22727"/>
                    </a:lnTo>
                    <a:cubicBezTo>
                      <a:pt x="5933" y="22783"/>
                      <a:pt x="6016" y="22811"/>
                      <a:pt x="6099" y="22811"/>
                    </a:cubicBezTo>
                    <a:cubicBezTo>
                      <a:pt x="6204" y="22811"/>
                      <a:pt x="6309" y="22766"/>
                      <a:pt x="6383" y="22678"/>
                    </a:cubicBezTo>
                    <a:lnTo>
                      <a:pt x="7949" y="20783"/>
                    </a:lnTo>
                    <a:cubicBezTo>
                      <a:pt x="8555" y="21128"/>
                      <a:pt x="9193" y="21409"/>
                      <a:pt x="9858" y="21621"/>
                    </a:cubicBezTo>
                    <a:lnTo>
                      <a:pt x="9858" y="24299"/>
                    </a:lnTo>
                    <a:cubicBezTo>
                      <a:pt x="9859" y="24503"/>
                      <a:pt x="10022" y="24667"/>
                      <a:pt x="10226" y="24667"/>
                    </a:cubicBezTo>
                    <a:lnTo>
                      <a:pt x="15255" y="24667"/>
                    </a:lnTo>
                    <a:cubicBezTo>
                      <a:pt x="15457" y="24667"/>
                      <a:pt x="15622" y="24503"/>
                      <a:pt x="15623" y="24299"/>
                    </a:cubicBezTo>
                    <a:lnTo>
                      <a:pt x="15623" y="21723"/>
                    </a:lnTo>
                    <a:cubicBezTo>
                      <a:pt x="16342" y="21521"/>
                      <a:pt x="17036" y="21240"/>
                      <a:pt x="17693" y="20882"/>
                    </a:cubicBezTo>
                    <a:lnTo>
                      <a:pt x="19179" y="22678"/>
                    </a:lnTo>
                    <a:cubicBezTo>
                      <a:pt x="19251" y="22766"/>
                      <a:pt x="19357" y="22811"/>
                      <a:pt x="19463" y="22811"/>
                    </a:cubicBezTo>
                    <a:cubicBezTo>
                      <a:pt x="19545" y="22811"/>
                      <a:pt x="19629" y="22784"/>
                      <a:pt x="19697" y="22727"/>
                    </a:cubicBezTo>
                    <a:lnTo>
                      <a:pt x="23572" y="19522"/>
                    </a:lnTo>
                    <a:cubicBezTo>
                      <a:pt x="23727" y="19391"/>
                      <a:pt x="23749" y="19160"/>
                      <a:pt x="23621" y="19002"/>
                    </a:cubicBezTo>
                    <a:lnTo>
                      <a:pt x="21770" y="16767"/>
                    </a:lnTo>
                    <a:cubicBezTo>
                      <a:pt x="22253" y="15859"/>
                      <a:pt x="22593" y="14881"/>
                      <a:pt x="22777" y="13868"/>
                    </a:cubicBezTo>
                    <a:lnTo>
                      <a:pt x="24572" y="13868"/>
                    </a:lnTo>
                    <a:cubicBezTo>
                      <a:pt x="24775" y="13868"/>
                      <a:pt x="24938" y="13703"/>
                      <a:pt x="24940" y="13500"/>
                    </a:cubicBezTo>
                    <a:lnTo>
                      <a:pt x="24940" y="8474"/>
                    </a:lnTo>
                    <a:cubicBezTo>
                      <a:pt x="24938" y="8270"/>
                      <a:pt x="24775" y="8105"/>
                      <a:pt x="24572" y="8105"/>
                    </a:cubicBezTo>
                    <a:lnTo>
                      <a:pt x="22125" y="8105"/>
                    </a:lnTo>
                    <a:cubicBezTo>
                      <a:pt x="21951" y="7701"/>
                      <a:pt x="21749" y="7309"/>
                      <a:pt x="21524" y="6931"/>
                    </a:cubicBezTo>
                    <a:lnTo>
                      <a:pt x="22999" y="5149"/>
                    </a:lnTo>
                    <a:cubicBezTo>
                      <a:pt x="23127" y="4992"/>
                      <a:pt x="23105" y="4760"/>
                      <a:pt x="22951" y="4631"/>
                    </a:cubicBezTo>
                    <a:lnTo>
                      <a:pt x="19076" y="1424"/>
                    </a:lnTo>
                    <a:cubicBezTo>
                      <a:pt x="19007" y="1368"/>
                      <a:pt x="18924" y="1340"/>
                      <a:pt x="18841" y="1340"/>
                    </a:cubicBezTo>
                    <a:cubicBezTo>
                      <a:pt x="18736" y="1340"/>
                      <a:pt x="18631" y="1385"/>
                      <a:pt x="18559" y="1473"/>
                    </a:cubicBezTo>
                    <a:lnTo>
                      <a:pt x="17268" y="3033"/>
                    </a:lnTo>
                    <a:cubicBezTo>
                      <a:pt x="16739" y="2777"/>
                      <a:pt x="16188" y="2570"/>
                      <a:pt x="15625" y="2412"/>
                    </a:cubicBezTo>
                    <a:lnTo>
                      <a:pt x="15625" y="368"/>
                    </a:lnTo>
                    <a:cubicBezTo>
                      <a:pt x="15623" y="165"/>
                      <a:pt x="15458" y="2"/>
                      <a:pt x="15256" y="0"/>
                    </a:cubicBezTo>
                    <a:close/>
                  </a:path>
                </a:pathLst>
              </a:custGeom>
              <a:solidFill>
                <a:srgbClr val="CAC5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48"/>
              <p:cNvSpPr/>
              <p:nvPr/>
            </p:nvSpPr>
            <p:spPr>
              <a:xfrm>
                <a:off x="6012463" y="1528814"/>
                <a:ext cx="273286" cy="532582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24668" extrusionOk="0">
                    <a:moveTo>
                      <a:pt x="10227" y="0"/>
                    </a:moveTo>
                    <a:cubicBezTo>
                      <a:pt x="10024" y="0"/>
                      <a:pt x="9859" y="165"/>
                      <a:pt x="9859" y="368"/>
                    </a:cubicBezTo>
                    <a:lnTo>
                      <a:pt x="9859" y="2512"/>
                    </a:lnTo>
                    <a:cubicBezTo>
                      <a:pt x="9295" y="2692"/>
                      <a:pt x="8750" y="2921"/>
                      <a:pt x="8228" y="3198"/>
                    </a:cubicBezTo>
                    <a:lnTo>
                      <a:pt x="6800" y="1473"/>
                    </a:lnTo>
                    <a:cubicBezTo>
                      <a:pt x="6727" y="1385"/>
                      <a:pt x="6621" y="1339"/>
                      <a:pt x="6515" y="1339"/>
                    </a:cubicBezTo>
                    <a:cubicBezTo>
                      <a:pt x="6433" y="1339"/>
                      <a:pt x="6350" y="1367"/>
                      <a:pt x="6281" y="1423"/>
                    </a:cubicBezTo>
                    <a:lnTo>
                      <a:pt x="2408" y="4629"/>
                    </a:lnTo>
                    <a:cubicBezTo>
                      <a:pt x="2252" y="4759"/>
                      <a:pt x="2229" y="4992"/>
                      <a:pt x="2359" y="5148"/>
                    </a:cubicBezTo>
                    <a:lnTo>
                      <a:pt x="4107" y="7262"/>
                    </a:lnTo>
                    <a:cubicBezTo>
                      <a:pt x="3958" y="7534"/>
                      <a:pt x="3821" y="7815"/>
                      <a:pt x="3696" y="8104"/>
                    </a:cubicBezTo>
                    <a:lnTo>
                      <a:pt x="368" y="8104"/>
                    </a:lnTo>
                    <a:cubicBezTo>
                      <a:pt x="165" y="8104"/>
                      <a:pt x="0" y="8269"/>
                      <a:pt x="0" y="8472"/>
                    </a:cubicBezTo>
                    <a:lnTo>
                      <a:pt x="0" y="13500"/>
                    </a:lnTo>
                    <a:cubicBezTo>
                      <a:pt x="0" y="13703"/>
                      <a:pt x="165" y="13868"/>
                      <a:pt x="368" y="13868"/>
                    </a:cubicBezTo>
                    <a:lnTo>
                      <a:pt x="3044" y="13868"/>
                    </a:lnTo>
                    <a:cubicBezTo>
                      <a:pt x="3214" y="14809"/>
                      <a:pt x="3519" y="15720"/>
                      <a:pt x="3951" y="16574"/>
                    </a:cubicBezTo>
                    <a:lnTo>
                      <a:pt x="1941" y="19002"/>
                    </a:lnTo>
                    <a:cubicBezTo>
                      <a:pt x="1811" y="19158"/>
                      <a:pt x="1833" y="19391"/>
                      <a:pt x="1989" y="19520"/>
                    </a:cubicBezTo>
                    <a:lnTo>
                      <a:pt x="5865" y="22727"/>
                    </a:lnTo>
                    <a:cubicBezTo>
                      <a:pt x="5933" y="22783"/>
                      <a:pt x="6015" y="22810"/>
                      <a:pt x="6097" y="22810"/>
                    </a:cubicBezTo>
                    <a:cubicBezTo>
                      <a:pt x="6203" y="22810"/>
                      <a:pt x="6309" y="22765"/>
                      <a:pt x="6383" y="22677"/>
                    </a:cubicBezTo>
                    <a:lnTo>
                      <a:pt x="7949" y="20783"/>
                    </a:lnTo>
                    <a:cubicBezTo>
                      <a:pt x="8555" y="21128"/>
                      <a:pt x="9193" y="21409"/>
                      <a:pt x="9858" y="21621"/>
                    </a:cubicBezTo>
                    <a:lnTo>
                      <a:pt x="9858" y="24299"/>
                    </a:lnTo>
                    <a:cubicBezTo>
                      <a:pt x="9859" y="24503"/>
                      <a:pt x="10022" y="24667"/>
                      <a:pt x="10226" y="24667"/>
                    </a:cubicBezTo>
                    <a:lnTo>
                      <a:pt x="12658" y="24667"/>
                    </a:lnTo>
                    <a:lnTo>
                      <a:pt x="12658" y="16958"/>
                    </a:lnTo>
                    <a:cubicBezTo>
                      <a:pt x="10068" y="16827"/>
                      <a:pt x="8008" y="14691"/>
                      <a:pt x="8008" y="12069"/>
                    </a:cubicBezTo>
                    <a:cubicBezTo>
                      <a:pt x="8008" y="9445"/>
                      <a:pt x="10070" y="7310"/>
                      <a:pt x="12658" y="7178"/>
                    </a:cubicBezTo>
                    <a:lnTo>
                      <a:pt x="126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48"/>
              <p:cNvSpPr/>
              <p:nvPr/>
            </p:nvSpPr>
            <p:spPr>
              <a:xfrm>
                <a:off x="6140125" y="2236621"/>
                <a:ext cx="302174" cy="298914"/>
              </a:xfrm>
              <a:custGeom>
                <a:avLst/>
                <a:gdLst/>
                <a:ahLst/>
                <a:cxnLst/>
                <a:rect l="l" t="t" r="r" b="b"/>
                <a:pathLst>
                  <a:path w="13996" h="13845" extrusionOk="0">
                    <a:moveTo>
                      <a:pt x="7247" y="4021"/>
                    </a:moveTo>
                    <a:cubicBezTo>
                      <a:pt x="7601" y="4021"/>
                      <a:pt x="7958" y="4089"/>
                      <a:pt x="8298" y="4230"/>
                    </a:cubicBezTo>
                    <a:cubicBezTo>
                      <a:pt x="9326" y="4657"/>
                      <a:pt x="9997" y="5660"/>
                      <a:pt x="9997" y="6773"/>
                    </a:cubicBezTo>
                    <a:cubicBezTo>
                      <a:pt x="9997" y="8292"/>
                      <a:pt x="8765" y="9525"/>
                      <a:pt x="7245" y="9525"/>
                    </a:cubicBezTo>
                    <a:cubicBezTo>
                      <a:pt x="6132" y="9525"/>
                      <a:pt x="5128" y="8855"/>
                      <a:pt x="4703" y="7826"/>
                    </a:cubicBezTo>
                    <a:cubicBezTo>
                      <a:pt x="4277" y="6798"/>
                      <a:pt x="4513" y="5614"/>
                      <a:pt x="5299" y="4828"/>
                    </a:cubicBezTo>
                    <a:cubicBezTo>
                      <a:pt x="5826" y="4301"/>
                      <a:pt x="6531" y="4021"/>
                      <a:pt x="7247" y="4021"/>
                    </a:cubicBezTo>
                    <a:close/>
                    <a:moveTo>
                      <a:pt x="5739" y="0"/>
                    </a:moveTo>
                    <a:cubicBezTo>
                      <a:pt x="5624" y="2"/>
                      <a:pt x="5533" y="93"/>
                      <a:pt x="5533" y="208"/>
                    </a:cubicBezTo>
                    <a:lnTo>
                      <a:pt x="5533" y="1411"/>
                    </a:lnTo>
                    <a:cubicBezTo>
                      <a:pt x="5217" y="1511"/>
                      <a:pt x="4910" y="1640"/>
                      <a:pt x="4617" y="1795"/>
                    </a:cubicBezTo>
                    <a:lnTo>
                      <a:pt x="3816" y="826"/>
                    </a:lnTo>
                    <a:cubicBezTo>
                      <a:pt x="3775" y="778"/>
                      <a:pt x="3716" y="752"/>
                      <a:pt x="3657" y="752"/>
                    </a:cubicBezTo>
                    <a:cubicBezTo>
                      <a:pt x="3611" y="752"/>
                      <a:pt x="3564" y="768"/>
                      <a:pt x="3525" y="800"/>
                    </a:cubicBezTo>
                    <a:lnTo>
                      <a:pt x="1352" y="2599"/>
                    </a:lnTo>
                    <a:cubicBezTo>
                      <a:pt x="1263" y="2671"/>
                      <a:pt x="1252" y="2802"/>
                      <a:pt x="1324" y="2889"/>
                    </a:cubicBezTo>
                    <a:lnTo>
                      <a:pt x="2306" y="4076"/>
                    </a:lnTo>
                    <a:cubicBezTo>
                      <a:pt x="2222" y="4229"/>
                      <a:pt x="2145" y="4386"/>
                      <a:pt x="2075" y="4548"/>
                    </a:cubicBezTo>
                    <a:lnTo>
                      <a:pt x="208" y="4548"/>
                    </a:lnTo>
                    <a:cubicBezTo>
                      <a:pt x="93" y="4548"/>
                      <a:pt x="0" y="4641"/>
                      <a:pt x="0" y="4754"/>
                    </a:cubicBezTo>
                    <a:lnTo>
                      <a:pt x="0" y="7577"/>
                    </a:lnTo>
                    <a:cubicBezTo>
                      <a:pt x="0" y="7692"/>
                      <a:pt x="93" y="7783"/>
                      <a:pt x="208" y="7784"/>
                    </a:cubicBezTo>
                    <a:lnTo>
                      <a:pt x="1708" y="7784"/>
                    </a:lnTo>
                    <a:cubicBezTo>
                      <a:pt x="1804" y="8311"/>
                      <a:pt x="1976" y="8824"/>
                      <a:pt x="2217" y="9302"/>
                    </a:cubicBezTo>
                    <a:lnTo>
                      <a:pt x="1090" y="10664"/>
                    </a:lnTo>
                    <a:cubicBezTo>
                      <a:pt x="1018" y="10752"/>
                      <a:pt x="1029" y="10882"/>
                      <a:pt x="1118" y="10956"/>
                    </a:cubicBezTo>
                    <a:lnTo>
                      <a:pt x="3291" y="12755"/>
                    </a:lnTo>
                    <a:cubicBezTo>
                      <a:pt x="3330" y="12786"/>
                      <a:pt x="3376" y="12802"/>
                      <a:pt x="3423" y="12802"/>
                    </a:cubicBezTo>
                    <a:cubicBezTo>
                      <a:pt x="3482" y="12802"/>
                      <a:pt x="3541" y="12776"/>
                      <a:pt x="3582" y="12727"/>
                    </a:cubicBezTo>
                    <a:lnTo>
                      <a:pt x="4461" y="11664"/>
                    </a:lnTo>
                    <a:cubicBezTo>
                      <a:pt x="4801" y="11858"/>
                      <a:pt x="5161" y="12016"/>
                      <a:pt x="5533" y="12133"/>
                    </a:cubicBezTo>
                    <a:lnTo>
                      <a:pt x="5533" y="13637"/>
                    </a:lnTo>
                    <a:cubicBezTo>
                      <a:pt x="5533" y="13752"/>
                      <a:pt x="5624" y="13843"/>
                      <a:pt x="5739" y="13844"/>
                    </a:cubicBezTo>
                    <a:lnTo>
                      <a:pt x="8562" y="13844"/>
                    </a:lnTo>
                    <a:cubicBezTo>
                      <a:pt x="8675" y="13843"/>
                      <a:pt x="8768" y="13752"/>
                      <a:pt x="8768" y="13637"/>
                    </a:cubicBezTo>
                    <a:lnTo>
                      <a:pt x="8768" y="12191"/>
                    </a:lnTo>
                    <a:cubicBezTo>
                      <a:pt x="9171" y="12078"/>
                      <a:pt x="9561" y="11920"/>
                      <a:pt x="9929" y="11720"/>
                    </a:cubicBezTo>
                    <a:lnTo>
                      <a:pt x="10763" y="12727"/>
                    </a:lnTo>
                    <a:cubicBezTo>
                      <a:pt x="10804" y="12776"/>
                      <a:pt x="10863" y="12802"/>
                      <a:pt x="10923" y="12802"/>
                    </a:cubicBezTo>
                    <a:cubicBezTo>
                      <a:pt x="10969" y="12802"/>
                      <a:pt x="11016" y="12786"/>
                      <a:pt x="11054" y="12755"/>
                    </a:cubicBezTo>
                    <a:lnTo>
                      <a:pt x="13229" y="10956"/>
                    </a:lnTo>
                    <a:cubicBezTo>
                      <a:pt x="13316" y="10882"/>
                      <a:pt x="13329" y="10752"/>
                      <a:pt x="13255" y="10664"/>
                    </a:cubicBezTo>
                    <a:lnTo>
                      <a:pt x="12217" y="9410"/>
                    </a:lnTo>
                    <a:cubicBezTo>
                      <a:pt x="12490" y="8900"/>
                      <a:pt x="12680" y="8351"/>
                      <a:pt x="12783" y="7783"/>
                    </a:cubicBezTo>
                    <a:lnTo>
                      <a:pt x="13790" y="7783"/>
                    </a:lnTo>
                    <a:cubicBezTo>
                      <a:pt x="13903" y="7783"/>
                      <a:pt x="13996" y="7690"/>
                      <a:pt x="13996" y="7577"/>
                    </a:cubicBezTo>
                    <a:lnTo>
                      <a:pt x="13996" y="4756"/>
                    </a:lnTo>
                    <a:cubicBezTo>
                      <a:pt x="13996" y="4641"/>
                      <a:pt x="13903" y="4548"/>
                      <a:pt x="13790" y="4548"/>
                    </a:cubicBezTo>
                    <a:lnTo>
                      <a:pt x="12416" y="4548"/>
                    </a:lnTo>
                    <a:cubicBezTo>
                      <a:pt x="12318" y="4321"/>
                      <a:pt x="12206" y="4102"/>
                      <a:pt x="12079" y="3890"/>
                    </a:cubicBezTo>
                    <a:lnTo>
                      <a:pt x="12906" y="2890"/>
                    </a:lnTo>
                    <a:cubicBezTo>
                      <a:pt x="12980" y="2802"/>
                      <a:pt x="12967" y="2672"/>
                      <a:pt x="12880" y="2599"/>
                    </a:cubicBezTo>
                    <a:lnTo>
                      <a:pt x="10705" y="800"/>
                    </a:lnTo>
                    <a:cubicBezTo>
                      <a:pt x="10667" y="768"/>
                      <a:pt x="10620" y="753"/>
                      <a:pt x="10574" y="753"/>
                    </a:cubicBezTo>
                    <a:cubicBezTo>
                      <a:pt x="10514" y="753"/>
                      <a:pt x="10456" y="778"/>
                      <a:pt x="10415" y="828"/>
                    </a:cubicBezTo>
                    <a:lnTo>
                      <a:pt x="9689" y="1702"/>
                    </a:lnTo>
                    <a:cubicBezTo>
                      <a:pt x="9394" y="1559"/>
                      <a:pt x="9084" y="1443"/>
                      <a:pt x="8768" y="1353"/>
                    </a:cubicBezTo>
                    <a:lnTo>
                      <a:pt x="8768" y="208"/>
                    </a:lnTo>
                    <a:cubicBezTo>
                      <a:pt x="8768" y="93"/>
                      <a:pt x="8675" y="2"/>
                      <a:pt x="8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48"/>
              <p:cNvSpPr/>
              <p:nvPr/>
            </p:nvSpPr>
            <p:spPr>
              <a:xfrm>
                <a:off x="6648008" y="1248447"/>
                <a:ext cx="302217" cy="298892"/>
              </a:xfrm>
              <a:custGeom>
                <a:avLst/>
                <a:gdLst/>
                <a:ahLst/>
                <a:cxnLst/>
                <a:rect l="l" t="t" r="r" b="b"/>
                <a:pathLst>
                  <a:path w="13998" h="13844" extrusionOk="0">
                    <a:moveTo>
                      <a:pt x="7247" y="4021"/>
                    </a:moveTo>
                    <a:cubicBezTo>
                      <a:pt x="7601" y="4021"/>
                      <a:pt x="7959" y="4090"/>
                      <a:pt x="8299" y="4231"/>
                    </a:cubicBezTo>
                    <a:cubicBezTo>
                      <a:pt x="9326" y="4656"/>
                      <a:pt x="9998" y="5660"/>
                      <a:pt x="9998" y="6772"/>
                    </a:cubicBezTo>
                    <a:cubicBezTo>
                      <a:pt x="9998" y="8293"/>
                      <a:pt x="8765" y="9524"/>
                      <a:pt x="7246" y="9524"/>
                    </a:cubicBezTo>
                    <a:cubicBezTo>
                      <a:pt x="6133" y="9524"/>
                      <a:pt x="5129" y="8854"/>
                      <a:pt x="4703" y="7826"/>
                    </a:cubicBezTo>
                    <a:cubicBezTo>
                      <a:pt x="4278" y="6797"/>
                      <a:pt x="4513" y="5615"/>
                      <a:pt x="5300" y="4827"/>
                    </a:cubicBezTo>
                    <a:cubicBezTo>
                      <a:pt x="5827" y="4301"/>
                      <a:pt x="6531" y="4021"/>
                      <a:pt x="7247" y="4021"/>
                    </a:cubicBezTo>
                    <a:close/>
                    <a:moveTo>
                      <a:pt x="5740" y="1"/>
                    </a:moveTo>
                    <a:cubicBezTo>
                      <a:pt x="5626" y="1"/>
                      <a:pt x="5534" y="93"/>
                      <a:pt x="5534" y="207"/>
                    </a:cubicBezTo>
                    <a:lnTo>
                      <a:pt x="5534" y="1411"/>
                    </a:lnTo>
                    <a:cubicBezTo>
                      <a:pt x="5217" y="1511"/>
                      <a:pt x="4911" y="1639"/>
                      <a:pt x="4618" y="1795"/>
                    </a:cubicBezTo>
                    <a:lnTo>
                      <a:pt x="3817" y="827"/>
                    </a:lnTo>
                    <a:cubicBezTo>
                      <a:pt x="3776" y="777"/>
                      <a:pt x="3717" y="752"/>
                      <a:pt x="3657" y="752"/>
                    </a:cubicBezTo>
                    <a:cubicBezTo>
                      <a:pt x="3611" y="752"/>
                      <a:pt x="3564" y="767"/>
                      <a:pt x="3525" y="799"/>
                    </a:cubicBezTo>
                    <a:lnTo>
                      <a:pt x="1352" y="2598"/>
                    </a:lnTo>
                    <a:cubicBezTo>
                      <a:pt x="1264" y="2671"/>
                      <a:pt x="1252" y="2801"/>
                      <a:pt x="1324" y="2889"/>
                    </a:cubicBezTo>
                    <a:lnTo>
                      <a:pt x="2306" y="4076"/>
                    </a:lnTo>
                    <a:cubicBezTo>
                      <a:pt x="2222" y="4229"/>
                      <a:pt x="2144" y="4387"/>
                      <a:pt x="2075" y="4549"/>
                    </a:cubicBezTo>
                    <a:lnTo>
                      <a:pt x="208" y="4549"/>
                    </a:lnTo>
                    <a:cubicBezTo>
                      <a:pt x="93" y="4549"/>
                      <a:pt x="1" y="4641"/>
                      <a:pt x="1" y="4755"/>
                    </a:cubicBezTo>
                    <a:lnTo>
                      <a:pt x="1" y="7577"/>
                    </a:lnTo>
                    <a:cubicBezTo>
                      <a:pt x="1" y="7691"/>
                      <a:pt x="93" y="7783"/>
                      <a:pt x="208" y="7783"/>
                    </a:cubicBezTo>
                    <a:lnTo>
                      <a:pt x="1710" y="7783"/>
                    </a:lnTo>
                    <a:cubicBezTo>
                      <a:pt x="1806" y="8312"/>
                      <a:pt x="1977" y="8823"/>
                      <a:pt x="2218" y="9303"/>
                    </a:cubicBezTo>
                    <a:lnTo>
                      <a:pt x="1090" y="10665"/>
                    </a:lnTo>
                    <a:cubicBezTo>
                      <a:pt x="1018" y="10751"/>
                      <a:pt x="1030" y="10883"/>
                      <a:pt x="1118" y="10955"/>
                    </a:cubicBezTo>
                    <a:lnTo>
                      <a:pt x="3291" y="12754"/>
                    </a:lnTo>
                    <a:cubicBezTo>
                      <a:pt x="3330" y="12786"/>
                      <a:pt x="3377" y="12801"/>
                      <a:pt x="3424" y="12801"/>
                    </a:cubicBezTo>
                    <a:cubicBezTo>
                      <a:pt x="3484" y="12801"/>
                      <a:pt x="3542" y="12776"/>
                      <a:pt x="3583" y="12727"/>
                    </a:cubicBezTo>
                    <a:lnTo>
                      <a:pt x="4463" y="11664"/>
                    </a:lnTo>
                    <a:cubicBezTo>
                      <a:pt x="4802" y="11857"/>
                      <a:pt x="5161" y="12015"/>
                      <a:pt x="5534" y="12134"/>
                    </a:cubicBezTo>
                    <a:lnTo>
                      <a:pt x="5534" y="13637"/>
                    </a:lnTo>
                    <a:cubicBezTo>
                      <a:pt x="5534" y="13751"/>
                      <a:pt x="5626" y="13843"/>
                      <a:pt x="5740" y="13843"/>
                    </a:cubicBezTo>
                    <a:lnTo>
                      <a:pt x="8562" y="13843"/>
                    </a:lnTo>
                    <a:cubicBezTo>
                      <a:pt x="8676" y="13843"/>
                      <a:pt x="8768" y="13751"/>
                      <a:pt x="8768" y="13637"/>
                    </a:cubicBezTo>
                    <a:lnTo>
                      <a:pt x="8768" y="12191"/>
                    </a:lnTo>
                    <a:cubicBezTo>
                      <a:pt x="9173" y="12078"/>
                      <a:pt x="9562" y="11919"/>
                      <a:pt x="9930" y="11719"/>
                    </a:cubicBezTo>
                    <a:lnTo>
                      <a:pt x="10765" y="12727"/>
                    </a:lnTo>
                    <a:cubicBezTo>
                      <a:pt x="10805" y="12776"/>
                      <a:pt x="10864" y="12801"/>
                      <a:pt x="10923" y="12801"/>
                    </a:cubicBezTo>
                    <a:cubicBezTo>
                      <a:pt x="10970" y="12801"/>
                      <a:pt x="11017" y="12786"/>
                      <a:pt x="11055" y="12754"/>
                    </a:cubicBezTo>
                    <a:lnTo>
                      <a:pt x="13229" y="10955"/>
                    </a:lnTo>
                    <a:cubicBezTo>
                      <a:pt x="13318" y="10883"/>
                      <a:pt x="13330" y="10751"/>
                      <a:pt x="13257" y="10665"/>
                    </a:cubicBezTo>
                    <a:lnTo>
                      <a:pt x="12218" y="9410"/>
                    </a:lnTo>
                    <a:cubicBezTo>
                      <a:pt x="12490" y="8899"/>
                      <a:pt x="12680" y="8352"/>
                      <a:pt x="12783" y="7783"/>
                    </a:cubicBezTo>
                    <a:lnTo>
                      <a:pt x="13790" y="7783"/>
                    </a:lnTo>
                    <a:cubicBezTo>
                      <a:pt x="13905" y="7782"/>
                      <a:pt x="13997" y="7691"/>
                      <a:pt x="13998" y="7576"/>
                    </a:cubicBezTo>
                    <a:lnTo>
                      <a:pt x="13998" y="4755"/>
                    </a:lnTo>
                    <a:cubicBezTo>
                      <a:pt x="13997" y="4640"/>
                      <a:pt x="13904" y="4549"/>
                      <a:pt x="13790" y="4549"/>
                    </a:cubicBezTo>
                    <a:lnTo>
                      <a:pt x="12417" y="4549"/>
                    </a:lnTo>
                    <a:cubicBezTo>
                      <a:pt x="12320" y="4322"/>
                      <a:pt x="12206" y="4101"/>
                      <a:pt x="12080" y="3889"/>
                    </a:cubicBezTo>
                    <a:lnTo>
                      <a:pt x="12908" y="2889"/>
                    </a:lnTo>
                    <a:cubicBezTo>
                      <a:pt x="12981" y="2801"/>
                      <a:pt x="12967" y="2671"/>
                      <a:pt x="12880" y="2598"/>
                    </a:cubicBezTo>
                    <a:lnTo>
                      <a:pt x="10706" y="799"/>
                    </a:lnTo>
                    <a:cubicBezTo>
                      <a:pt x="10667" y="767"/>
                      <a:pt x="10621" y="752"/>
                      <a:pt x="10575" y="752"/>
                    </a:cubicBezTo>
                    <a:cubicBezTo>
                      <a:pt x="10516" y="752"/>
                      <a:pt x="10457" y="778"/>
                      <a:pt x="10416" y="827"/>
                    </a:cubicBezTo>
                    <a:lnTo>
                      <a:pt x="9691" y="1703"/>
                    </a:lnTo>
                    <a:cubicBezTo>
                      <a:pt x="9394" y="1558"/>
                      <a:pt x="9086" y="1442"/>
                      <a:pt x="8768" y="1354"/>
                    </a:cubicBezTo>
                    <a:lnTo>
                      <a:pt x="8768" y="207"/>
                    </a:lnTo>
                    <a:cubicBezTo>
                      <a:pt x="8768" y="93"/>
                      <a:pt x="8676" y="1"/>
                      <a:pt x="8562" y="1"/>
                    </a:cubicBezTo>
                    <a:close/>
                  </a:path>
                </a:pathLst>
              </a:custGeom>
              <a:solidFill>
                <a:srgbClr val="CAC5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48"/>
            <p:cNvGrpSpPr/>
            <p:nvPr/>
          </p:nvGrpSpPr>
          <p:grpSpPr>
            <a:xfrm>
              <a:off x="2295334" y="1534371"/>
              <a:ext cx="666419" cy="715234"/>
              <a:chOff x="2295334" y="1528534"/>
              <a:chExt cx="666419" cy="715234"/>
            </a:xfrm>
          </p:grpSpPr>
          <p:sp>
            <p:nvSpPr>
              <p:cNvPr id="399" name="Google Shape;399;p48"/>
              <p:cNvSpPr/>
              <p:nvPr/>
            </p:nvSpPr>
            <p:spPr>
              <a:xfrm>
                <a:off x="2295334" y="1528534"/>
                <a:ext cx="666419" cy="715234"/>
              </a:xfrm>
              <a:custGeom>
                <a:avLst/>
                <a:gdLst/>
                <a:ahLst/>
                <a:cxnLst/>
                <a:rect l="l" t="t" r="r" b="b"/>
                <a:pathLst>
                  <a:path w="30867" h="33128" extrusionOk="0">
                    <a:moveTo>
                      <a:pt x="3066" y="0"/>
                    </a:moveTo>
                    <a:cubicBezTo>
                      <a:pt x="1380" y="0"/>
                      <a:pt x="1" y="1381"/>
                      <a:pt x="1" y="3067"/>
                    </a:cubicBezTo>
                    <a:lnTo>
                      <a:pt x="1" y="23081"/>
                    </a:lnTo>
                    <a:cubicBezTo>
                      <a:pt x="1" y="24767"/>
                      <a:pt x="1380" y="26147"/>
                      <a:pt x="3066" y="26147"/>
                    </a:cubicBezTo>
                    <a:lnTo>
                      <a:pt x="16250" y="26147"/>
                    </a:lnTo>
                    <a:lnTo>
                      <a:pt x="21934" y="33127"/>
                    </a:lnTo>
                    <a:lnTo>
                      <a:pt x="21934" y="26147"/>
                    </a:lnTo>
                    <a:lnTo>
                      <a:pt x="27801" y="26147"/>
                    </a:lnTo>
                    <a:cubicBezTo>
                      <a:pt x="29487" y="26147"/>
                      <a:pt x="30866" y="24767"/>
                      <a:pt x="30866" y="23081"/>
                    </a:cubicBezTo>
                    <a:lnTo>
                      <a:pt x="30866" y="3067"/>
                    </a:lnTo>
                    <a:cubicBezTo>
                      <a:pt x="30866" y="1380"/>
                      <a:pt x="29487" y="0"/>
                      <a:pt x="27801" y="0"/>
                    </a:cubicBezTo>
                    <a:close/>
                  </a:path>
                </a:pathLst>
              </a:custGeom>
              <a:solidFill>
                <a:srgbClr val="CAC5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48"/>
              <p:cNvSpPr/>
              <p:nvPr/>
            </p:nvSpPr>
            <p:spPr>
              <a:xfrm>
                <a:off x="2364293" y="1681758"/>
                <a:ext cx="516303" cy="305477"/>
              </a:xfrm>
              <a:custGeom>
                <a:avLst/>
                <a:gdLst/>
                <a:ahLst/>
                <a:cxnLst/>
                <a:rect l="l" t="t" r="r" b="b"/>
                <a:pathLst>
                  <a:path w="23914" h="14149" extrusionOk="0">
                    <a:moveTo>
                      <a:pt x="20234" y="1"/>
                    </a:moveTo>
                    <a:cubicBezTo>
                      <a:pt x="20105" y="1"/>
                      <a:pt x="19975" y="67"/>
                      <a:pt x="19906" y="197"/>
                    </a:cubicBezTo>
                    <a:lnTo>
                      <a:pt x="13012" y="13075"/>
                    </a:lnTo>
                    <a:lnTo>
                      <a:pt x="4357" y="1052"/>
                    </a:lnTo>
                    <a:cubicBezTo>
                      <a:pt x="4292" y="961"/>
                      <a:pt x="4189" y="905"/>
                      <a:pt x="4077" y="899"/>
                    </a:cubicBezTo>
                    <a:cubicBezTo>
                      <a:pt x="4070" y="899"/>
                      <a:pt x="4064" y="899"/>
                      <a:pt x="4057" y="899"/>
                    </a:cubicBezTo>
                    <a:cubicBezTo>
                      <a:pt x="3952" y="899"/>
                      <a:pt x="3851" y="942"/>
                      <a:pt x="3779" y="1020"/>
                    </a:cubicBezTo>
                    <a:lnTo>
                      <a:pt x="144" y="5001"/>
                    </a:lnTo>
                    <a:cubicBezTo>
                      <a:pt x="0" y="5151"/>
                      <a:pt x="9" y="5391"/>
                      <a:pt x="162" y="5533"/>
                    </a:cubicBezTo>
                    <a:cubicBezTo>
                      <a:pt x="234" y="5597"/>
                      <a:pt x="324" y="5629"/>
                      <a:pt x="413" y="5629"/>
                    </a:cubicBezTo>
                    <a:cubicBezTo>
                      <a:pt x="516" y="5629"/>
                      <a:pt x="619" y="5587"/>
                      <a:pt x="694" y="5503"/>
                    </a:cubicBezTo>
                    <a:lnTo>
                      <a:pt x="4021" y="1859"/>
                    </a:lnTo>
                    <a:lnTo>
                      <a:pt x="12758" y="13994"/>
                    </a:lnTo>
                    <a:cubicBezTo>
                      <a:pt x="12827" y="14091"/>
                      <a:pt x="12939" y="14149"/>
                      <a:pt x="13059" y="14149"/>
                    </a:cubicBezTo>
                    <a:lnTo>
                      <a:pt x="13083" y="14149"/>
                    </a:lnTo>
                    <a:cubicBezTo>
                      <a:pt x="13211" y="14140"/>
                      <a:pt x="13326" y="14066"/>
                      <a:pt x="13386" y="13953"/>
                    </a:cubicBezTo>
                    <a:lnTo>
                      <a:pt x="20269" y="1097"/>
                    </a:lnTo>
                    <a:lnTo>
                      <a:pt x="23182" y="5458"/>
                    </a:lnTo>
                    <a:cubicBezTo>
                      <a:pt x="23253" y="5565"/>
                      <a:pt x="23371" y="5623"/>
                      <a:pt x="23491" y="5623"/>
                    </a:cubicBezTo>
                    <a:cubicBezTo>
                      <a:pt x="23562" y="5623"/>
                      <a:pt x="23634" y="5603"/>
                      <a:pt x="23697" y="5561"/>
                    </a:cubicBezTo>
                    <a:cubicBezTo>
                      <a:pt x="23868" y="5447"/>
                      <a:pt x="23913" y="5216"/>
                      <a:pt x="23800" y="5045"/>
                    </a:cubicBezTo>
                    <a:lnTo>
                      <a:pt x="20543" y="166"/>
                    </a:lnTo>
                    <a:cubicBezTo>
                      <a:pt x="20469" y="55"/>
                      <a:pt x="20351" y="1"/>
                      <a:pt x="20234" y="1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48"/>
              <p:cNvSpPr/>
              <p:nvPr/>
            </p:nvSpPr>
            <p:spPr>
              <a:xfrm>
                <a:off x="2417231" y="1674590"/>
                <a:ext cx="69196" cy="69218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3206" extrusionOk="0">
                    <a:moveTo>
                      <a:pt x="1603" y="0"/>
                    </a:moveTo>
                    <a:cubicBezTo>
                      <a:pt x="719" y="2"/>
                      <a:pt x="2" y="719"/>
                      <a:pt x="1" y="1602"/>
                    </a:cubicBezTo>
                    <a:cubicBezTo>
                      <a:pt x="2" y="2487"/>
                      <a:pt x="719" y="3203"/>
                      <a:pt x="1603" y="3206"/>
                    </a:cubicBezTo>
                    <a:cubicBezTo>
                      <a:pt x="2486" y="3203"/>
                      <a:pt x="3203" y="2487"/>
                      <a:pt x="3205" y="1602"/>
                    </a:cubicBezTo>
                    <a:cubicBezTo>
                      <a:pt x="3203" y="719"/>
                      <a:pt x="2486" y="2"/>
                      <a:pt x="1603" y="0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48"/>
              <p:cNvSpPr/>
              <p:nvPr/>
            </p:nvSpPr>
            <p:spPr>
              <a:xfrm>
                <a:off x="2622401" y="1953446"/>
                <a:ext cx="69174" cy="69239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3207" extrusionOk="0">
                    <a:moveTo>
                      <a:pt x="1602" y="1"/>
                    </a:moveTo>
                    <a:cubicBezTo>
                      <a:pt x="717" y="4"/>
                      <a:pt x="2" y="719"/>
                      <a:pt x="0" y="1603"/>
                    </a:cubicBezTo>
                    <a:cubicBezTo>
                      <a:pt x="2" y="2488"/>
                      <a:pt x="717" y="3203"/>
                      <a:pt x="1602" y="3206"/>
                    </a:cubicBezTo>
                    <a:cubicBezTo>
                      <a:pt x="2485" y="3203"/>
                      <a:pt x="3202" y="2488"/>
                      <a:pt x="3204" y="1603"/>
                    </a:cubicBezTo>
                    <a:cubicBezTo>
                      <a:pt x="3202" y="719"/>
                      <a:pt x="2485" y="4"/>
                      <a:pt x="1602" y="1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48"/>
              <p:cNvSpPr/>
              <p:nvPr/>
            </p:nvSpPr>
            <p:spPr>
              <a:xfrm>
                <a:off x="2760297" y="1655202"/>
                <a:ext cx="69218" cy="69218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3206" extrusionOk="0">
                    <a:moveTo>
                      <a:pt x="1602" y="0"/>
                    </a:moveTo>
                    <a:cubicBezTo>
                      <a:pt x="719" y="3"/>
                      <a:pt x="3" y="719"/>
                      <a:pt x="0" y="1602"/>
                    </a:cubicBezTo>
                    <a:cubicBezTo>
                      <a:pt x="3" y="2487"/>
                      <a:pt x="719" y="3203"/>
                      <a:pt x="1602" y="3206"/>
                    </a:cubicBezTo>
                    <a:cubicBezTo>
                      <a:pt x="2487" y="3203"/>
                      <a:pt x="3202" y="2487"/>
                      <a:pt x="3205" y="1602"/>
                    </a:cubicBezTo>
                    <a:cubicBezTo>
                      <a:pt x="3202" y="719"/>
                      <a:pt x="2487" y="3"/>
                      <a:pt x="1602" y="0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48"/>
              <p:cNvSpPr/>
              <p:nvPr/>
            </p:nvSpPr>
            <p:spPr>
              <a:xfrm>
                <a:off x="2507111" y="1797696"/>
                <a:ext cx="59049" cy="59049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2735" extrusionOk="0">
                    <a:moveTo>
                      <a:pt x="1368" y="1"/>
                    </a:moveTo>
                    <a:cubicBezTo>
                      <a:pt x="613" y="2"/>
                      <a:pt x="3" y="613"/>
                      <a:pt x="0" y="1367"/>
                    </a:cubicBezTo>
                    <a:cubicBezTo>
                      <a:pt x="3" y="2122"/>
                      <a:pt x="613" y="2732"/>
                      <a:pt x="1368" y="2735"/>
                    </a:cubicBezTo>
                    <a:cubicBezTo>
                      <a:pt x="2122" y="2732"/>
                      <a:pt x="2733" y="2122"/>
                      <a:pt x="2734" y="1367"/>
                    </a:cubicBezTo>
                    <a:cubicBezTo>
                      <a:pt x="2733" y="613"/>
                      <a:pt x="2122" y="2"/>
                      <a:pt x="1368" y="1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48"/>
              <p:cNvSpPr/>
              <p:nvPr/>
            </p:nvSpPr>
            <p:spPr>
              <a:xfrm>
                <a:off x="2692461" y="1797696"/>
                <a:ext cx="59049" cy="59049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2735" extrusionOk="0">
                    <a:moveTo>
                      <a:pt x="1368" y="1"/>
                    </a:moveTo>
                    <a:cubicBezTo>
                      <a:pt x="614" y="2"/>
                      <a:pt x="3" y="613"/>
                      <a:pt x="0" y="1367"/>
                    </a:cubicBezTo>
                    <a:cubicBezTo>
                      <a:pt x="3" y="2122"/>
                      <a:pt x="614" y="2732"/>
                      <a:pt x="1368" y="2735"/>
                    </a:cubicBezTo>
                    <a:cubicBezTo>
                      <a:pt x="2122" y="2732"/>
                      <a:pt x="2733" y="2122"/>
                      <a:pt x="2734" y="1367"/>
                    </a:cubicBezTo>
                    <a:cubicBezTo>
                      <a:pt x="2733" y="613"/>
                      <a:pt x="2122" y="2"/>
                      <a:pt x="1368" y="1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6" name="Google Shape;406;p48"/>
            <p:cNvSpPr/>
            <p:nvPr/>
          </p:nvSpPr>
          <p:spPr>
            <a:xfrm>
              <a:off x="2193775" y="2455349"/>
              <a:ext cx="227170" cy="262988"/>
            </a:xfrm>
            <a:custGeom>
              <a:avLst/>
              <a:gdLst/>
              <a:ahLst/>
              <a:cxnLst/>
              <a:rect l="l" t="t" r="r" b="b"/>
              <a:pathLst>
                <a:path w="10522" h="12181" extrusionOk="0">
                  <a:moveTo>
                    <a:pt x="165" y="0"/>
                  </a:moveTo>
                  <a:cubicBezTo>
                    <a:pt x="57" y="604"/>
                    <a:pt x="1" y="1216"/>
                    <a:pt x="1" y="1830"/>
                  </a:cubicBezTo>
                  <a:cubicBezTo>
                    <a:pt x="1" y="7537"/>
                    <a:pt x="4643" y="12181"/>
                    <a:pt x="10349" y="12181"/>
                  </a:cubicBezTo>
                  <a:cubicBezTo>
                    <a:pt x="10402" y="12181"/>
                    <a:pt x="10455" y="12178"/>
                    <a:pt x="10508" y="12176"/>
                  </a:cubicBezTo>
                  <a:cubicBezTo>
                    <a:pt x="10522" y="10560"/>
                    <a:pt x="10511" y="8944"/>
                    <a:pt x="10448" y="7329"/>
                  </a:cubicBezTo>
                  <a:cubicBezTo>
                    <a:pt x="10416" y="7329"/>
                    <a:pt x="10383" y="7335"/>
                    <a:pt x="10351" y="7335"/>
                  </a:cubicBezTo>
                  <a:cubicBezTo>
                    <a:pt x="7384" y="7335"/>
                    <a:pt x="4609" y="4678"/>
                    <a:pt x="4893" y="1146"/>
                  </a:cubicBezTo>
                  <a:cubicBezTo>
                    <a:pt x="3210" y="750"/>
                    <a:pt x="1622" y="906"/>
                    <a:pt x="165" y="0"/>
                  </a:cubicBezTo>
                  <a:close/>
                </a:path>
              </a:pathLst>
            </a:custGeom>
            <a:solidFill>
              <a:srgbClr val="CAC5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8"/>
            <p:cNvSpPr/>
            <p:nvPr/>
          </p:nvSpPr>
          <p:spPr>
            <a:xfrm>
              <a:off x="2194164" y="2271381"/>
              <a:ext cx="277000" cy="210934"/>
            </a:xfrm>
            <a:custGeom>
              <a:avLst/>
              <a:gdLst/>
              <a:ahLst/>
              <a:cxnLst/>
              <a:rect l="l" t="t" r="r" b="b"/>
              <a:pathLst>
                <a:path w="12830" h="9770" extrusionOk="0">
                  <a:moveTo>
                    <a:pt x="10333" y="1"/>
                  </a:moveTo>
                  <a:cubicBezTo>
                    <a:pt x="4821" y="1"/>
                    <a:pt x="302" y="4332"/>
                    <a:pt x="0" y="9770"/>
                  </a:cubicBezTo>
                  <a:cubicBezTo>
                    <a:pt x="1624" y="9724"/>
                    <a:pt x="3250" y="9690"/>
                    <a:pt x="4875" y="9667"/>
                  </a:cubicBezTo>
                  <a:cubicBezTo>
                    <a:pt x="5214" y="6955"/>
                    <a:pt x="7530" y="4848"/>
                    <a:pt x="10333" y="4848"/>
                  </a:cubicBezTo>
                  <a:cubicBezTo>
                    <a:pt x="10596" y="4849"/>
                    <a:pt x="10861" y="4870"/>
                    <a:pt x="11122" y="4910"/>
                  </a:cubicBezTo>
                  <a:cubicBezTo>
                    <a:pt x="11679" y="3370"/>
                    <a:pt x="12231" y="1830"/>
                    <a:pt x="12830" y="309"/>
                  </a:cubicBezTo>
                  <a:cubicBezTo>
                    <a:pt x="12013" y="104"/>
                    <a:pt x="11174" y="1"/>
                    <a:pt x="10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8"/>
            <p:cNvSpPr/>
            <p:nvPr/>
          </p:nvSpPr>
          <p:spPr>
            <a:xfrm>
              <a:off x="2193775" y="2271381"/>
              <a:ext cx="446913" cy="446956"/>
            </a:xfrm>
            <a:custGeom>
              <a:avLst/>
              <a:gdLst/>
              <a:ahLst/>
              <a:cxnLst/>
              <a:rect l="l" t="t" r="r" b="b"/>
              <a:pathLst>
                <a:path w="20700" h="20702" extrusionOk="0">
                  <a:moveTo>
                    <a:pt x="10351" y="4848"/>
                  </a:moveTo>
                  <a:cubicBezTo>
                    <a:pt x="13385" y="4848"/>
                    <a:pt x="15854" y="7315"/>
                    <a:pt x="15854" y="10351"/>
                  </a:cubicBezTo>
                  <a:cubicBezTo>
                    <a:pt x="15854" y="13387"/>
                    <a:pt x="13385" y="15856"/>
                    <a:pt x="10351" y="15856"/>
                  </a:cubicBezTo>
                  <a:cubicBezTo>
                    <a:pt x="7315" y="15856"/>
                    <a:pt x="4846" y="13387"/>
                    <a:pt x="4846" y="10351"/>
                  </a:cubicBezTo>
                  <a:cubicBezTo>
                    <a:pt x="4846" y="7315"/>
                    <a:pt x="7315" y="4848"/>
                    <a:pt x="10351" y="4848"/>
                  </a:cubicBezTo>
                  <a:close/>
                  <a:moveTo>
                    <a:pt x="10351" y="1"/>
                  </a:moveTo>
                  <a:cubicBezTo>
                    <a:pt x="4644" y="1"/>
                    <a:pt x="1" y="4645"/>
                    <a:pt x="1" y="10351"/>
                  </a:cubicBezTo>
                  <a:cubicBezTo>
                    <a:pt x="1" y="16058"/>
                    <a:pt x="4644" y="20702"/>
                    <a:pt x="10351" y="20702"/>
                  </a:cubicBezTo>
                  <a:cubicBezTo>
                    <a:pt x="16058" y="20702"/>
                    <a:pt x="20700" y="16058"/>
                    <a:pt x="20700" y="10351"/>
                  </a:cubicBezTo>
                  <a:cubicBezTo>
                    <a:pt x="20700" y="4645"/>
                    <a:pt x="16058" y="1"/>
                    <a:pt x="103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8"/>
            <p:cNvSpPr/>
            <p:nvPr/>
          </p:nvSpPr>
          <p:spPr>
            <a:xfrm>
              <a:off x="3030884" y="1856723"/>
              <a:ext cx="104107" cy="100156"/>
            </a:xfrm>
            <a:custGeom>
              <a:avLst/>
              <a:gdLst/>
              <a:ahLst/>
              <a:cxnLst/>
              <a:rect l="l" t="t" r="r" b="b"/>
              <a:pathLst>
                <a:path w="4822" h="4639" extrusionOk="0">
                  <a:moveTo>
                    <a:pt x="2502" y="1"/>
                  </a:moveTo>
                  <a:cubicBezTo>
                    <a:pt x="1564" y="1"/>
                    <a:pt x="719" y="566"/>
                    <a:pt x="360" y="1433"/>
                  </a:cubicBezTo>
                  <a:cubicBezTo>
                    <a:pt x="1" y="2299"/>
                    <a:pt x="200" y="3297"/>
                    <a:pt x="864" y="3960"/>
                  </a:cubicBezTo>
                  <a:cubicBezTo>
                    <a:pt x="1307" y="4403"/>
                    <a:pt x="1899" y="4639"/>
                    <a:pt x="2503" y="4639"/>
                  </a:cubicBezTo>
                  <a:cubicBezTo>
                    <a:pt x="2802" y="4639"/>
                    <a:pt x="3103" y="4581"/>
                    <a:pt x="3390" y="4462"/>
                  </a:cubicBezTo>
                  <a:cubicBezTo>
                    <a:pt x="4257" y="4104"/>
                    <a:pt x="4821" y="3257"/>
                    <a:pt x="4821" y="2320"/>
                  </a:cubicBezTo>
                  <a:cubicBezTo>
                    <a:pt x="4821" y="1040"/>
                    <a:pt x="3783" y="1"/>
                    <a:pt x="25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8"/>
            <p:cNvSpPr/>
            <p:nvPr/>
          </p:nvSpPr>
          <p:spPr>
            <a:xfrm>
              <a:off x="5103697" y="1025120"/>
              <a:ext cx="533597" cy="533597"/>
            </a:xfrm>
            <a:custGeom>
              <a:avLst/>
              <a:gdLst/>
              <a:ahLst/>
              <a:cxnLst/>
              <a:rect l="l" t="t" r="r" b="b"/>
              <a:pathLst>
                <a:path w="24715" h="24715" extrusionOk="0">
                  <a:moveTo>
                    <a:pt x="12359" y="5785"/>
                  </a:moveTo>
                  <a:cubicBezTo>
                    <a:pt x="15982" y="5785"/>
                    <a:pt x="18930" y="8734"/>
                    <a:pt x="18930" y="12357"/>
                  </a:cubicBezTo>
                  <a:cubicBezTo>
                    <a:pt x="18930" y="15982"/>
                    <a:pt x="15982" y="18930"/>
                    <a:pt x="12359" y="18930"/>
                  </a:cubicBezTo>
                  <a:cubicBezTo>
                    <a:pt x="8734" y="18930"/>
                    <a:pt x="5787" y="15982"/>
                    <a:pt x="5787" y="12357"/>
                  </a:cubicBezTo>
                  <a:cubicBezTo>
                    <a:pt x="5787" y="8734"/>
                    <a:pt x="8734" y="5785"/>
                    <a:pt x="12359" y="5785"/>
                  </a:cubicBezTo>
                  <a:close/>
                  <a:moveTo>
                    <a:pt x="12359" y="0"/>
                  </a:moveTo>
                  <a:cubicBezTo>
                    <a:pt x="5545" y="0"/>
                    <a:pt x="1" y="5544"/>
                    <a:pt x="1" y="12357"/>
                  </a:cubicBezTo>
                  <a:cubicBezTo>
                    <a:pt x="1" y="19171"/>
                    <a:pt x="5545" y="24714"/>
                    <a:pt x="12359" y="24714"/>
                  </a:cubicBezTo>
                  <a:cubicBezTo>
                    <a:pt x="19172" y="24714"/>
                    <a:pt x="24715" y="19171"/>
                    <a:pt x="24715" y="12357"/>
                  </a:cubicBezTo>
                  <a:cubicBezTo>
                    <a:pt x="24715" y="5544"/>
                    <a:pt x="19172" y="0"/>
                    <a:pt x="12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334;p109">
            <a:extLst>
              <a:ext uri="{FF2B5EF4-FFF2-40B4-BE49-F238E27FC236}">
                <a16:creationId xmlns:a16="http://schemas.microsoft.com/office/drawing/2014/main" id="{22A29248-49E6-CAE7-AF3B-7B090A2BA0E8}"/>
              </a:ext>
            </a:extLst>
          </p:cNvPr>
          <p:cNvGrpSpPr/>
          <p:nvPr/>
        </p:nvGrpSpPr>
        <p:grpSpPr>
          <a:xfrm>
            <a:off x="6719121" y="3307129"/>
            <a:ext cx="2025104" cy="1328356"/>
            <a:chOff x="523580" y="979455"/>
            <a:chExt cx="571926" cy="375151"/>
          </a:xfrm>
        </p:grpSpPr>
        <p:sp>
          <p:nvSpPr>
            <p:cNvPr id="3" name="Google Shape;3335;p109">
              <a:extLst>
                <a:ext uri="{FF2B5EF4-FFF2-40B4-BE49-F238E27FC236}">
                  <a16:creationId xmlns:a16="http://schemas.microsoft.com/office/drawing/2014/main" id="{0C471069-4AE1-C05C-EAD6-86257C959D5C}"/>
                </a:ext>
              </a:extLst>
            </p:cNvPr>
            <p:cNvSpPr/>
            <p:nvPr/>
          </p:nvSpPr>
          <p:spPr>
            <a:xfrm>
              <a:off x="577670" y="1049650"/>
              <a:ext cx="462597" cy="276169"/>
            </a:xfrm>
            <a:custGeom>
              <a:avLst/>
              <a:gdLst/>
              <a:ahLst/>
              <a:cxnLst/>
              <a:rect l="l" t="t" r="r" b="b"/>
              <a:pathLst>
                <a:path w="21372" h="12759" extrusionOk="0">
                  <a:moveTo>
                    <a:pt x="842" y="1"/>
                  </a:moveTo>
                  <a:cubicBezTo>
                    <a:pt x="377" y="1"/>
                    <a:pt x="0" y="379"/>
                    <a:pt x="0" y="843"/>
                  </a:cubicBezTo>
                  <a:lnTo>
                    <a:pt x="0" y="12759"/>
                  </a:lnTo>
                  <a:lnTo>
                    <a:pt x="21371" y="12759"/>
                  </a:lnTo>
                  <a:lnTo>
                    <a:pt x="21371" y="843"/>
                  </a:lnTo>
                  <a:cubicBezTo>
                    <a:pt x="21371" y="379"/>
                    <a:pt x="20995" y="1"/>
                    <a:pt x="20531" y="1"/>
                  </a:cubicBezTo>
                  <a:cubicBezTo>
                    <a:pt x="20531" y="1"/>
                    <a:pt x="20530" y="1"/>
                    <a:pt x="20529" y="1"/>
                  </a:cubicBezTo>
                  <a:lnTo>
                    <a:pt x="844" y="1"/>
                  </a:lnTo>
                  <a:cubicBezTo>
                    <a:pt x="843" y="1"/>
                    <a:pt x="842" y="1"/>
                    <a:pt x="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336;p109">
              <a:extLst>
                <a:ext uri="{FF2B5EF4-FFF2-40B4-BE49-F238E27FC236}">
                  <a16:creationId xmlns:a16="http://schemas.microsoft.com/office/drawing/2014/main" id="{8BEE11D2-04AF-E536-A577-E1C62B6F8126}"/>
                </a:ext>
              </a:extLst>
            </p:cNvPr>
            <p:cNvSpPr/>
            <p:nvPr/>
          </p:nvSpPr>
          <p:spPr>
            <a:xfrm>
              <a:off x="606437" y="1078394"/>
              <a:ext cx="405086" cy="204870"/>
            </a:xfrm>
            <a:custGeom>
              <a:avLst/>
              <a:gdLst/>
              <a:ahLst/>
              <a:cxnLst/>
              <a:rect l="l" t="t" r="r" b="b"/>
              <a:pathLst>
                <a:path w="18715" h="9465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lnTo>
                    <a:pt x="1" y="9214"/>
                  </a:lnTo>
                  <a:cubicBezTo>
                    <a:pt x="1" y="9352"/>
                    <a:pt x="113" y="9465"/>
                    <a:pt x="251" y="9465"/>
                  </a:cubicBezTo>
                  <a:lnTo>
                    <a:pt x="18464" y="9465"/>
                  </a:lnTo>
                  <a:cubicBezTo>
                    <a:pt x="18602" y="9465"/>
                    <a:pt x="18714" y="9352"/>
                    <a:pt x="18714" y="9214"/>
                  </a:cubicBezTo>
                  <a:lnTo>
                    <a:pt x="18714" y="251"/>
                  </a:lnTo>
                  <a:cubicBezTo>
                    <a:pt x="18714" y="113"/>
                    <a:pt x="18602" y="1"/>
                    <a:pt x="184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337;p109">
              <a:extLst>
                <a:ext uri="{FF2B5EF4-FFF2-40B4-BE49-F238E27FC236}">
                  <a16:creationId xmlns:a16="http://schemas.microsoft.com/office/drawing/2014/main" id="{A20A361C-0FEA-3E72-2EF6-F08BA457B401}"/>
                </a:ext>
              </a:extLst>
            </p:cNvPr>
            <p:cNvSpPr/>
            <p:nvPr/>
          </p:nvSpPr>
          <p:spPr>
            <a:xfrm>
              <a:off x="674337" y="979455"/>
              <a:ext cx="269285" cy="170325"/>
            </a:xfrm>
            <a:custGeom>
              <a:avLst/>
              <a:gdLst/>
              <a:ahLst/>
              <a:cxnLst/>
              <a:rect l="l" t="t" r="r" b="b"/>
              <a:pathLst>
                <a:path w="12441" h="7869" extrusionOk="0">
                  <a:moveTo>
                    <a:pt x="533" y="0"/>
                  </a:moveTo>
                  <a:cubicBezTo>
                    <a:pt x="238" y="2"/>
                    <a:pt x="0" y="241"/>
                    <a:pt x="0" y="534"/>
                  </a:cubicBezTo>
                  <a:lnTo>
                    <a:pt x="0" y="7337"/>
                  </a:lnTo>
                  <a:cubicBezTo>
                    <a:pt x="1" y="7631"/>
                    <a:pt x="240" y="7869"/>
                    <a:pt x="535" y="7869"/>
                  </a:cubicBezTo>
                  <a:lnTo>
                    <a:pt x="11907" y="7869"/>
                  </a:lnTo>
                  <a:cubicBezTo>
                    <a:pt x="12201" y="7869"/>
                    <a:pt x="12438" y="7631"/>
                    <a:pt x="12441" y="7337"/>
                  </a:cubicBezTo>
                  <a:lnTo>
                    <a:pt x="12441" y="534"/>
                  </a:lnTo>
                  <a:cubicBezTo>
                    <a:pt x="12440" y="241"/>
                    <a:pt x="12203" y="2"/>
                    <a:pt x="11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38;p109">
              <a:extLst>
                <a:ext uri="{FF2B5EF4-FFF2-40B4-BE49-F238E27FC236}">
                  <a16:creationId xmlns:a16="http://schemas.microsoft.com/office/drawing/2014/main" id="{07AA8FD7-5ED9-C8CD-BDC8-08688E107BA2}"/>
                </a:ext>
              </a:extLst>
            </p:cNvPr>
            <p:cNvSpPr/>
            <p:nvPr/>
          </p:nvSpPr>
          <p:spPr>
            <a:xfrm>
              <a:off x="674337" y="1038936"/>
              <a:ext cx="269264" cy="110822"/>
            </a:xfrm>
            <a:custGeom>
              <a:avLst/>
              <a:gdLst/>
              <a:ahLst/>
              <a:cxnLst/>
              <a:rect l="l" t="t" r="r" b="b"/>
              <a:pathLst>
                <a:path w="12440" h="5120" extrusionOk="0">
                  <a:moveTo>
                    <a:pt x="5799" y="1"/>
                  </a:moveTo>
                  <a:lnTo>
                    <a:pt x="4604" y="494"/>
                  </a:lnTo>
                  <a:lnTo>
                    <a:pt x="0" y="4588"/>
                  </a:lnTo>
                  <a:cubicBezTo>
                    <a:pt x="1" y="4882"/>
                    <a:pt x="240" y="5119"/>
                    <a:pt x="534" y="5119"/>
                  </a:cubicBezTo>
                  <a:lnTo>
                    <a:pt x="11906" y="5119"/>
                  </a:lnTo>
                  <a:cubicBezTo>
                    <a:pt x="12199" y="5119"/>
                    <a:pt x="12438" y="4882"/>
                    <a:pt x="12440" y="4588"/>
                  </a:cubicBezTo>
                  <a:lnTo>
                    <a:pt x="7922" y="496"/>
                  </a:lnTo>
                  <a:lnTo>
                    <a:pt x="7918" y="491"/>
                  </a:lnTo>
                  <a:lnTo>
                    <a:pt x="5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39;p109">
              <a:extLst>
                <a:ext uri="{FF2B5EF4-FFF2-40B4-BE49-F238E27FC236}">
                  <a16:creationId xmlns:a16="http://schemas.microsoft.com/office/drawing/2014/main" id="{E62713DD-B127-9873-5453-4619A2E383EB}"/>
                </a:ext>
              </a:extLst>
            </p:cNvPr>
            <p:cNvSpPr/>
            <p:nvPr/>
          </p:nvSpPr>
          <p:spPr>
            <a:xfrm>
              <a:off x="685852" y="979455"/>
              <a:ext cx="246255" cy="95649"/>
            </a:xfrm>
            <a:custGeom>
              <a:avLst/>
              <a:gdLst/>
              <a:ahLst/>
              <a:cxnLst/>
              <a:rect l="l" t="t" r="r" b="b"/>
              <a:pathLst>
                <a:path w="11377" h="4419" extrusionOk="0">
                  <a:moveTo>
                    <a:pt x="1" y="0"/>
                  </a:moveTo>
                  <a:lnTo>
                    <a:pt x="4071" y="3244"/>
                  </a:lnTo>
                  <a:lnTo>
                    <a:pt x="5399" y="4300"/>
                  </a:lnTo>
                  <a:cubicBezTo>
                    <a:pt x="5498" y="4379"/>
                    <a:pt x="5617" y="4419"/>
                    <a:pt x="5737" y="4419"/>
                  </a:cubicBezTo>
                  <a:cubicBezTo>
                    <a:pt x="5859" y="4419"/>
                    <a:pt x="5980" y="4378"/>
                    <a:pt x="6080" y="4296"/>
                  </a:cubicBezTo>
                  <a:lnTo>
                    <a:pt x="7386" y="3239"/>
                  </a:lnTo>
                  <a:lnTo>
                    <a:pt x="113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40;p109">
              <a:extLst>
                <a:ext uri="{FF2B5EF4-FFF2-40B4-BE49-F238E27FC236}">
                  <a16:creationId xmlns:a16="http://schemas.microsoft.com/office/drawing/2014/main" id="{DF7EE67C-FAD3-84DE-CCE8-511B93E3CDB3}"/>
                </a:ext>
              </a:extLst>
            </p:cNvPr>
            <p:cNvSpPr/>
            <p:nvPr/>
          </p:nvSpPr>
          <p:spPr>
            <a:xfrm>
              <a:off x="674900" y="1180256"/>
              <a:ext cx="42597" cy="17251"/>
            </a:xfrm>
            <a:custGeom>
              <a:avLst/>
              <a:gdLst/>
              <a:ahLst/>
              <a:cxnLst/>
              <a:rect l="l" t="t" r="r" b="b"/>
              <a:pathLst>
                <a:path w="1968" h="797" extrusionOk="0">
                  <a:moveTo>
                    <a:pt x="400" y="0"/>
                  </a:moveTo>
                  <a:cubicBezTo>
                    <a:pt x="179" y="0"/>
                    <a:pt x="0" y="178"/>
                    <a:pt x="0" y="399"/>
                  </a:cubicBezTo>
                  <a:cubicBezTo>
                    <a:pt x="0" y="619"/>
                    <a:pt x="179" y="797"/>
                    <a:pt x="400" y="797"/>
                  </a:cubicBezTo>
                  <a:lnTo>
                    <a:pt x="1570" y="797"/>
                  </a:lnTo>
                  <a:cubicBezTo>
                    <a:pt x="1789" y="797"/>
                    <a:pt x="1968" y="619"/>
                    <a:pt x="1968" y="399"/>
                  </a:cubicBezTo>
                  <a:cubicBezTo>
                    <a:pt x="1968" y="178"/>
                    <a:pt x="1789" y="0"/>
                    <a:pt x="1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41;p109">
              <a:extLst>
                <a:ext uri="{FF2B5EF4-FFF2-40B4-BE49-F238E27FC236}">
                  <a16:creationId xmlns:a16="http://schemas.microsoft.com/office/drawing/2014/main" id="{AA0647D5-93AD-A726-9A26-5E4E7B6EC757}"/>
                </a:ext>
              </a:extLst>
            </p:cNvPr>
            <p:cNvSpPr/>
            <p:nvPr/>
          </p:nvSpPr>
          <p:spPr>
            <a:xfrm>
              <a:off x="727822" y="1180256"/>
              <a:ext cx="216385" cy="17251"/>
            </a:xfrm>
            <a:custGeom>
              <a:avLst/>
              <a:gdLst/>
              <a:ahLst/>
              <a:cxnLst/>
              <a:rect l="l" t="t" r="r" b="b"/>
              <a:pathLst>
                <a:path w="9997" h="797" extrusionOk="0">
                  <a:moveTo>
                    <a:pt x="400" y="0"/>
                  </a:moveTo>
                  <a:cubicBezTo>
                    <a:pt x="180" y="0"/>
                    <a:pt x="1" y="178"/>
                    <a:pt x="1" y="399"/>
                  </a:cubicBezTo>
                  <a:cubicBezTo>
                    <a:pt x="1" y="619"/>
                    <a:pt x="180" y="797"/>
                    <a:pt x="400" y="797"/>
                  </a:cubicBezTo>
                  <a:lnTo>
                    <a:pt x="9597" y="797"/>
                  </a:lnTo>
                  <a:cubicBezTo>
                    <a:pt x="9817" y="797"/>
                    <a:pt x="9996" y="619"/>
                    <a:pt x="9996" y="399"/>
                  </a:cubicBezTo>
                  <a:cubicBezTo>
                    <a:pt x="9996" y="178"/>
                    <a:pt x="9817" y="0"/>
                    <a:pt x="9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42;p109">
              <a:extLst>
                <a:ext uri="{FF2B5EF4-FFF2-40B4-BE49-F238E27FC236}">
                  <a16:creationId xmlns:a16="http://schemas.microsoft.com/office/drawing/2014/main" id="{4D16904D-6695-C894-D989-F7E76AA8F285}"/>
                </a:ext>
              </a:extLst>
            </p:cNvPr>
            <p:cNvSpPr/>
            <p:nvPr/>
          </p:nvSpPr>
          <p:spPr>
            <a:xfrm>
              <a:off x="901588" y="1217074"/>
              <a:ext cx="42576" cy="17273"/>
            </a:xfrm>
            <a:custGeom>
              <a:avLst/>
              <a:gdLst/>
              <a:ahLst/>
              <a:cxnLst/>
              <a:rect l="l" t="t" r="r" b="b"/>
              <a:pathLst>
                <a:path w="1967" h="798" extrusionOk="0">
                  <a:moveTo>
                    <a:pt x="400" y="1"/>
                  </a:moveTo>
                  <a:cubicBezTo>
                    <a:pt x="179" y="1"/>
                    <a:pt x="0" y="178"/>
                    <a:pt x="0" y="399"/>
                  </a:cubicBezTo>
                  <a:cubicBezTo>
                    <a:pt x="0" y="618"/>
                    <a:pt x="179" y="797"/>
                    <a:pt x="400" y="797"/>
                  </a:cubicBezTo>
                  <a:lnTo>
                    <a:pt x="1569" y="797"/>
                  </a:lnTo>
                  <a:cubicBezTo>
                    <a:pt x="1789" y="797"/>
                    <a:pt x="1967" y="618"/>
                    <a:pt x="1967" y="399"/>
                  </a:cubicBezTo>
                  <a:cubicBezTo>
                    <a:pt x="1967" y="178"/>
                    <a:pt x="1789" y="1"/>
                    <a:pt x="15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43;p109">
              <a:extLst>
                <a:ext uri="{FF2B5EF4-FFF2-40B4-BE49-F238E27FC236}">
                  <a16:creationId xmlns:a16="http://schemas.microsoft.com/office/drawing/2014/main" id="{A0CF5C1C-1EF1-3875-3336-07EC9949F7F5}"/>
                </a:ext>
              </a:extLst>
            </p:cNvPr>
            <p:cNvSpPr/>
            <p:nvPr/>
          </p:nvSpPr>
          <p:spPr>
            <a:xfrm>
              <a:off x="674921" y="1217074"/>
              <a:ext cx="216342" cy="17273"/>
            </a:xfrm>
            <a:custGeom>
              <a:avLst/>
              <a:gdLst/>
              <a:ahLst/>
              <a:cxnLst/>
              <a:rect l="l" t="t" r="r" b="b"/>
              <a:pathLst>
                <a:path w="9995" h="798" extrusionOk="0">
                  <a:moveTo>
                    <a:pt x="399" y="1"/>
                  </a:moveTo>
                  <a:cubicBezTo>
                    <a:pt x="178" y="1"/>
                    <a:pt x="0" y="178"/>
                    <a:pt x="0" y="399"/>
                  </a:cubicBezTo>
                  <a:cubicBezTo>
                    <a:pt x="0" y="618"/>
                    <a:pt x="178" y="797"/>
                    <a:pt x="399" y="797"/>
                  </a:cubicBezTo>
                  <a:lnTo>
                    <a:pt x="9596" y="797"/>
                  </a:lnTo>
                  <a:cubicBezTo>
                    <a:pt x="9817" y="797"/>
                    <a:pt x="9994" y="618"/>
                    <a:pt x="9994" y="399"/>
                  </a:cubicBezTo>
                  <a:cubicBezTo>
                    <a:pt x="9994" y="178"/>
                    <a:pt x="9817" y="1"/>
                    <a:pt x="9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44;p109">
              <a:extLst>
                <a:ext uri="{FF2B5EF4-FFF2-40B4-BE49-F238E27FC236}">
                  <a16:creationId xmlns:a16="http://schemas.microsoft.com/office/drawing/2014/main" id="{DFB6AFBF-CE4F-28D8-84B5-04777A0415F9}"/>
                </a:ext>
              </a:extLst>
            </p:cNvPr>
            <p:cNvSpPr/>
            <p:nvPr/>
          </p:nvSpPr>
          <p:spPr>
            <a:xfrm>
              <a:off x="523580" y="1311987"/>
              <a:ext cx="571926" cy="42619"/>
            </a:xfrm>
            <a:custGeom>
              <a:avLst/>
              <a:gdLst/>
              <a:ahLst/>
              <a:cxnLst/>
              <a:rect l="l" t="t" r="r" b="b"/>
              <a:pathLst>
                <a:path w="26423" h="1969" extrusionOk="0">
                  <a:moveTo>
                    <a:pt x="357" y="0"/>
                  </a:moveTo>
                  <a:cubicBezTo>
                    <a:pt x="160" y="0"/>
                    <a:pt x="0" y="160"/>
                    <a:pt x="0" y="357"/>
                  </a:cubicBezTo>
                  <a:lnTo>
                    <a:pt x="0" y="677"/>
                  </a:lnTo>
                  <a:cubicBezTo>
                    <a:pt x="0" y="1390"/>
                    <a:pt x="579" y="1968"/>
                    <a:pt x="1293" y="1968"/>
                  </a:cubicBezTo>
                  <a:lnTo>
                    <a:pt x="25132" y="1968"/>
                  </a:lnTo>
                  <a:cubicBezTo>
                    <a:pt x="25844" y="1968"/>
                    <a:pt x="26423" y="1390"/>
                    <a:pt x="26423" y="677"/>
                  </a:cubicBezTo>
                  <a:lnTo>
                    <a:pt x="26423" y="357"/>
                  </a:lnTo>
                  <a:cubicBezTo>
                    <a:pt x="26423" y="160"/>
                    <a:pt x="26264" y="0"/>
                    <a:pt x="260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2"/>
          <p:cNvSpPr/>
          <p:nvPr/>
        </p:nvSpPr>
        <p:spPr>
          <a:xfrm>
            <a:off x="1446369" y="1599388"/>
            <a:ext cx="2277900" cy="227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27" name="Google Shape;527;p52"/>
          <p:cNvSpPr txBox="1">
            <a:spLocks noGrp="1"/>
          </p:cNvSpPr>
          <p:nvPr>
            <p:ph type="body" idx="1"/>
          </p:nvPr>
        </p:nvSpPr>
        <p:spPr>
          <a:xfrm>
            <a:off x="4802024" y="1989800"/>
            <a:ext cx="3377569" cy="1010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purpose of this is to simplify the process of those com</a:t>
            </a:r>
            <a:r>
              <a:rPr lang="en-US" dirty="0"/>
              <a:t>m</a:t>
            </a:r>
            <a:r>
              <a:rPr lang="en" dirty="0"/>
              <a:t>unity having many subscribers by Email</a:t>
            </a:r>
            <a:endParaRPr dirty="0"/>
          </a:p>
        </p:txBody>
      </p:sp>
      <p:sp>
        <p:nvSpPr>
          <p:cNvPr id="528" name="Google Shape;528;p52"/>
          <p:cNvSpPr txBox="1">
            <a:spLocks noGrp="1"/>
          </p:cNvSpPr>
          <p:nvPr>
            <p:ph type="title"/>
          </p:nvPr>
        </p:nvSpPr>
        <p:spPr>
          <a:xfrm>
            <a:off x="733550" y="393825"/>
            <a:ext cx="73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</a:t>
            </a:r>
            <a:endParaRPr sz="2800" dirty="0"/>
          </a:p>
        </p:txBody>
      </p:sp>
      <p:grpSp>
        <p:nvGrpSpPr>
          <p:cNvPr id="529" name="Google Shape;529;p52"/>
          <p:cNvGrpSpPr/>
          <p:nvPr/>
        </p:nvGrpSpPr>
        <p:grpSpPr>
          <a:xfrm>
            <a:off x="1400476" y="1827452"/>
            <a:ext cx="2368986" cy="2184166"/>
            <a:chOff x="7385600" y="4177035"/>
            <a:chExt cx="388728" cy="358383"/>
          </a:xfrm>
        </p:grpSpPr>
        <p:sp>
          <p:nvSpPr>
            <p:cNvPr id="530" name="Google Shape;530;p52"/>
            <p:cNvSpPr/>
            <p:nvPr/>
          </p:nvSpPr>
          <p:spPr>
            <a:xfrm>
              <a:off x="7385600" y="4314808"/>
              <a:ext cx="230541" cy="220610"/>
            </a:xfrm>
            <a:custGeom>
              <a:avLst/>
              <a:gdLst/>
              <a:ahLst/>
              <a:cxnLst/>
              <a:rect l="l" t="t" r="r" b="b"/>
              <a:pathLst>
                <a:path w="8775" h="8397" extrusionOk="0">
                  <a:moveTo>
                    <a:pt x="6790" y="0"/>
                  </a:moveTo>
                  <a:cubicBezTo>
                    <a:pt x="6786" y="0"/>
                    <a:pt x="6781" y="0"/>
                    <a:pt x="6777" y="0"/>
                  </a:cubicBezTo>
                  <a:lnTo>
                    <a:pt x="1942" y="35"/>
                  </a:lnTo>
                  <a:cubicBezTo>
                    <a:pt x="867" y="49"/>
                    <a:pt x="0" y="923"/>
                    <a:pt x="7" y="1998"/>
                  </a:cubicBezTo>
                  <a:lnTo>
                    <a:pt x="35" y="4939"/>
                  </a:lnTo>
                  <a:cubicBezTo>
                    <a:pt x="42" y="6017"/>
                    <a:pt x="916" y="6874"/>
                    <a:pt x="1985" y="6874"/>
                  </a:cubicBezTo>
                  <a:cubicBezTo>
                    <a:pt x="1989" y="6874"/>
                    <a:pt x="1994" y="6874"/>
                    <a:pt x="1998" y="6874"/>
                  </a:cubicBezTo>
                  <a:lnTo>
                    <a:pt x="4474" y="6860"/>
                  </a:lnTo>
                  <a:cubicBezTo>
                    <a:pt x="4478" y="6860"/>
                    <a:pt x="4481" y="6859"/>
                    <a:pt x="4485" y="6859"/>
                  </a:cubicBezTo>
                  <a:cubicBezTo>
                    <a:pt x="4522" y="6859"/>
                    <a:pt x="4551" y="6892"/>
                    <a:pt x="4557" y="6930"/>
                  </a:cubicBezTo>
                  <a:cubicBezTo>
                    <a:pt x="4613" y="7172"/>
                    <a:pt x="4738" y="8005"/>
                    <a:pt x="3982" y="8248"/>
                  </a:cubicBezTo>
                  <a:cubicBezTo>
                    <a:pt x="3919" y="8261"/>
                    <a:pt x="3919" y="8352"/>
                    <a:pt x="3989" y="8359"/>
                  </a:cubicBezTo>
                  <a:cubicBezTo>
                    <a:pt x="4102" y="8379"/>
                    <a:pt x="4244" y="8397"/>
                    <a:pt x="4399" y="8397"/>
                  </a:cubicBezTo>
                  <a:cubicBezTo>
                    <a:pt x="4974" y="8397"/>
                    <a:pt x="5715" y="8155"/>
                    <a:pt x="5737" y="6937"/>
                  </a:cubicBezTo>
                  <a:cubicBezTo>
                    <a:pt x="5737" y="6888"/>
                    <a:pt x="5771" y="6846"/>
                    <a:pt x="5820" y="6846"/>
                  </a:cubicBezTo>
                  <a:lnTo>
                    <a:pt x="6832" y="6839"/>
                  </a:lnTo>
                  <a:cubicBezTo>
                    <a:pt x="7908" y="6826"/>
                    <a:pt x="8775" y="5952"/>
                    <a:pt x="8768" y="4877"/>
                  </a:cubicBezTo>
                  <a:lnTo>
                    <a:pt x="8747" y="1936"/>
                  </a:lnTo>
                  <a:cubicBezTo>
                    <a:pt x="8733" y="858"/>
                    <a:pt x="7859" y="0"/>
                    <a:pt x="6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31" name="Google Shape;531;p52"/>
            <p:cNvSpPr/>
            <p:nvPr/>
          </p:nvSpPr>
          <p:spPr>
            <a:xfrm>
              <a:off x="7541212" y="4315176"/>
              <a:ext cx="74561" cy="179704"/>
            </a:xfrm>
            <a:custGeom>
              <a:avLst/>
              <a:gdLst/>
              <a:ahLst/>
              <a:cxnLst/>
              <a:rect l="l" t="t" r="r" b="b"/>
              <a:pathLst>
                <a:path w="2838" h="6840" extrusionOk="0">
                  <a:moveTo>
                    <a:pt x="1" y="0"/>
                  </a:moveTo>
                  <a:cubicBezTo>
                    <a:pt x="1076" y="7"/>
                    <a:pt x="1943" y="881"/>
                    <a:pt x="1950" y="1956"/>
                  </a:cubicBezTo>
                  <a:lnTo>
                    <a:pt x="1950" y="4890"/>
                  </a:lnTo>
                  <a:cubicBezTo>
                    <a:pt x="1943" y="5965"/>
                    <a:pt x="1076" y="6839"/>
                    <a:pt x="1" y="6839"/>
                  </a:cubicBezTo>
                  <a:lnTo>
                    <a:pt x="889" y="6839"/>
                  </a:lnTo>
                  <a:cubicBezTo>
                    <a:pt x="1964" y="6839"/>
                    <a:pt x="2838" y="5965"/>
                    <a:pt x="2838" y="4890"/>
                  </a:cubicBezTo>
                  <a:lnTo>
                    <a:pt x="2838" y="1956"/>
                  </a:lnTo>
                  <a:cubicBezTo>
                    <a:pt x="2838" y="881"/>
                    <a:pt x="1964" y="7"/>
                    <a:pt x="889" y="0"/>
                  </a:cubicBezTo>
                  <a:close/>
                </a:path>
              </a:pathLst>
            </a:custGeom>
            <a:solidFill>
              <a:srgbClr val="D457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32" name="Google Shape;532;p52"/>
            <p:cNvSpPr/>
            <p:nvPr/>
          </p:nvSpPr>
          <p:spPr>
            <a:xfrm>
              <a:off x="7435334" y="4177035"/>
              <a:ext cx="338994" cy="281011"/>
            </a:xfrm>
            <a:custGeom>
              <a:avLst/>
              <a:gdLst/>
              <a:ahLst/>
              <a:cxnLst/>
              <a:rect l="l" t="t" r="r" b="b"/>
              <a:pathLst>
                <a:path w="12903" h="10696" extrusionOk="0">
                  <a:moveTo>
                    <a:pt x="1908" y="1"/>
                  </a:moveTo>
                  <a:cubicBezTo>
                    <a:pt x="854" y="1"/>
                    <a:pt x="1" y="854"/>
                    <a:pt x="1" y="1908"/>
                  </a:cubicBezTo>
                  <a:lnTo>
                    <a:pt x="1" y="6285"/>
                  </a:lnTo>
                  <a:cubicBezTo>
                    <a:pt x="1" y="7339"/>
                    <a:pt x="854" y="8192"/>
                    <a:pt x="1908" y="8192"/>
                  </a:cubicBezTo>
                  <a:lnTo>
                    <a:pt x="7797" y="8192"/>
                  </a:lnTo>
                  <a:cubicBezTo>
                    <a:pt x="7922" y="8192"/>
                    <a:pt x="8019" y="8303"/>
                    <a:pt x="8005" y="8428"/>
                  </a:cubicBezTo>
                  <a:cubicBezTo>
                    <a:pt x="7926" y="9062"/>
                    <a:pt x="7891" y="10695"/>
                    <a:pt x="9647" y="10695"/>
                  </a:cubicBezTo>
                  <a:cubicBezTo>
                    <a:pt x="9735" y="10695"/>
                    <a:pt x="9829" y="10691"/>
                    <a:pt x="9927" y="10682"/>
                  </a:cubicBezTo>
                  <a:cubicBezTo>
                    <a:pt x="9996" y="10675"/>
                    <a:pt x="10017" y="10585"/>
                    <a:pt x="9961" y="10551"/>
                  </a:cubicBezTo>
                  <a:cubicBezTo>
                    <a:pt x="9559" y="10322"/>
                    <a:pt x="8796" y="9684"/>
                    <a:pt x="9344" y="8331"/>
                  </a:cubicBezTo>
                  <a:cubicBezTo>
                    <a:pt x="9379" y="8255"/>
                    <a:pt x="9455" y="8206"/>
                    <a:pt x="9538" y="8206"/>
                  </a:cubicBezTo>
                  <a:lnTo>
                    <a:pt x="10995" y="8206"/>
                  </a:lnTo>
                  <a:cubicBezTo>
                    <a:pt x="12049" y="8206"/>
                    <a:pt x="12902" y="7353"/>
                    <a:pt x="12902" y="6299"/>
                  </a:cubicBezTo>
                  <a:lnTo>
                    <a:pt x="12902" y="1908"/>
                  </a:lnTo>
                  <a:cubicBezTo>
                    <a:pt x="12902" y="854"/>
                    <a:pt x="12049" y="1"/>
                    <a:pt x="109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33" name="Google Shape;533;p52"/>
            <p:cNvSpPr/>
            <p:nvPr/>
          </p:nvSpPr>
          <p:spPr>
            <a:xfrm>
              <a:off x="7700843" y="4177035"/>
              <a:ext cx="73484" cy="215618"/>
            </a:xfrm>
            <a:custGeom>
              <a:avLst/>
              <a:gdLst/>
              <a:ahLst/>
              <a:cxnLst/>
              <a:rect l="l" t="t" r="r" b="b"/>
              <a:pathLst>
                <a:path w="2797" h="8207" extrusionOk="0">
                  <a:moveTo>
                    <a:pt x="889" y="1"/>
                  </a:moveTo>
                  <a:lnTo>
                    <a:pt x="889" y="8"/>
                  </a:lnTo>
                  <a:lnTo>
                    <a:pt x="1" y="8"/>
                  </a:lnTo>
                  <a:cubicBezTo>
                    <a:pt x="1048" y="8"/>
                    <a:pt x="1908" y="861"/>
                    <a:pt x="1908" y="1915"/>
                  </a:cubicBezTo>
                  <a:lnTo>
                    <a:pt x="1908" y="6299"/>
                  </a:lnTo>
                  <a:cubicBezTo>
                    <a:pt x="1908" y="7353"/>
                    <a:pt x="1048" y="8206"/>
                    <a:pt x="1" y="8206"/>
                  </a:cubicBezTo>
                  <a:lnTo>
                    <a:pt x="889" y="8206"/>
                  </a:lnTo>
                  <a:cubicBezTo>
                    <a:pt x="1943" y="8206"/>
                    <a:pt x="2796" y="7353"/>
                    <a:pt x="2796" y="6299"/>
                  </a:cubicBezTo>
                  <a:lnTo>
                    <a:pt x="2796" y="1908"/>
                  </a:lnTo>
                  <a:cubicBezTo>
                    <a:pt x="2796" y="854"/>
                    <a:pt x="1943" y="1"/>
                    <a:pt x="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34" name="Google Shape;534;p52"/>
            <p:cNvSpPr/>
            <p:nvPr/>
          </p:nvSpPr>
          <p:spPr>
            <a:xfrm>
              <a:off x="7516069" y="4261764"/>
              <a:ext cx="28085" cy="28112"/>
            </a:xfrm>
            <a:custGeom>
              <a:avLst/>
              <a:gdLst/>
              <a:ahLst/>
              <a:cxnLst/>
              <a:rect l="l" t="t" r="r" b="b"/>
              <a:pathLst>
                <a:path w="1069" h="1070" extrusionOk="0">
                  <a:moveTo>
                    <a:pt x="535" y="1"/>
                  </a:moveTo>
                  <a:cubicBezTo>
                    <a:pt x="236" y="1"/>
                    <a:pt x="1" y="244"/>
                    <a:pt x="1" y="535"/>
                  </a:cubicBezTo>
                  <a:cubicBezTo>
                    <a:pt x="1" y="833"/>
                    <a:pt x="236" y="1069"/>
                    <a:pt x="535" y="1069"/>
                  </a:cubicBezTo>
                  <a:cubicBezTo>
                    <a:pt x="826" y="1069"/>
                    <a:pt x="1069" y="833"/>
                    <a:pt x="1069" y="535"/>
                  </a:cubicBezTo>
                  <a:cubicBezTo>
                    <a:pt x="1069" y="244"/>
                    <a:pt x="826" y="1"/>
                    <a:pt x="5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35" name="Google Shape;535;p52"/>
            <p:cNvSpPr/>
            <p:nvPr/>
          </p:nvSpPr>
          <p:spPr>
            <a:xfrm>
              <a:off x="7586059" y="4261764"/>
              <a:ext cx="28085" cy="28112"/>
            </a:xfrm>
            <a:custGeom>
              <a:avLst/>
              <a:gdLst/>
              <a:ahLst/>
              <a:cxnLst/>
              <a:rect l="l" t="t" r="r" b="b"/>
              <a:pathLst>
                <a:path w="1069" h="1070" extrusionOk="0">
                  <a:moveTo>
                    <a:pt x="534" y="1"/>
                  </a:moveTo>
                  <a:cubicBezTo>
                    <a:pt x="236" y="1"/>
                    <a:pt x="0" y="244"/>
                    <a:pt x="0" y="535"/>
                  </a:cubicBezTo>
                  <a:cubicBezTo>
                    <a:pt x="0" y="833"/>
                    <a:pt x="236" y="1069"/>
                    <a:pt x="534" y="1069"/>
                  </a:cubicBezTo>
                  <a:cubicBezTo>
                    <a:pt x="826" y="1069"/>
                    <a:pt x="1068" y="833"/>
                    <a:pt x="1068" y="535"/>
                  </a:cubicBezTo>
                  <a:cubicBezTo>
                    <a:pt x="1068" y="244"/>
                    <a:pt x="826" y="1"/>
                    <a:pt x="5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36" name="Google Shape;536;p52"/>
            <p:cNvSpPr/>
            <p:nvPr/>
          </p:nvSpPr>
          <p:spPr>
            <a:xfrm>
              <a:off x="7655839" y="4261764"/>
              <a:ext cx="28269" cy="28112"/>
            </a:xfrm>
            <a:custGeom>
              <a:avLst/>
              <a:gdLst/>
              <a:ahLst/>
              <a:cxnLst/>
              <a:rect l="l" t="t" r="r" b="b"/>
              <a:pathLst>
                <a:path w="1076" h="1070" extrusionOk="0">
                  <a:moveTo>
                    <a:pt x="535" y="1"/>
                  </a:moveTo>
                  <a:cubicBezTo>
                    <a:pt x="243" y="1"/>
                    <a:pt x="1" y="244"/>
                    <a:pt x="1" y="535"/>
                  </a:cubicBezTo>
                  <a:cubicBezTo>
                    <a:pt x="1" y="833"/>
                    <a:pt x="243" y="1069"/>
                    <a:pt x="535" y="1069"/>
                  </a:cubicBezTo>
                  <a:cubicBezTo>
                    <a:pt x="833" y="1069"/>
                    <a:pt x="1076" y="833"/>
                    <a:pt x="1076" y="535"/>
                  </a:cubicBezTo>
                  <a:cubicBezTo>
                    <a:pt x="1076" y="244"/>
                    <a:pt x="833" y="1"/>
                    <a:pt x="5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37" name="Google Shape;537;p52"/>
          <p:cNvSpPr/>
          <p:nvPr/>
        </p:nvSpPr>
        <p:spPr>
          <a:xfrm>
            <a:off x="2884125" y="393814"/>
            <a:ext cx="6941225" cy="426650"/>
          </a:xfrm>
          <a:custGeom>
            <a:avLst/>
            <a:gdLst/>
            <a:ahLst/>
            <a:cxnLst/>
            <a:rect l="l" t="t" r="r" b="b"/>
            <a:pathLst>
              <a:path w="277649" h="17066" extrusionOk="0">
                <a:moveTo>
                  <a:pt x="277649" y="2182"/>
                </a:moveTo>
                <a:cubicBezTo>
                  <a:pt x="253641" y="10185"/>
                  <a:pt x="226797" y="4261"/>
                  <a:pt x="201745" y="684"/>
                </a:cubicBezTo>
                <a:cubicBezTo>
                  <a:pt x="183544" y="-1915"/>
                  <a:pt x="165058" y="7959"/>
                  <a:pt x="146814" y="5678"/>
                </a:cubicBezTo>
                <a:cubicBezTo>
                  <a:pt x="134644" y="4156"/>
                  <a:pt x="122387" y="-1719"/>
                  <a:pt x="110360" y="684"/>
                </a:cubicBezTo>
                <a:cubicBezTo>
                  <a:pt x="105063" y="1743"/>
                  <a:pt x="101842" y="7545"/>
                  <a:pt x="96877" y="9673"/>
                </a:cubicBezTo>
                <a:cubicBezTo>
                  <a:pt x="91197" y="12107"/>
                  <a:pt x="84579" y="11171"/>
                  <a:pt x="78400" y="11171"/>
                </a:cubicBezTo>
                <a:cubicBezTo>
                  <a:pt x="73434" y="11171"/>
                  <a:pt x="66140" y="12116"/>
                  <a:pt x="63919" y="7675"/>
                </a:cubicBezTo>
                <a:cubicBezTo>
                  <a:pt x="62054" y="3944"/>
                  <a:pt x="71568" y="-819"/>
                  <a:pt x="74905" y="1683"/>
                </a:cubicBezTo>
                <a:cubicBezTo>
                  <a:pt x="78245" y="4187"/>
                  <a:pt x="77246" y="11663"/>
                  <a:pt x="73906" y="14167"/>
                </a:cubicBezTo>
                <a:cubicBezTo>
                  <a:pt x="63283" y="22131"/>
                  <a:pt x="47475" y="11276"/>
                  <a:pt x="34456" y="8674"/>
                </a:cubicBezTo>
                <a:cubicBezTo>
                  <a:pt x="23118" y="6408"/>
                  <a:pt x="11562" y="12669"/>
                  <a:pt x="0" y="1266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" name="Google Shape;527;p52">
            <a:extLst>
              <a:ext uri="{FF2B5EF4-FFF2-40B4-BE49-F238E27FC236}">
                <a16:creationId xmlns:a16="http://schemas.microsoft.com/office/drawing/2014/main" id="{48D22612-8965-CB7F-8B07-0574690D5C29}"/>
              </a:ext>
            </a:extLst>
          </p:cNvPr>
          <p:cNvSpPr txBox="1">
            <a:spLocks/>
          </p:cNvSpPr>
          <p:nvPr/>
        </p:nvSpPr>
        <p:spPr>
          <a:xfrm>
            <a:off x="4802024" y="3159136"/>
            <a:ext cx="3377569" cy="101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>
              <a:spcAft>
                <a:spcPts val="1600"/>
              </a:spcAft>
              <a:buFont typeface="Fira Sans Condensed"/>
              <a:buNone/>
            </a:pPr>
            <a:r>
              <a:rPr lang="en-US" dirty="0"/>
              <a:t>By empowering the admin to select predefine format as per the need</a:t>
            </a:r>
          </a:p>
        </p:txBody>
      </p:sp>
      <p:grpSp>
        <p:nvGrpSpPr>
          <p:cNvPr id="3" name="Google Shape;652;p54">
            <a:extLst>
              <a:ext uri="{FF2B5EF4-FFF2-40B4-BE49-F238E27FC236}">
                <a16:creationId xmlns:a16="http://schemas.microsoft.com/office/drawing/2014/main" id="{4D571E87-B681-D96B-3107-8C03D994AB0E}"/>
              </a:ext>
            </a:extLst>
          </p:cNvPr>
          <p:cNvGrpSpPr/>
          <p:nvPr/>
        </p:nvGrpSpPr>
        <p:grpSpPr>
          <a:xfrm>
            <a:off x="8053680" y="3177131"/>
            <a:ext cx="1090320" cy="1174855"/>
            <a:chOff x="6524266" y="1144723"/>
            <a:chExt cx="1090320" cy="1174855"/>
          </a:xfrm>
        </p:grpSpPr>
        <p:sp>
          <p:nvSpPr>
            <p:cNvPr id="4" name="Google Shape;653;p54">
              <a:extLst>
                <a:ext uri="{FF2B5EF4-FFF2-40B4-BE49-F238E27FC236}">
                  <a16:creationId xmlns:a16="http://schemas.microsoft.com/office/drawing/2014/main" id="{BE952CEB-6516-CF8D-4560-0C01471061A7}"/>
                </a:ext>
              </a:extLst>
            </p:cNvPr>
            <p:cNvSpPr/>
            <p:nvPr/>
          </p:nvSpPr>
          <p:spPr>
            <a:xfrm>
              <a:off x="6554065" y="1324360"/>
              <a:ext cx="1060521" cy="995218"/>
            </a:xfrm>
            <a:custGeom>
              <a:avLst/>
              <a:gdLst/>
              <a:ahLst/>
              <a:cxnLst/>
              <a:rect l="l" t="t" r="r" b="b"/>
              <a:pathLst>
                <a:path w="50393" h="47290" extrusionOk="0">
                  <a:moveTo>
                    <a:pt x="10278" y="1"/>
                  </a:moveTo>
                  <a:lnTo>
                    <a:pt x="1" y="24266"/>
                  </a:lnTo>
                  <a:lnTo>
                    <a:pt x="13984" y="47289"/>
                  </a:lnTo>
                  <a:lnTo>
                    <a:pt x="50392" y="27111"/>
                  </a:lnTo>
                  <a:lnTo>
                    <a:pt x="36805" y="3367"/>
                  </a:lnTo>
                  <a:lnTo>
                    <a:pt x="102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54;p54">
              <a:extLst>
                <a:ext uri="{FF2B5EF4-FFF2-40B4-BE49-F238E27FC236}">
                  <a16:creationId xmlns:a16="http://schemas.microsoft.com/office/drawing/2014/main" id="{3256001B-080F-F66F-AB1E-C01FDC9A12D6}"/>
                </a:ext>
              </a:extLst>
            </p:cNvPr>
            <p:cNvSpPr/>
            <p:nvPr/>
          </p:nvSpPr>
          <p:spPr>
            <a:xfrm>
              <a:off x="6524266" y="1144723"/>
              <a:ext cx="743499" cy="776582"/>
            </a:xfrm>
            <a:custGeom>
              <a:avLst/>
              <a:gdLst/>
              <a:ahLst/>
              <a:cxnLst/>
              <a:rect l="l" t="t" r="r" b="b"/>
              <a:pathLst>
                <a:path w="35329" h="36901" extrusionOk="0">
                  <a:moveTo>
                    <a:pt x="24155" y="1"/>
                  </a:moveTo>
                  <a:lnTo>
                    <a:pt x="0" y="14493"/>
                  </a:lnTo>
                  <a:lnTo>
                    <a:pt x="12078" y="34119"/>
                  </a:lnTo>
                  <a:lnTo>
                    <a:pt x="27638" y="36900"/>
                  </a:lnTo>
                  <a:lnTo>
                    <a:pt x="35328" y="18116"/>
                  </a:lnTo>
                  <a:lnTo>
                    <a:pt x="24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55;p54">
              <a:extLst>
                <a:ext uri="{FF2B5EF4-FFF2-40B4-BE49-F238E27FC236}">
                  <a16:creationId xmlns:a16="http://schemas.microsoft.com/office/drawing/2014/main" id="{1300D1BB-C003-A014-74DF-46D03C0586DB}"/>
                </a:ext>
              </a:extLst>
            </p:cNvPr>
            <p:cNvSpPr/>
            <p:nvPr/>
          </p:nvSpPr>
          <p:spPr>
            <a:xfrm>
              <a:off x="6554065" y="1395218"/>
              <a:ext cx="1060521" cy="924360"/>
            </a:xfrm>
            <a:custGeom>
              <a:avLst/>
              <a:gdLst/>
              <a:ahLst/>
              <a:cxnLst/>
              <a:rect l="l" t="t" r="r" b="b"/>
              <a:pathLst>
                <a:path w="50393" h="43923" extrusionOk="0">
                  <a:moveTo>
                    <a:pt x="36805" y="0"/>
                  </a:moveTo>
                  <a:lnTo>
                    <a:pt x="25707" y="22201"/>
                  </a:lnTo>
                  <a:lnTo>
                    <a:pt x="1" y="20899"/>
                  </a:lnTo>
                  <a:lnTo>
                    <a:pt x="13984" y="43922"/>
                  </a:lnTo>
                  <a:lnTo>
                    <a:pt x="50392" y="23744"/>
                  </a:lnTo>
                  <a:lnTo>
                    <a:pt x="368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6;p54">
              <a:extLst>
                <a:ext uri="{FF2B5EF4-FFF2-40B4-BE49-F238E27FC236}">
                  <a16:creationId xmlns:a16="http://schemas.microsoft.com/office/drawing/2014/main" id="{2C8A6761-70A0-3D65-37A8-7B0EFDB6D4EA}"/>
                </a:ext>
              </a:extLst>
            </p:cNvPr>
            <p:cNvSpPr/>
            <p:nvPr/>
          </p:nvSpPr>
          <p:spPr>
            <a:xfrm>
              <a:off x="6554065" y="1395218"/>
              <a:ext cx="1060521" cy="924360"/>
            </a:xfrm>
            <a:custGeom>
              <a:avLst/>
              <a:gdLst/>
              <a:ahLst/>
              <a:cxnLst/>
              <a:rect l="l" t="t" r="r" b="b"/>
              <a:pathLst>
                <a:path w="50393" h="43923" extrusionOk="0">
                  <a:moveTo>
                    <a:pt x="36805" y="0"/>
                  </a:moveTo>
                  <a:lnTo>
                    <a:pt x="26222" y="24997"/>
                  </a:lnTo>
                  <a:lnTo>
                    <a:pt x="1" y="20899"/>
                  </a:lnTo>
                  <a:lnTo>
                    <a:pt x="13984" y="43922"/>
                  </a:lnTo>
                  <a:lnTo>
                    <a:pt x="50392" y="23744"/>
                  </a:lnTo>
                  <a:lnTo>
                    <a:pt x="368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57;p54">
              <a:extLst>
                <a:ext uri="{FF2B5EF4-FFF2-40B4-BE49-F238E27FC236}">
                  <a16:creationId xmlns:a16="http://schemas.microsoft.com/office/drawing/2014/main" id="{19F24414-29F0-9B75-561B-7A3D8481E677}"/>
                </a:ext>
              </a:extLst>
            </p:cNvPr>
            <p:cNvSpPr/>
            <p:nvPr/>
          </p:nvSpPr>
          <p:spPr>
            <a:xfrm>
              <a:off x="6713330" y="1321056"/>
              <a:ext cx="328828" cy="214470"/>
            </a:xfrm>
            <a:custGeom>
              <a:avLst/>
              <a:gdLst/>
              <a:ahLst/>
              <a:cxnLst/>
              <a:rect l="l" t="t" r="r" b="b"/>
              <a:pathLst>
                <a:path w="15625" h="10191" fill="none" extrusionOk="0">
                  <a:moveTo>
                    <a:pt x="0" y="10191"/>
                  </a:moveTo>
                  <a:lnTo>
                    <a:pt x="15625" y="1"/>
                  </a:lnTo>
                </a:path>
              </a:pathLst>
            </a:custGeom>
            <a:solidFill>
              <a:schemeClr val="accent5"/>
            </a:solidFill>
            <a:ln w="19050" cap="rnd" cmpd="sng">
              <a:solidFill>
                <a:schemeClr val="accent5"/>
              </a:solidFill>
              <a:prstDash val="solid"/>
              <a:miter lim="151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58;p54">
              <a:extLst>
                <a:ext uri="{FF2B5EF4-FFF2-40B4-BE49-F238E27FC236}">
                  <a16:creationId xmlns:a16="http://schemas.microsoft.com/office/drawing/2014/main" id="{C9E53869-0A5B-D55C-AA56-0E2B9447897A}"/>
                </a:ext>
              </a:extLst>
            </p:cNvPr>
            <p:cNvSpPr/>
            <p:nvPr/>
          </p:nvSpPr>
          <p:spPr>
            <a:xfrm>
              <a:off x="6827686" y="1530745"/>
              <a:ext cx="328849" cy="214470"/>
            </a:xfrm>
            <a:custGeom>
              <a:avLst/>
              <a:gdLst/>
              <a:ahLst/>
              <a:cxnLst/>
              <a:rect l="l" t="t" r="r" b="b"/>
              <a:pathLst>
                <a:path w="15626" h="10191" fill="none" extrusionOk="0">
                  <a:moveTo>
                    <a:pt x="1" y="10190"/>
                  </a:moveTo>
                  <a:lnTo>
                    <a:pt x="15625" y="0"/>
                  </a:lnTo>
                </a:path>
              </a:pathLst>
            </a:custGeom>
            <a:solidFill>
              <a:schemeClr val="accent5"/>
            </a:solidFill>
            <a:ln w="19050" cap="rnd" cmpd="sng">
              <a:solidFill>
                <a:schemeClr val="accent5"/>
              </a:solidFill>
              <a:prstDash val="solid"/>
              <a:miter lim="151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59;p54">
              <a:extLst>
                <a:ext uri="{FF2B5EF4-FFF2-40B4-BE49-F238E27FC236}">
                  <a16:creationId xmlns:a16="http://schemas.microsoft.com/office/drawing/2014/main" id="{38B5C9D1-550D-52D6-1869-66FA96E0B27D}"/>
                </a:ext>
              </a:extLst>
            </p:cNvPr>
            <p:cNvSpPr/>
            <p:nvPr/>
          </p:nvSpPr>
          <p:spPr>
            <a:xfrm>
              <a:off x="6765710" y="1421145"/>
              <a:ext cx="328891" cy="214470"/>
            </a:xfrm>
            <a:custGeom>
              <a:avLst/>
              <a:gdLst/>
              <a:ahLst/>
              <a:cxnLst/>
              <a:rect l="l" t="t" r="r" b="b"/>
              <a:pathLst>
                <a:path w="15628" h="10191" fill="none" extrusionOk="0">
                  <a:moveTo>
                    <a:pt x="1" y="10191"/>
                  </a:moveTo>
                  <a:lnTo>
                    <a:pt x="15627" y="0"/>
                  </a:lnTo>
                </a:path>
              </a:pathLst>
            </a:custGeom>
            <a:solidFill>
              <a:schemeClr val="accent5"/>
            </a:solidFill>
            <a:ln w="19050" cap="rnd" cmpd="sng">
              <a:solidFill>
                <a:schemeClr val="accent5"/>
              </a:solidFill>
              <a:prstDash val="solid"/>
              <a:miter lim="151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9"/>
          <p:cNvSpPr txBox="1">
            <a:spLocks noGrp="1"/>
          </p:cNvSpPr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Merits</a:t>
            </a:r>
            <a:endParaRPr dirty="0"/>
          </a:p>
        </p:txBody>
      </p:sp>
      <p:sp>
        <p:nvSpPr>
          <p:cNvPr id="834" name="Google Shape;834;p59"/>
          <p:cNvSpPr txBox="1">
            <a:spLocks noGrp="1"/>
          </p:cNvSpPr>
          <p:nvPr>
            <p:ph type="subTitle" idx="1"/>
          </p:nvPr>
        </p:nvSpPr>
        <p:spPr>
          <a:xfrm>
            <a:off x="1060975" y="3374427"/>
            <a:ext cx="18138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Inbuild predefine formats makes the work simpler </a:t>
            </a:r>
            <a:endParaRPr dirty="0"/>
          </a:p>
        </p:txBody>
      </p:sp>
      <p:sp>
        <p:nvSpPr>
          <p:cNvPr id="835" name="Google Shape;835;p59"/>
          <p:cNvSpPr txBox="1">
            <a:spLocks noGrp="1"/>
          </p:cNvSpPr>
          <p:nvPr>
            <p:ph type="subTitle" idx="4"/>
          </p:nvPr>
        </p:nvSpPr>
        <p:spPr>
          <a:xfrm>
            <a:off x="3665100" y="3374427"/>
            <a:ext cx="18138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Have good flow of menus, makes easy in navigation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6" name="Google Shape;836;p59"/>
          <p:cNvSpPr txBox="1">
            <a:spLocks noGrp="1"/>
          </p:cNvSpPr>
          <p:nvPr>
            <p:ph type="title" idx="3"/>
          </p:nvPr>
        </p:nvSpPr>
        <p:spPr>
          <a:xfrm>
            <a:off x="3665091" y="2835150"/>
            <a:ext cx="181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" dirty="0"/>
              <a:t>asy to use</a:t>
            </a:r>
            <a:endParaRPr dirty="0"/>
          </a:p>
        </p:txBody>
      </p:sp>
      <p:sp>
        <p:nvSpPr>
          <p:cNvPr id="837" name="Google Shape;837;p59"/>
          <p:cNvSpPr txBox="1">
            <a:spLocks noGrp="1"/>
          </p:cNvSpPr>
          <p:nvPr>
            <p:ph type="title" idx="2"/>
          </p:nvPr>
        </p:nvSpPr>
        <p:spPr>
          <a:xfrm>
            <a:off x="814388" y="2835150"/>
            <a:ext cx="2060378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eady formats</a:t>
            </a:r>
            <a:endParaRPr dirty="0"/>
          </a:p>
        </p:txBody>
      </p:sp>
      <p:sp>
        <p:nvSpPr>
          <p:cNvPr id="838" name="Google Shape;838;p59"/>
          <p:cNvSpPr/>
          <p:nvPr/>
        </p:nvSpPr>
        <p:spPr>
          <a:xfrm>
            <a:off x="1391725" y="1705213"/>
            <a:ext cx="1152300" cy="115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59"/>
          <p:cNvSpPr/>
          <p:nvPr/>
        </p:nvSpPr>
        <p:spPr>
          <a:xfrm>
            <a:off x="3995850" y="1705200"/>
            <a:ext cx="1152300" cy="115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59"/>
          <p:cNvSpPr/>
          <p:nvPr/>
        </p:nvSpPr>
        <p:spPr>
          <a:xfrm>
            <a:off x="6599975" y="1705225"/>
            <a:ext cx="1152300" cy="115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59"/>
          <p:cNvSpPr/>
          <p:nvPr/>
        </p:nvSpPr>
        <p:spPr>
          <a:xfrm>
            <a:off x="2266275" y="170801"/>
            <a:ext cx="3420675" cy="750775"/>
          </a:xfrm>
          <a:custGeom>
            <a:avLst/>
            <a:gdLst/>
            <a:ahLst/>
            <a:cxnLst/>
            <a:rect l="l" t="t" r="r" b="b"/>
            <a:pathLst>
              <a:path w="136827" h="30031" extrusionOk="0">
                <a:moveTo>
                  <a:pt x="136827" y="10695"/>
                </a:moveTo>
                <a:cubicBezTo>
                  <a:pt x="130380" y="18064"/>
                  <a:pt x="122415" y="25549"/>
                  <a:pt x="112857" y="27673"/>
                </a:cubicBezTo>
                <a:cubicBezTo>
                  <a:pt x="104564" y="29516"/>
                  <a:pt x="95632" y="28734"/>
                  <a:pt x="87390" y="26674"/>
                </a:cubicBezTo>
                <a:cubicBezTo>
                  <a:pt x="80529" y="24959"/>
                  <a:pt x="71577" y="23511"/>
                  <a:pt x="68414" y="17186"/>
                </a:cubicBezTo>
                <a:cubicBezTo>
                  <a:pt x="66244" y="12846"/>
                  <a:pt x="66184" y="5812"/>
                  <a:pt x="69912" y="2705"/>
                </a:cubicBezTo>
                <a:cubicBezTo>
                  <a:pt x="74139" y="-818"/>
                  <a:pt x="83930" y="-1218"/>
                  <a:pt x="86391" y="3704"/>
                </a:cubicBezTo>
                <a:cubicBezTo>
                  <a:pt x="90146" y="11215"/>
                  <a:pt x="87689" y="24006"/>
                  <a:pt x="80398" y="28173"/>
                </a:cubicBezTo>
                <a:cubicBezTo>
                  <a:pt x="68507" y="34969"/>
                  <a:pt x="54117" y="20450"/>
                  <a:pt x="40948" y="16687"/>
                </a:cubicBezTo>
                <a:cubicBezTo>
                  <a:pt x="27706" y="12903"/>
                  <a:pt x="12320" y="16026"/>
                  <a:pt x="0" y="2218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842" name="Google Shape;842;p59"/>
          <p:cNvGrpSpPr/>
          <p:nvPr/>
        </p:nvGrpSpPr>
        <p:grpSpPr>
          <a:xfrm>
            <a:off x="1588934" y="2035819"/>
            <a:ext cx="757859" cy="491090"/>
            <a:chOff x="2370547" y="3383089"/>
            <a:chExt cx="571926" cy="370606"/>
          </a:xfrm>
        </p:grpSpPr>
        <p:sp>
          <p:nvSpPr>
            <p:cNvPr id="843" name="Google Shape;843;p59"/>
            <p:cNvSpPr/>
            <p:nvPr/>
          </p:nvSpPr>
          <p:spPr>
            <a:xfrm>
              <a:off x="2370547" y="3472916"/>
              <a:ext cx="435259" cy="280779"/>
            </a:xfrm>
            <a:custGeom>
              <a:avLst/>
              <a:gdLst/>
              <a:ahLst/>
              <a:cxnLst/>
              <a:rect l="l" t="t" r="r" b="b"/>
              <a:pathLst>
                <a:path w="20109" h="12972" extrusionOk="0">
                  <a:moveTo>
                    <a:pt x="2" y="1"/>
                  </a:moveTo>
                  <a:lnTo>
                    <a:pt x="2" y="12286"/>
                  </a:lnTo>
                  <a:cubicBezTo>
                    <a:pt x="0" y="12664"/>
                    <a:pt x="306" y="12971"/>
                    <a:pt x="685" y="12972"/>
                  </a:cubicBezTo>
                  <a:lnTo>
                    <a:pt x="19424" y="12972"/>
                  </a:lnTo>
                  <a:cubicBezTo>
                    <a:pt x="19802" y="12971"/>
                    <a:pt x="20108" y="12664"/>
                    <a:pt x="20107" y="12286"/>
                  </a:cubicBezTo>
                  <a:lnTo>
                    <a:pt x="20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9"/>
            <p:cNvSpPr/>
            <p:nvPr/>
          </p:nvSpPr>
          <p:spPr>
            <a:xfrm>
              <a:off x="2370547" y="3424409"/>
              <a:ext cx="435238" cy="61234"/>
            </a:xfrm>
            <a:custGeom>
              <a:avLst/>
              <a:gdLst/>
              <a:ahLst/>
              <a:cxnLst/>
              <a:rect l="l" t="t" r="r" b="b"/>
              <a:pathLst>
                <a:path w="20108" h="2829" extrusionOk="0">
                  <a:moveTo>
                    <a:pt x="685" y="0"/>
                  </a:moveTo>
                  <a:cubicBezTo>
                    <a:pt x="306" y="0"/>
                    <a:pt x="0" y="307"/>
                    <a:pt x="2" y="684"/>
                  </a:cubicBezTo>
                  <a:lnTo>
                    <a:pt x="2" y="2828"/>
                  </a:lnTo>
                  <a:lnTo>
                    <a:pt x="20107" y="2828"/>
                  </a:lnTo>
                  <a:lnTo>
                    <a:pt x="20107" y="684"/>
                  </a:lnTo>
                  <a:cubicBezTo>
                    <a:pt x="20107" y="307"/>
                    <a:pt x="19802" y="0"/>
                    <a:pt x="194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9"/>
            <p:cNvSpPr/>
            <p:nvPr/>
          </p:nvSpPr>
          <p:spPr>
            <a:xfrm>
              <a:off x="2370547" y="3424409"/>
              <a:ext cx="63333" cy="61234"/>
            </a:xfrm>
            <a:custGeom>
              <a:avLst/>
              <a:gdLst/>
              <a:ahLst/>
              <a:cxnLst/>
              <a:rect l="l" t="t" r="r" b="b"/>
              <a:pathLst>
                <a:path w="2926" h="2829" extrusionOk="0">
                  <a:moveTo>
                    <a:pt x="685" y="0"/>
                  </a:moveTo>
                  <a:cubicBezTo>
                    <a:pt x="306" y="0"/>
                    <a:pt x="0" y="307"/>
                    <a:pt x="2" y="684"/>
                  </a:cubicBezTo>
                  <a:lnTo>
                    <a:pt x="2" y="2828"/>
                  </a:lnTo>
                  <a:lnTo>
                    <a:pt x="2242" y="2828"/>
                  </a:lnTo>
                  <a:lnTo>
                    <a:pt x="2242" y="684"/>
                  </a:lnTo>
                  <a:cubicBezTo>
                    <a:pt x="2242" y="307"/>
                    <a:pt x="2548" y="0"/>
                    <a:pt x="29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9"/>
            <p:cNvSpPr/>
            <p:nvPr/>
          </p:nvSpPr>
          <p:spPr>
            <a:xfrm>
              <a:off x="2669054" y="3525557"/>
              <a:ext cx="273420" cy="183485"/>
            </a:xfrm>
            <a:custGeom>
              <a:avLst/>
              <a:gdLst/>
              <a:ahLst/>
              <a:cxnLst/>
              <a:rect l="l" t="t" r="r" b="b"/>
              <a:pathLst>
                <a:path w="12632" h="8477" extrusionOk="0">
                  <a:moveTo>
                    <a:pt x="487" y="0"/>
                  </a:moveTo>
                  <a:cubicBezTo>
                    <a:pt x="218" y="1"/>
                    <a:pt x="0" y="220"/>
                    <a:pt x="0" y="489"/>
                  </a:cubicBezTo>
                  <a:lnTo>
                    <a:pt x="0" y="7990"/>
                  </a:lnTo>
                  <a:cubicBezTo>
                    <a:pt x="0" y="8259"/>
                    <a:pt x="218" y="8477"/>
                    <a:pt x="487" y="8477"/>
                  </a:cubicBezTo>
                  <a:lnTo>
                    <a:pt x="12145" y="8477"/>
                  </a:lnTo>
                  <a:cubicBezTo>
                    <a:pt x="12414" y="8477"/>
                    <a:pt x="12632" y="8259"/>
                    <a:pt x="12632" y="7990"/>
                  </a:cubicBezTo>
                  <a:lnTo>
                    <a:pt x="12632" y="489"/>
                  </a:lnTo>
                  <a:cubicBezTo>
                    <a:pt x="12632" y="269"/>
                    <a:pt x="12486" y="77"/>
                    <a:pt x="12275" y="18"/>
                  </a:cubicBezTo>
                  <a:cubicBezTo>
                    <a:pt x="12232" y="7"/>
                    <a:pt x="12189" y="0"/>
                    <a:pt x="12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9"/>
            <p:cNvSpPr/>
            <p:nvPr/>
          </p:nvSpPr>
          <p:spPr>
            <a:xfrm>
              <a:off x="2669054" y="3614756"/>
              <a:ext cx="273420" cy="94329"/>
            </a:xfrm>
            <a:custGeom>
              <a:avLst/>
              <a:gdLst/>
              <a:ahLst/>
              <a:cxnLst/>
              <a:rect l="l" t="t" r="r" b="b"/>
              <a:pathLst>
                <a:path w="12632" h="4358" extrusionOk="0">
                  <a:moveTo>
                    <a:pt x="4894" y="0"/>
                  </a:moveTo>
                  <a:lnTo>
                    <a:pt x="0" y="3223"/>
                  </a:lnTo>
                  <a:lnTo>
                    <a:pt x="0" y="3869"/>
                  </a:lnTo>
                  <a:cubicBezTo>
                    <a:pt x="0" y="4138"/>
                    <a:pt x="218" y="4356"/>
                    <a:pt x="487" y="4357"/>
                  </a:cubicBezTo>
                  <a:lnTo>
                    <a:pt x="12145" y="4357"/>
                  </a:lnTo>
                  <a:cubicBezTo>
                    <a:pt x="12414" y="4356"/>
                    <a:pt x="12632" y="4138"/>
                    <a:pt x="12632" y="3869"/>
                  </a:cubicBezTo>
                  <a:lnTo>
                    <a:pt x="12632" y="3223"/>
                  </a:lnTo>
                  <a:lnTo>
                    <a:pt x="7910" y="0"/>
                  </a:lnTo>
                  <a:close/>
                </a:path>
              </a:pathLst>
            </a:custGeom>
            <a:solidFill>
              <a:srgbClr val="F2B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9"/>
            <p:cNvSpPr/>
            <p:nvPr/>
          </p:nvSpPr>
          <p:spPr>
            <a:xfrm>
              <a:off x="2669054" y="3614756"/>
              <a:ext cx="273420" cy="94329"/>
            </a:xfrm>
            <a:custGeom>
              <a:avLst/>
              <a:gdLst/>
              <a:ahLst/>
              <a:cxnLst/>
              <a:rect l="l" t="t" r="r" b="b"/>
              <a:pathLst>
                <a:path w="12632" h="4358" extrusionOk="0">
                  <a:moveTo>
                    <a:pt x="4894" y="0"/>
                  </a:moveTo>
                  <a:lnTo>
                    <a:pt x="0" y="3223"/>
                  </a:lnTo>
                  <a:lnTo>
                    <a:pt x="0" y="3869"/>
                  </a:lnTo>
                  <a:cubicBezTo>
                    <a:pt x="0" y="4138"/>
                    <a:pt x="218" y="4356"/>
                    <a:pt x="487" y="4357"/>
                  </a:cubicBezTo>
                  <a:lnTo>
                    <a:pt x="12145" y="4357"/>
                  </a:lnTo>
                  <a:cubicBezTo>
                    <a:pt x="12414" y="4356"/>
                    <a:pt x="12632" y="4138"/>
                    <a:pt x="12632" y="3869"/>
                  </a:cubicBezTo>
                  <a:lnTo>
                    <a:pt x="12632" y="3223"/>
                  </a:lnTo>
                  <a:lnTo>
                    <a:pt x="79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9"/>
            <p:cNvSpPr/>
            <p:nvPr/>
          </p:nvSpPr>
          <p:spPr>
            <a:xfrm>
              <a:off x="2676738" y="3525578"/>
              <a:ext cx="258030" cy="115563"/>
            </a:xfrm>
            <a:custGeom>
              <a:avLst/>
              <a:gdLst/>
              <a:ahLst/>
              <a:cxnLst/>
              <a:rect l="l" t="t" r="r" b="b"/>
              <a:pathLst>
                <a:path w="11921" h="5339" extrusionOk="0">
                  <a:moveTo>
                    <a:pt x="132" y="0"/>
                  </a:moveTo>
                  <a:cubicBezTo>
                    <a:pt x="88" y="0"/>
                    <a:pt x="44" y="6"/>
                    <a:pt x="1" y="19"/>
                  </a:cubicBezTo>
                  <a:lnTo>
                    <a:pt x="3" y="27"/>
                  </a:lnTo>
                  <a:lnTo>
                    <a:pt x="4539" y="4120"/>
                  </a:lnTo>
                  <a:lnTo>
                    <a:pt x="5756" y="5218"/>
                  </a:lnTo>
                  <a:cubicBezTo>
                    <a:pt x="5846" y="5299"/>
                    <a:pt x="5958" y="5339"/>
                    <a:pt x="6071" y="5339"/>
                  </a:cubicBezTo>
                  <a:cubicBezTo>
                    <a:pt x="6186" y="5339"/>
                    <a:pt x="6301" y="5297"/>
                    <a:pt x="6391" y="5213"/>
                  </a:cubicBezTo>
                  <a:lnTo>
                    <a:pt x="7555" y="4119"/>
                  </a:lnTo>
                  <a:lnTo>
                    <a:pt x="11918" y="27"/>
                  </a:lnTo>
                  <a:lnTo>
                    <a:pt x="11920" y="19"/>
                  </a:lnTo>
                  <a:lnTo>
                    <a:pt x="11920" y="19"/>
                  </a:lnTo>
                  <a:cubicBezTo>
                    <a:pt x="11920" y="19"/>
                    <a:pt x="11920" y="19"/>
                    <a:pt x="11920" y="19"/>
                  </a:cubicBezTo>
                  <a:lnTo>
                    <a:pt x="11920" y="17"/>
                  </a:lnTo>
                  <a:lnTo>
                    <a:pt x="11920" y="19"/>
                  </a:lnTo>
                  <a:lnTo>
                    <a:pt x="11920" y="19"/>
                  </a:lnTo>
                  <a:cubicBezTo>
                    <a:pt x="11877" y="6"/>
                    <a:pt x="11834" y="0"/>
                    <a:pt x="117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9"/>
            <p:cNvSpPr/>
            <p:nvPr/>
          </p:nvSpPr>
          <p:spPr>
            <a:xfrm>
              <a:off x="2567452" y="3668197"/>
              <a:ext cx="42662" cy="42749"/>
            </a:xfrm>
            <a:custGeom>
              <a:avLst/>
              <a:gdLst/>
              <a:ahLst/>
              <a:cxnLst/>
              <a:rect l="l" t="t" r="r" b="b"/>
              <a:pathLst>
                <a:path w="1971" h="1975" extrusionOk="0">
                  <a:moveTo>
                    <a:pt x="234" y="0"/>
                  </a:moveTo>
                  <a:cubicBezTo>
                    <a:pt x="105" y="0"/>
                    <a:pt x="2" y="105"/>
                    <a:pt x="2" y="233"/>
                  </a:cubicBezTo>
                  <a:lnTo>
                    <a:pt x="2" y="1742"/>
                  </a:lnTo>
                  <a:cubicBezTo>
                    <a:pt x="0" y="1870"/>
                    <a:pt x="105" y="1974"/>
                    <a:pt x="234" y="1974"/>
                  </a:cubicBezTo>
                  <a:lnTo>
                    <a:pt x="1738" y="1974"/>
                  </a:lnTo>
                  <a:cubicBezTo>
                    <a:pt x="1868" y="1974"/>
                    <a:pt x="1971" y="1870"/>
                    <a:pt x="1971" y="1742"/>
                  </a:cubicBezTo>
                  <a:lnTo>
                    <a:pt x="1971" y="233"/>
                  </a:lnTo>
                  <a:cubicBezTo>
                    <a:pt x="1971" y="105"/>
                    <a:pt x="1868" y="0"/>
                    <a:pt x="17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9"/>
            <p:cNvSpPr/>
            <p:nvPr/>
          </p:nvSpPr>
          <p:spPr>
            <a:xfrm>
              <a:off x="2567452" y="3596574"/>
              <a:ext cx="42662" cy="42749"/>
            </a:xfrm>
            <a:custGeom>
              <a:avLst/>
              <a:gdLst/>
              <a:ahLst/>
              <a:cxnLst/>
              <a:rect l="l" t="t" r="r" b="b"/>
              <a:pathLst>
                <a:path w="1971" h="1975" extrusionOk="0">
                  <a:moveTo>
                    <a:pt x="234" y="0"/>
                  </a:moveTo>
                  <a:cubicBezTo>
                    <a:pt x="105" y="0"/>
                    <a:pt x="0" y="105"/>
                    <a:pt x="2" y="233"/>
                  </a:cubicBezTo>
                  <a:lnTo>
                    <a:pt x="2" y="1741"/>
                  </a:lnTo>
                  <a:cubicBezTo>
                    <a:pt x="2" y="1870"/>
                    <a:pt x="105" y="1975"/>
                    <a:pt x="234" y="1975"/>
                  </a:cubicBezTo>
                  <a:lnTo>
                    <a:pt x="1738" y="1975"/>
                  </a:lnTo>
                  <a:cubicBezTo>
                    <a:pt x="1868" y="1973"/>
                    <a:pt x="1971" y="1870"/>
                    <a:pt x="1971" y="1741"/>
                  </a:cubicBezTo>
                  <a:lnTo>
                    <a:pt x="1971" y="233"/>
                  </a:lnTo>
                  <a:cubicBezTo>
                    <a:pt x="1971" y="105"/>
                    <a:pt x="1868" y="0"/>
                    <a:pt x="17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9"/>
            <p:cNvSpPr/>
            <p:nvPr/>
          </p:nvSpPr>
          <p:spPr>
            <a:xfrm>
              <a:off x="2567452" y="3524929"/>
              <a:ext cx="42662" cy="42749"/>
            </a:xfrm>
            <a:custGeom>
              <a:avLst/>
              <a:gdLst/>
              <a:ahLst/>
              <a:cxnLst/>
              <a:rect l="l" t="t" r="r" b="b"/>
              <a:pathLst>
                <a:path w="1971" h="1975" extrusionOk="0">
                  <a:moveTo>
                    <a:pt x="234" y="0"/>
                  </a:moveTo>
                  <a:cubicBezTo>
                    <a:pt x="105" y="0"/>
                    <a:pt x="2" y="105"/>
                    <a:pt x="2" y="233"/>
                  </a:cubicBezTo>
                  <a:lnTo>
                    <a:pt x="2" y="1742"/>
                  </a:lnTo>
                  <a:cubicBezTo>
                    <a:pt x="0" y="1870"/>
                    <a:pt x="105" y="1975"/>
                    <a:pt x="234" y="1975"/>
                  </a:cubicBezTo>
                  <a:lnTo>
                    <a:pt x="1738" y="1975"/>
                  </a:lnTo>
                  <a:cubicBezTo>
                    <a:pt x="1868" y="1975"/>
                    <a:pt x="1971" y="1870"/>
                    <a:pt x="1971" y="1742"/>
                  </a:cubicBezTo>
                  <a:lnTo>
                    <a:pt x="1971" y="233"/>
                  </a:lnTo>
                  <a:cubicBezTo>
                    <a:pt x="1971" y="105"/>
                    <a:pt x="1868" y="0"/>
                    <a:pt x="17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9"/>
            <p:cNvSpPr/>
            <p:nvPr/>
          </p:nvSpPr>
          <p:spPr>
            <a:xfrm>
              <a:off x="2489703" y="3668197"/>
              <a:ext cx="42662" cy="42749"/>
            </a:xfrm>
            <a:custGeom>
              <a:avLst/>
              <a:gdLst/>
              <a:ahLst/>
              <a:cxnLst/>
              <a:rect l="l" t="t" r="r" b="b"/>
              <a:pathLst>
                <a:path w="1971" h="1975" extrusionOk="0">
                  <a:moveTo>
                    <a:pt x="233" y="0"/>
                  </a:moveTo>
                  <a:cubicBezTo>
                    <a:pt x="105" y="0"/>
                    <a:pt x="0" y="105"/>
                    <a:pt x="0" y="233"/>
                  </a:cubicBezTo>
                  <a:lnTo>
                    <a:pt x="0" y="1742"/>
                  </a:lnTo>
                  <a:cubicBezTo>
                    <a:pt x="0" y="1870"/>
                    <a:pt x="105" y="1974"/>
                    <a:pt x="233" y="1974"/>
                  </a:cubicBezTo>
                  <a:lnTo>
                    <a:pt x="1738" y="1974"/>
                  </a:lnTo>
                  <a:cubicBezTo>
                    <a:pt x="1866" y="1974"/>
                    <a:pt x="1971" y="1870"/>
                    <a:pt x="1971" y="1742"/>
                  </a:cubicBezTo>
                  <a:lnTo>
                    <a:pt x="1971" y="233"/>
                  </a:lnTo>
                  <a:cubicBezTo>
                    <a:pt x="1971" y="105"/>
                    <a:pt x="1866" y="0"/>
                    <a:pt x="17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9"/>
            <p:cNvSpPr/>
            <p:nvPr/>
          </p:nvSpPr>
          <p:spPr>
            <a:xfrm>
              <a:off x="2489703" y="3596574"/>
              <a:ext cx="42662" cy="42749"/>
            </a:xfrm>
            <a:custGeom>
              <a:avLst/>
              <a:gdLst/>
              <a:ahLst/>
              <a:cxnLst/>
              <a:rect l="l" t="t" r="r" b="b"/>
              <a:pathLst>
                <a:path w="1971" h="1975" extrusionOk="0">
                  <a:moveTo>
                    <a:pt x="233" y="0"/>
                  </a:moveTo>
                  <a:cubicBezTo>
                    <a:pt x="105" y="0"/>
                    <a:pt x="0" y="105"/>
                    <a:pt x="0" y="233"/>
                  </a:cubicBezTo>
                  <a:lnTo>
                    <a:pt x="0" y="1741"/>
                  </a:lnTo>
                  <a:cubicBezTo>
                    <a:pt x="0" y="1870"/>
                    <a:pt x="105" y="1973"/>
                    <a:pt x="233" y="1975"/>
                  </a:cubicBezTo>
                  <a:lnTo>
                    <a:pt x="1738" y="1975"/>
                  </a:lnTo>
                  <a:cubicBezTo>
                    <a:pt x="1866" y="1973"/>
                    <a:pt x="1971" y="1870"/>
                    <a:pt x="1971" y="1741"/>
                  </a:cubicBezTo>
                  <a:lnTo>
                    <a:pt x="1971" y="233"/>
                  </a:lnTo>
                  <a:cubicBezTo>
                    <a:pt x="1971" y="105"/>
                    <a:pt x="1866" y="0"/>
                    <a:pt x="17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9"/>
            <p:cNvSpPr/>
            <p:nvPr/>
          </p:nvSpPr>
          <p:spPr>
            <a:xfrm>
              <a:off x="2489703" y="3524929"/>
              <a:ext cx="42662" cy="42749"/>
            </a:xfrm>
            <a:custGeom>
              <a:avLst/>
              <a:gdLst/>
              <a:ahLst/>
              <a:cxnLst/>
              <a:rect l="l" t="t" r="r" b="b"/>
              <a:pathLst>
                <a:path w="1971" h="1975" extrusionOk="0">
                  <a:moveTo>
                    <a:pt x="233" y="0"/>
                  </a:moveTo>
                  <a:cubicBezTo>
                    <a:pt x="105" y="0"/>
                    <a:pt x="0" y="105"/>
                    <a:pt x="0" y="233"/>
                  </a:cubicBezTo>
                  <a:lnTo>
                    <a:pt x="0" y="1742"/>
                  </a:lnTo>
                  <a:cubicBezTo>
                    <a:pt x="0" y="1870"/>
                    <a:pt x="105" y="1975"/>
                    <a:pt x="233" y="1975"/>
                  </a:cubicBezTo>
                  <a:lnTo>
                    <a:pt x="1738" y="1975"/>
                  </a:lnTo>
                  <a:cubicBezTo>
                    <a:pt x="1866" y="1975"/>
                    <a:pt x="1971" y="1870"/>
                    <a:pt x="1971" y="1742"/>
                  </a:cubicBezTo>
                  <a:lnTo>
                    <a:pt x="1971" y="233"/>
                  </a:lnTo>
                  <a:cubicBezTo>
                    <a:pt x="1971" y="105"/>
                    <a:pt x="1866" y="0"/>
                    <a:pt x="17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9"/>
            <p:cNvSpPr/>
            <p:nvPr/>
          </p:nvSpPr>
          <p:spPr>
            <a:xfrm>
              <a:off x="2411954" y="3668197"/>
              <a:ext cx="42662" cy="42749"/>
            </a:xfrm>
            <a:custGeom>
              <a:avLst/>
              <a:gdLst/>
              <a:ahLst/>
              <a:cxnLst/>
              <a:rect l="l" t="t" r="r" b="b"/>
              <a:pathLst>
                <a:path w="1971" h="1975" extrusionOk="0">
                  <a:moveTo>
                    <a:pt x="233" y="0"/>
                  </a:moveTo>
                  <a:cubicBezTo>
                    <a:pt x="105" y="0"/>
                    <a:pt x="0" y="105"/>
                    <a:pt x="0" y="233"/>
                  </a:cubicBezTo>
                  <a:lnTo>
                    <a:pt x="0" y="1742"/>
                  </a:lnTo>
                  <a:cubicBezTo>
                    <a:pt x="0" y="1870"/>
                    <a:pt x="105" y="1974"/>
                    <a:pt x="233" y="1974"/>
                  </a:cubicBezTo>
                  <a:lnTo>
                    <a:pt x="1738" y="1974"/>
                  </a:lnTo>
                  <a:cubicBezTo>
                    <a:pt x="1866" y="1974"/>
                    <a:pt x="1971" y="1870"/>
                    <a:pt x="1971" y="1742"/>
                  </a:cubicBezTo>
                  <a:lnTo>
                    <a:pt x="1971" y="233"/>
                  </a:lnTo>
                  <a:cubicBezTo>
                    <a:pt x="1971" y="105"/>
                    <a:pt x="1866" y="0"/>
                    <a:pt x="17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9"/>
            <p:cNvSpPr/>
            <p:nvPr/>
          </p:nvSpPr>
          <p:spPr>
            <a:xfrm>
              <a:off x="2411954" y="3596574"/>
              <a:ext cx="42662" cy="42749"/>
            </a:xfrm>
            <a:custGeom>
              <a:avLst/>
              <a:gdLst/>
              <a:ahLst/>
              <a:cxnLst/>
              <a:rect l="l" t="t" r="r" b="b"/>
              <a:pathLst>
                <a:path w="1971" h="1975" extrusionOk="0">
                  <a:moveTo>
                    <a:pt x="233" y="0"/>
                  </a:moveTo>
                  <a:cubicBezTo>
                    <a:pt x="105" y="0"/>
                    <a:pt x="0" y="105"/>
                    <a:pt x="0" y="233"/>
                  </a:cubicBezTo>
                  <a:lnTo>
                    <a:pt x="0" y="1741"/>
                  </a:lnTo>
                  <a:cubicBezTo>
                    <a:pt x="0" y="1870"/>
                    <a:pt x="105" y="1973"/>
                    <a:pt x="233" y="1975"/>
                  </a:cubicBezTo>
                  <a:lnTo>
                    <a:pt x="1738" y="1975"/>
                  </a:lnTo>
                  <a:cubicBezTo>
                    <a:pt x="1866" y="1975"/>
                    <a:pt x="1971" y="1870"/>
                    <a:pt x="1971" y="1741"/>
                  </a:cubicBezTo>
                  <a:lnTo>
                    <a:pt x="1971" y="233"/>
                  </a:lnTo>
                  <a:cubicBezTo>
                    <a:pt x="1971" y="104"/>
                    <a:pt x="1866" y="0"/>
                    <a:pt x="17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9"/>
            <p:cNvSpPr/>
            <p:nvPr/>
          </p:nvSpPr>
          <p:spPr>
            <a:xfrm>
              <a:off x="2411954" y="3524929"/>
              <a:ext cx="42662" cy="42749"/>
            </a:xfrm>
            <a:custGeom>
              <a:avLst/>
              <a:gdLst/>
              <a:ahLst/>
              <a:cxnLst/>
              <a:rect l="l" t="t" r="r" b="b"/>
              <a:pathLst>
                <a:path w="1971" h="1975" extrusionOk="0">
                  <a:moveTo>
                    <a:pt x="233" y="0"/>
                  </a:moveTo>
                  <a:cubicBezTo>
                    <a:pt x="105" y="0"/>
                    <a:pt x="0" y="105"/>
                    <a:pt x="0" y="233"/>
                  </a:cubicBezTo>
                  <a:lnTo>
                    <a:pt x="0" y="1742"/>
                  </a:lnTo>
                  <a:cubicBezTo>
                    <a:pt x="0" y="1870"/>
                    <a:pt x="105" y="1975"/>
                    <a:pt x="233" y="1975"/>
                  </a:cubicBezTo>
                  <a:lnTo>
                    <a:pt x="1738" y="1975"/>
                  </a:lnTo>
                  <a:cubicBezTo>
                    <a:pt x="1866" y="1975"/>
                    <a:pt x="1971" y="1870"/>
                    <a:pt x="1971" y="1742"/>
                  </a:cubicBezTo>
                  <a:lnTo>
                    <a:pt x="1971" y="233"/>
                  </a:lnTo>
                  <a:cubicBezTo>
                    <a:pt x="1971" y="105"/>
                    <a:pt x="1866" y="0"/>
                    <a:pt x="17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9"/>
            <p:cNvSpPr/>
            <p:nvPr/>
          </p:nvSpPr>
          <p:spPr>
            <a:xfrm>
              <a:off x="2558794" y="3383089"/>
              <a:ext cx="59978" cy="82641"/>
            </a:xfrm>
            <a:custGeom>
              <a:avLst/>
              <a:gdLst/>
              <a:ahLst/>
              <a:cxnLst/>
              <a:rect l="l" t="t" r="r" b="b"/>
              <a:pathLst>
                <a:path w="2771" h="3818" extrusionOk="0">
                  <a:moveTo>
                    <a:pt x="1055" y="0"/>
                  </a:moveTo>
                  <a:cubicBezTo>
                    <a:pt x="472" y="1"/>
                    <a:pt x="2" y="473"/>
                    <a:pt x="1" y="1054"/>
                  </a:cubicBezTo>
                  <a:lnTo>
                    <a:pt x="1" y="2764"/>
                  </a:lnTo>
                  <a:cubicBezTo>
                    <a:pt x="2" y="3345"/>
                    <a:pt x="472" y="3817"/>
                    <a:pt x="1055" y="3818"/>
                  </a:cubicBezTo>
                  <a:lnTo>
                    <a:pt x="1718" y="3818"/>
                  </a:lnTo>
                  <a:cubicBezTo>
                    <a:pt x="1940" y="3818"/>
                    <a:pt x="2119" y="3639"/>
                    <a:pt x="2119" y="3418"/>
                  </a:cubicBezTo>
                  <a:cubicBezTo>
                    <a:pt x="2119" y="3196"/>
                    <a:pt x="1940" y="3018"/>
                    <a:pt x="1718" y="3018"/>
                  </a:cubicBezTo>
                  <a:lnTo>
                    <a:pt x="1718" y="3019"/>
                  </a:lnTo>
                  <a:lnTo>
                    <a:pt x="1055" y="3019"/>
                  </a:lnTo>
                  <a:cubicBezTo>
                    <a:pt x="913" y="3019"/>
                    <a:pt x="800" y="2904"/>
                    <a:pt x="800" y="2764"/>
                  </a:cubicBezTo>
                  <a:lnTo>
                    <a:pt x="800" y="1054"/>
                  </a:lnTo>
                  <a:cubicBezTo>
                    <a:pt x="800" y="914"/>
                    <a:pt x="913" y="799"/>
                    <a:pt x="1055" y="799"/>
                  </a:cubicBezTo>
                  <a:lnTo>
                    <a:pt x="1718" y="799"/>
                  </a:lnTo>
                  <a:cubicBezTo>
                    <a:pt x="1859" y="799"/>
                    <a:pt x="1971" y="914"/>
                    <a:pt x="1971" y="1054"/>
                  </a:cubicBezTo>
                  <a:lnTo>
                    <a:pt x="1971" y="1909"/>
                  </a:lnTo>
                  <a:lnTo>
                    <a:pt x="2770" y="1909"/>
                  </a:lnTo>
                  <a:lnTo>
                    <a:pt x="2770" y="1054"/>
                  </a:lnTo>
                  <a:cubicBezTo>
                    <a:pt x="2770" y="473"/>
                    <a:pt x="2300" y="1"/>
                    <a:pt x="1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9"/>
            <p:cNvSpPr/>
            <p:nvPr/>
          </p:nvSpPr>
          <p:spPr>
            <a:xfrm>
              <a:off x="2631543" y="3383089"/>
              <a:ext cx="59978" cy="82641"/>
            </a:xfrm>
            <a:custGeom>
              <a:avLst/>
              <a:gdLst/>
              <a:ahLst/>
              <a:cxnLst/>
              <a:rect l="l" t="t" r="r" b="b"/>
              <a:pathLst>
                <a:path w="2771" h="3818" extrusionOk="0">
                  <a:moveTo>
                    <a:pt x="1053" y="0"/>
                  </a:moveTo>
                  <a:cubicBezTo>
                    <a:pt x="472" y="1"/>
                    <a:pt x="2" y="473"/>
                    <a:pt x="1" y="1054"/>
                  </a:cubicBezTo>
                  <a:lnTo>
                    <a:pt x="1" y="2764"/>
                  </a:lnTo>
                  <a:cubicBezTo>
                    <a:pt x="2" y="3345"/>
                    <a:pt x="472" y="3817"/>
                    <a:pt x="1053" y="3818"/>
                  </a:cubicBezTo>
                  <a:lnTo>
                    <a:pt x="1718" y="3818"/>
                  </a:lnTo>
                  <a:cubicBezTo>
                    <a:pt x="1938" y="3818"/>
                    <a:pt x="2117" y="3639"/>
                    <a:pt x="2117" y="3418"/>
                  </a:cubicBezTo>
                  <a:cubicBezTo>
                    <a:pt x="2117" y="3196"/>
                    <a:pt x="1938" y="3018"/>
                    <a:pt x="1718" y="3018"/>
                  </a:cubicBezTo>
                  <a:lnTo>
                    <a:pt x="1718" y="3019"/>
                  </a:lnTo>
                  <a:lnTo>
                    <a:pt x="1053" y="3019"/>
                  </a:lnTo>
                  <a:cubicBezTo>
                    <a:pt x="913" y="3019"/>
                    <a:pt x="800" y="2904"/>
                    <a:pt x="800" y="2764"/>
                  </a:cubicBezTo>
                  <a:lnTo>
                    <a:pt x="800" y="1054"/>
                  </a:lnTo>
                  <a:cubicBezTo>
                    <a:pt x="800" y="914"/>
                    <a:pt x="913" y="799"/>
                    <a:pt x="1053" y="799"/>
                  </a:cubicBezTo>
                  <a:lnTo>
                    <a:pt x="1718" y="799"/>
                  </a:lnTo>
                  <a:cubicBezTo>
                    <a:pt x="1857" y="799"/>
                    <a:pt x="1971" y="914"/>
                    <a:pt x="1971" y="1054"/>
                  </a:cubicBezTo>
                  <a:lnTo>
                    <a:pt x="1971" y="1909"/>
                  </a:lnTo>
                  <a:lnTo>
                    <a:pt x="2770" y="1909"/>
                  </a:lnTo>
                  <a:lnTo>
                    <a:pt x="2770" y="1054"/>
                  </a:lnTo>
                  <a:cubicBezTo>
                    <a:pt x="2770" y="473"/>
                    <a:pt x="2299" y="1"/>
                    <a:pt x="1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9"/>
            <p:cNvSpPr/>
            <p:nvPr/>
          </p:nvSpPr>
          <p:spPr>
            <a:xfrm>
              <a:off x="2486110" y="3383089"/>
              <a:ext cx="59957" cy="82641"/>
            </a:xfrm>
            <a:custGeom>
              <a:avLst/>
              <a:gdLst/>
              <a:ahLst/>
              <a:cxnLst/>
              <a:rect l="l" t="t" r="r" b="b"/>
              <a:pathLst>
                <a:path w="2770" h="3818" extrusionOk="0">
                  <a:moveTo>
                    <a:pt x="1053" y="0"/>
                  </a:moveTo>
                  <a:cubicBezTo>
                    <a:pt x="471" y="1"/>
                    <a:pt x="0" y="473"/>
                    <a:pt x="0" y="1054"/>
                  </a:cubicBezTo>
                  <a:lnTo>
                    <a:pt x="0" y="2764"/>
                  </a:lnTo>
                  <a:cubicBezTo>
                    <a:pt x="0" y="3345"/>
                    <a:pt x="471" y="3817"/>
                    <a:pt x="1053" y="3818"/>
                  </a:cubicBezTo>
                  <a:lnTo>
                    <a:pt x="1716" y="3818"/>
                  </a:lnTo>
                  <a:cubicBezTo>
                    <a:pt x="1937" y="3818"/>
                    <a:pt x="2116" y="3639"/>
                    <a:pt x="2116" y="3418"/>
                  </a:cubicBezTo>
                  <a:cubicBezTo>
                    <a:pt x="2116" y="3196"/>
                    <a:pt x="1937" y="3018"/>
                    <a:pt x="1716" y="3018"/>
                  </a:cubicBezTo>
                  <a:lnTo>
                    <a:pt x="1716" y="3019"/>
                  </a:lnTo>
                  <a:lnTo>
                    <a:pt x="1052" y="3019"/>
                  </a:lnTo>
                  <a:cubicBezTo>
                    <a:pt x="912" y="3019"/>
                    <a:pt x="798" y="2904"/>
                    <a:pt x="798" y="2764"/>
                  </a:cubicBezTo>
                  <a:lnTo>
                    <a:pt x="798" y="1054"/>
                  </a:lnTo>
                  <a:cubicBezTo>
                    <a:pt x="798" y="914"/>
                    <a:pt x="912" y="799"/>
                    <a:pt x="1052" y="799"/>
                  </a:cubicBezTo>
                  <a:lnTo>
                    <a:pt x="1716" y="799"/>
                  </a:lnTo>
                  <a:cubicBezTo>
                    <a:pt x="1857" y="799"/>
                    <a:pt x="1970" y="914"/>
                    <a:pt x="1970" y="1054"/>
                  </a:cubicBezTo>
                  <a:lnTo>
                    <a:pt x="1970" y="1909"/>
                  </a:lnTo>
                  <a:lnTo>
                    <a:pt x="2770" y="1909"/>
                  </a:lnTo>
                  <a:lnTo>
                    <a:pt x="2770" y="1054"/>
                  </a:lnTo>
                  <a:cubicBezTo>
                    <a:pt x="2770" y="473"/>
                    <a:pt x="2299" y="1"/>
                    <a:pt x="1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9"/>
            <p:cNvSpPr/>
            <p:nvPr/>
          </p:nvSpPr>
          <p:spPr>
            <a:xfrm>
              <a:off x="2413340" y="3383089"/>
              <a:ext cx="59957" cy="82641"/>
            </a:xfrm>
            <a:custGeom>
              <a:avLst/>
              <a:gdLst/>
              <a:ahLst/>
              <a:cxnLst/>
              <a:rect l="l" t="t" r="r" b="b"/>
              <a:pathLst>
                <a:path w="2770" h="3818" extrusionOk="0">
                  <a:moveTo>
                    <a:pt x="1053" y="0"/>
                  </a:moveTo>
                  <a:cubicBezTo>
                    <a:pt x="472" y="1"/>
                    <a:pt x="0" y="473"/>
                    <a:pt x="0" y="1054"/>
                  </a:cubicBezTo>
                  <a:lnTo>
                    <a:pt x="0" y="2764"/>
                  </a:lnTo>
                  <a:cubicBezTo>
                    <a:pt x="0" y="3345"/>
                    <a:pt x="472" y="3817"/>
                    <a:pt x="1053" y="3818"/>
                  </a:cubicBezTo>
                  <a:lnTo>
                    <a:pt x="1717" y="3818"/>
                  </a:lnTo>
                  <a:cubicBezTo>
                    <a:pt x="1938" y="3818"/>
                    <a:pt x="2117" y="3639"/>
                    <a:pt x="2117" y="3418"/>
                  </a:cubicBezTo>
                  <a:cubicBezTo>
                    <a:pt x="2117" y="3196"/>
                    <a:pt x="1938" y="3018"/>
                    <a:pt x="1717" y="3018"/>
                  </a:cubicBezTo>
                  <a:lnTo>
                    <a:pt x="1717" y="3019"/>
                  </a:lnTo>
                  <a:lnTo>
                    <a:pt x="1053" y="3019"/>
                  </a:lnTo>
                  <a:cubicBezTo>
                    <a:pt x="913" y="3019"/>
                    <a:pt x="799" y="2904"/>
                    <a:pt x="799" y="2764"/>
                  </a:cubicBezTo>
                  <a:lnTo>
                    <a:pt x="799" y="1054"/>
                  </a:lnTo>
                  <a:cubicBezTo>
                    <a:pt x="799" y="914"/>
                    <a:pt x="913" y="799"/>
                    <a:pt x="1053" y="799"/>
                  </a:cubicBezTo>
                  <a:lnTo>
                    <a:pt x="1717" y="799"/>
                  </a:lnTo>
                  <a:cubicBezTo>
                    <a:pt x="1857" y="799"/>
                    <a:pt x="1971" y="914"/>
                    <a:pt x="1971" y="1054"/>
                  </a:cubicBezTo>
                  <a:lnTo>
                    <a:pt x="1971" y="1909"/>
                  </a:lnTo>
                  <a:lnTo>
                    <a:pt x="2770" y="1909"/>
                  </a:lnTo>
                  <a:lnTo>
                    <a:pt x="2770" y="1054"/>
                  </a:lnTo>
                  <a:cubicBezTo>
                    <a:pt x="2770" y="473"/>
                    <a:pt x="2298" y="1"/>
                    <a:pt x="1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9"/>
            <p:cNvSpPr/>
            <p:nvPr/>
          </p:nvSpPr>
          <p:spPr>
            <a:xfrm>
              <a:off x="2704292" y="3383089"/>
              <a:ext cx="59978" cy="82641"/>
            </a:xfrm>
            <a:custGeom>
              <a:avLst/>
              <a:gdLst/>
              <a:ahLst/>
              <a:cxnLst/>
              <a:rect l="l" t="t" r="r" b="b"/>
              <a:pathLst>
                <a:path w="2771" h="3818" extrusionOk="0">
                  <a:moveTo>
                    <a:pt x="1054" y="0"/>
                  </a:moveTo>
                  <a:cubicBezTo>
                    <a:pt x="472" y="1"/>
                    <a:pt x="2" y="473"/>
                    <a:pt x="1" y="1054"/>
                  </a:cubicBezTo>
                  <a:lnTo>
                    <a:pt x="1" y="2764"/>
                  </a:lnTo>
                  <a:cubicBezTo>
                    <a:pt x="2" y="3345"/>
                    <a:pt x="472" y="3817"/>
                    <a:pt x="1054" y="3818"/>
                  </a:cubicBezTo>
                  <a:lnTo>
                    <a:pt x="1718" y="3818"/>
                  </a:lnTo>
                  <a:cubicBezTo>
                    <a:pt x="1938" y="3818"/>
                    <a:pt x="2117" y="3639"/>
                    <a:pt x="2117" y="3418"/>
                  </a:cubicBezTo>
                  <a:cubicBezTo>
                    <a:pt x="2117" y="3196"/>
                    <a:pt x="1938" y="3018"/>
                    <a:pt x="1718" y="3018"/>
                  </a:cubicBezTo>
                  <a:lnTo>
                    <a:pt x="1718" y="3019"/>
                  </a:lnTo>
                  <a:lnTo>
                    <a:pt x="1054" y="3019"/>
                  </a:lnTo>
                  <a:cubicBezTo>
                    <a:pt x="913" y="3019"/>
                    <a:pt x="800" y="2904"/>
                    <a:pt x="800" y="2764"/>
                  </a:cubicBezTo>
                  <a:lnTo>
                    <a:pt x="800" y="1054"/>
                  </a:lnTo>
                  <a:cubicBezTo>
                    <a:pt x="800" y="914"/>
                    <a:pt x="913" y="799"/>
                    <a:pt x="1054" y="799"/>
                  </a:cubicBezTo>
                  <a:lnTo>
                    <a:pt x="1718" y="799"/>
                  </a:lnTo>
                  <a:cubicBezTo>
                    <a:pt x="1857" y="799"/>
                    <a:pt x="1971" y="914"/>
                    <a:pt x="1971" y="1054"/>
                  </a:cubicBezTo>
                  <a:lnTo>
                    <a:pt x="1971" y="1909"/>
                  </a:lnTo>
                  <a:lnTo>
                    <a:pt x="2770" y="1909"/>
                  </a:lnTo>
                  <a:lnTo>
                    <a:pt x="2770" y="1054"/>
                  </a:lnTo>
                  <a:cubicBezTo>
                    <a:pt x="2770" y="473"/>
                    <a:pt x="2300" y="1"/>
                    <a:pt x="1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59"/>
          <p:cNvGrpSpPr/>
          <p:nvPr/>
        </p:nvGrpSpPr>
        <p:grpSpPr>
          <a:xfrm>
            <a:off x="6797209" y="1986036"/>
            <a:ext cx="757830" cy="590644"/>
            <a:chOff x="1945396" y="2689259"/>
            <a:chExt cx="571904" cy="445735"/>
          </a:xfrm>
        </p:grpSpPr>
        <p:sp>
          <p:nvSpPr>
            <p:cNvPr id="865" name="Google Shape;865;p59"/>
            <p:cNvSpPr/>
            <p:nvPr/>
          </p:nvSpPr>
          <p:spPr>
            <a:xfrm>
              <a:off x="2135656" y="2689259"/>
              <a:ext cx="381645" cy="327965"/>
            </a:xfrm>
            <a:custGeom>
              <a:avLst/>
              <a:gdLst/>
              <a:ahLst/>
              <a:cxnLst/>
              <a:rect l="l" t="t" r="r" b="b"/>
              <a:pathLst>
                <a:path w="17632" h="15152" extrusionOk="0">
                  <a:moveTo>
                    <a:pt x="1691" y="1"/>
                  </a:moveTo>
                  <a:cubicBezTo>
                    <a:pt x="758" y="1"/>
                    <a:pt x="1" y="758"/>
                    <a:pt x="1" y="1693"/>
                  </a:cubicBezTo>
                  <a:lnTo>
                    <a:pt x="1" y="13238"/>
                  </a:lnTo>
                  <a:lnTo>
                    <a:pt x="8843" y="13105"/>
                  </a:lnTo>
                  <a:lnTo>
                    <a:pt x="13164" y="13105"/>
                  </a:lnTo>
                  <a:lnTo>
                    <a:pt x="14737" y="15102"/>
                  </a:lnTo>
                  <a:cubicBezTo>
                    <a:pt x="14764" y="15136"/>
                    <a:pt x="14801" y="15151"/>
                    <a:pt x="14838" y="15151"/>
                  </a:cubicBezTo>
                  <a:cubicBezTo>
                    <a:pt x="14904" y="15151"/>
                    <a:pt x="14968" y="15101"/>
                    <a:pt x="14968" y="15022"/>
                  </a:cubicBezTo>
                  <a:lnTo>
                    <a:pt x="14968" y="13104"/>
                  </a:lnTo>
                  <a:lnTo>
                    <a:pt x="15941" y="13104"/>
                  </a:lnTo>
                  <a:cubicBezTo>
                    <a:pt x="15942" y="13104"/>
                    <a:pt x="15942" y="13104"/>
                    <a:pt x="15943" y="13104"/>
                  </a:cubicBezTo>
                  <a:cubicBezTo>
                    <a:pt x="16876" y="13104"/>
                    <a:pt x="17632" y="12346"/>
                    <a:pt x="17632" y="11413"/>
                  </a:cubicBezTo>
                  <a:lnTo>
                    <a:pt x="17632" y="1692"/>
                  </a:lnTo>
                  <a:cubicBezTo>
                    <a:pt x="17632" y="758"/>
                    <a:pt x="16874" y="1"/>
                    <a:pt x="15941" y="1"/>
                  </a:cubicBezTo>
                  <a:close/>
                </a:path>
              </a:pathLst>
            </a:custGeom>
            <a:solidFill>
              <a:srgbClr val="FFC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9"/>
            <p:cNvSpPr/>
            <p:nvPr/>
          </p:nvSpPr>
          <p:spPr>
            <a:xfrm>
              <a:off x="2135656" y="2689259"/>
              <a:ext cx="381645" cy="327965"/>
            </a:xfrm>
            <a:custGeom>
              <a:avLst/>
              <a:gdLst/>
              <a:ahLst/>
              <a:cxnLst/>
              <a:rect l="l" t="t" r="r" b="b"/>
              <a:pathLst>
                <a:path w="17632" h="15152" extrusionOk="0">
                  <a:moveTo>
                    <a:pt x="1691" y="1"/>
                  </a:moveTo>
                  <a:cubicBezTo>
                    <a:pt x="758" y="1"/>
                    <a:pt x="1" y="758"/>
                    <a:pt x="1" y="1693"/>
                  </a:cubicBezTo>
                  <a:lnTo>
                    <a:pt x="1" y="13238"/>
                  </a:lnTo>
                  <a:lnTo>
                    <a:pt x="8843" y="13105"/>
                  </a:lnTo>
                  <a:lnTo>
                    <a:pt x="13164" y="13105"/>
                  </a:lnTo>
                  <a:lnTo>
                    <a:pt x="14737" y="15102"/>
                  </a:lnTo>
                  <a:cubicBezTo>
                    <a:pt x="14764" y="15136"/>
                    <a:pt x="14801" y="15151"/>
                    <a:pt x="14838" y="15151"/>
                  </a:cubicBezTo>
                  <a:cubicBezTo>
                    <a:pt x="14904" y="15151"/>
                    <a:pt x="14968" y="15101"/>
                    <a:pt x="14968" y="15022"/>
                  </a:cubicBezTo>
                  <a:lnTo>
                    <a:pt x="14968" y="13104"/>
                  </a:lnTo>
                  <a:lnTo>
                    <a:pt x="15941" y="13104"/>
                  </a:lnTo>
                  <a:cubicBezTo>
                    <a:pt x="15942" y="13104"/>
                    <a:pt x="15942" y="13104"/>
                    <a:pt x="15943" y="13104"/>
                  </a:cubicBezTo>
                  <a:cubicBezTo>
                    <a:pt x="16876" y="13104"/>
                    <a:pt x="17632" y="12346"/>
                    <a:pt x="17632" y="11413"/>
                  </a:cubicBezTo>
                  <a:lnTo>
                    <a:pt x="17632" y="1692"/>
                  </a:lnTo>
                  <a:cubicBezTo>
                    <a:pt x="17632" y="758"/>
                    <a:pt x="16874" y="1"/>
                    <a:pt x="15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9"/>
            <p:cNvSpPr/>
            <p:nvPr/>
          </p:nvSpPr>
          <p:spPr>
            <a:xfrm>
              <a:off x="1945396" y="2820687"/>
              <a:ext cx="381666" cy="314307"/>
            </a:xfrm>
            <a:custGeom>
              <a:avLst/>
              <a:gdLst/>
              <a:ahLst/>
              <a:cxnLst/>
              <a:rect l="l" t="t" r="r" b="b"/>
              <a:pathLst>
                <a:path w="17633" h="14521" extrusionOk="0">
                  <a:moveTo>
                    <a:pt x="1693" y="0"/>
                  </a:moveTo>
                  <a:cubicBezTo>
                    <a:pt x="758" y="0"/>
                    <a:pt x="0" y="758"/>
                    <a:pt x="0" y="1693"/>
                  </a:cubicBezTo>
                  <a:lnTo>
                    <a:pt x="0" y="11412"/>
                  </a:lnTo>
                  <a:cubicBezTo>
                    <a:pt x="0" y="12347"/>
                    <a:pt x="758" y="13105"/>
                    <a:pt x="1693" y="13105"/>
                  </a:cubicBezTo>
                  <a:lnTo>
                    <a:pt x="3304" y="13105"/>
                  </a:lnTo>
                  <a:lnTo>
                    <a:pt x="4680" y="14482"/>
                  </a:lnTo>
                  <a:cubicBezTo>
                    <a:pt x="4707" y="14508"/>
                    <a:pt x="4739" y="14520"/>
                    <a:pt x="4771" y="14520"/>
                  </a:cubicBezTo>
                  <a:cubicBezTo>
                    <a:pt x="4838" y="14520"/>
                    <a:pt x="4902" y="14468"/>
                    <a:pt x="4902" y="14390"/>
                  </a:cubicBezTo>
                  <a:lnTo>
                    <a:pt x="4902" y="13105"/>
                  </a:lnTo>
                  <a:lnTo>
                    <a:pt x="15942" y="13105"/>
                  </a:lnTo>
                  <a:cubicBezTo>
                    <a:pt x="16876" y="13105"/>
                    <a:pt x="17633" y="12347"/>
                    <a:pt x="17633" y="11414"/>
                  </a:cubicBezTo>
                  <a:lnTo>
                    <a:pt x="17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9"/>
            <p:cNvSpPr/>
            <p:nvPr/>
          </p:nvSpPr>
          <p:spPr>
            <a:xfrm>
              <a:off x="2225591" y="2754951"/>
              <a:ext cx="175238" cy="175303"/>
            </a:xfrm>
            <a:custGeom>
              <a:avLst/>
              <a:gdLst/>
              <a:ahLst/>
              <a:cxnLst/>
              <a:rect l="l" t="t" r="r" b="b"/>
              <a:pathLst>
                <a:path w="8096" h="8099" extrusionOk="0">
                  <a:moveTo>
                    <a:pt x="4048" y="0"/>
                  </a:moveTo>
                  <a:lnTo>
                    <a:pt x="4048" y="2"/>
                  </a:lnTo>
                  <a:cubicBezTo>
                    <a:pt x="2163" y="2"/>
                    <a:pt x="577" y="1292"/>
                    <a:pt x="127" y="3037"/>
                  </a:cubicBezTo>
                  <a:cubicBezTo>
                    <a:pt x="42" y="3368"/>
                    <a:pt x="0" y="3709"/>
                    <a:pt x="0" y="4049"/>
                  </a:cubicBezTo>
                  <a:cubicBezTo>
                    <a:pt x="0" y="6286"/>
                    <a:pt x="1813" y="8098"/>
                    <a:pt x="4048" y="8098"/>
                  </a:cubicBezTo>
                  <a:cubicBezTo>
                    <a:pt x="4262" y="8098"/>
                    <a:pt x="4475" y="8081"/>
                    <a:pt x="4687" y="8048"/>
                  </a:cubicBezTo>
                  <a:cubicBezTo>
                    <a:pt x="6619" y="7741"/>
                    <a:pt x="8096" y="6068"/>
                    <a:pt x="8096" y="4049"/>
                  </a:cubicBezTo>
                  <a:cubicBezTo>
                    <a:pt x="8096" y="1814"/>
                    <a:pt x="6283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9"/>
            <p:cNvSpPr/>
            <p:nvPr/>
          </p:nvSpPr>
          <p:spPr>
            <a:xfrm>
              <a:off x="2225591" y="2754973"/>
              <a:ext cx="106970" cy="175260"/>
            </a:xfrm>
            <a:custGeom>
              <a:avLst/>
              <a:gdLst/>
              <a:ahLst/>
              <a:cxnLst/>
              <a:rect l="l" t="t" r="r" b="b"/>
              <a:pathLst>
                <a:path w="4942" h="8097" extrusionOk="0">
                  <a:moveTo>
                    <a:pt x="4048" y="1"/>
                  </a:moveTo>
                  <a:cubicBezTo>
                    <a:pt x="2163" y="1"/>
                    <a:pt x="577" y="1291"/>
                    <a:pt x="127" y="3036"/>
                  </a:cubicBezTo>
                  <a:cubicBezTo>
                    <a:pt x="42" y="3367"/>
                    <a:pt x="0" y="3706"/>
                    <a:pt x="0" y="4048"/>
                  </a:cubicBezTo>
                  <a:cubicBezTo>
                    <a:pt x="0" y="6284"/>
                    <a:pt x="1813" y="8096"/>
                    <a:pt x="4048" y="8096"/>
                  </a:cubicBezTo>
                  <a:cubicBezTo>
                    <a:pt x="4253" y="8096"/>
                    <a:pt x="4457" y="8080"/>
                    <a:pt x="4659" y="8050"/>
                  </a:cubicBezTo>
                  <a:cubicBezTo>
                    <a:pt x="2853" y="7643"/>
                    <a:pt x="1503" y="6031"/>
                    <a:pt x="1503" y="4102"/>
                  </a:cubicBezTo>
                  <a:cubicBezTo>
                    <a:pt x="1501" y="2102"/>
                    <a:pt x="2963" y="399"/>
                    <a:pt x="4941" y="100"/>
                  </a:cubicBezTo>
                  <a:cubicBezTo>
                    <a:pt x="4649" y="35"/>
                    <a:pt x="4348" y="1"/>
                    <a:pt x="4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9"/>
            <p:cNvSpPr/>
            <p:nvPr/>
          </p:nvSpPr>
          <p:spPr>
            <a:xfrm>
              <a:off x="1985158" y="2884670"/>
              <a:ext cx="48463" cy="17316"/>
            </a:xfrm>
            <a:custGeom>
              <a:avLst/>
              <a:gdLst/>
              <a:ahLst/>
              <a:cxnLst/>
              <a:rect l="l" t="t" r="r" b="b"/>
              <a:pathLst>
                <a:path w="2239" h="800" extrusionOk="0">
                  <a:moveTo>
                    <a:pt x="401" y="1"/>
                  </a:moveTo>
                  <a:cubicBezTo>
                    <a:pt x="179" y="1"/>
                    <a:pt x="1" y="180"/>
                    <a:pt x="1" y="400"/>
                  </a:cubicBezTo>
                  <a:cubicBezTo>
                    <a:pt x="1" y="621"/>
                    <a:pt x="179" y="800"/>
                    <a:pt x="401" y="800"/>
                  </a:cubicBezTo>
                  <a:lnTo>
                    <a:pt x="1839" y="800"/>
                  </a:lnTo>
                  <a:cubicBezTo>
                    <a:pt x="2060" y="800"/>
                    <a:pt x="2239" y="621"/>
                    <a:pt x="2239" y="400"/>
                  </a:cubicBezTo>
                  <a:cubicBezTo>
                    <a:pt x="2239" y="180"/>
                    <a:pt x="2060" y="1"/>
                    <a:pt x="18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9"/>
            <p:cNvSpPr/>
            <p:nvPr/>
          </p:nvSpPr>
          <p:spPr>
            <a:xfrm>
              <a:off x="1985158" y="2975795"/>
              <a:ext cx="48463" cy="17316"/>
            </a:xfrm>
            <a:custGeom>
              <a:avLst/>
              <a:gdLst/>
              <a:ahLst/>
              <a:cxnLst/>
              <a:rect l="l" t="t" r="r" b="b"/>
              <a:pathLst>
                <a:path w="2239" h="800" extrusionOk="0">
                  <a:moveTo>
                    <a:pt x="401" y="0"/>
                  </a:moveTo>
                  <a:cubicBezTo>
                    <a:pt x="179" y="0"/>
                    <a:pt x="1" y="179"/>
                    <a:pt x="1" y="400"/>
                  </a:cubicBezTo>
                  <a:cubicBezTo>
                    <a:pt x="1" y="621"/>
                    <a:pt x="179" y="799"/>
                    <a:pt x="401" y="799"/>
                  </a:cubicBezTo>
                  <a:lnTo>
                    <a:pt x="1839" y="799"/>
                  </a:lnTo>
                  <a:cubicBezTo>
                    <a:pt x="2060" y="799"/>
                    <a:pt x="2239" y="621"/>
                    <a:pt x="2239" y="400"/>
                  </a:cubicBezTo>
                  <a:cubicBezTo>
                    <a:pt x="2239" y="179"/>
                    <a:pt x="2060" y="0"/>
                    <a:pt x="1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9"/>
            <p:cNvSpPr/>
            <p:nvPr/>
          </p:nvSpPr>
          <p:spPr>
            <a:xfrm>
              <a:off x="2264314" y="2808588"/>
              <a:ext cx="32208" cy="70368"/>
            </a:xfrm>
            <a:custGeom>
              <a:avLst/>
              <a:gdLst/>
              <a:ahLst/>
              <a:cxnLst/>
              <a:rect l="l" t="t" r="r" b="b"/>
              <a:pathLst>
                <a:path w="1488" h="3251" extrusionOk="0">
                  <a:moveTo>
                    <a:pt x="1088" y="1"/>
                  </a:moveTo>
                  <a:cubicBezTo>
                    <a:pt x="1047" y="1"/>
                    <a:pt x="1004" y="7"/>
                    <a:pt x="961" y="22"/>
                  </a:cubicBezTo>
                  <a:lnTo>
                    <a:pt x="323" y="234"/>
                  </a:lnTo>
                  <a:cubicBezTo>
                    <a:pt x="112" y="304"/>
                    <a:pt x="0" y="529"/>
                    <a:pt x="69" y="740"/>
                  </a:cubicBezTo>
                  <a:cubicBezTo>
                    <a:pt x="125" y="907"/>
                    <a:pt x="281" y="1013"/>
                    <a:pt x="448" y="1013"/>
                  </a:cubicBezTo>
                  <a:cubicBezTo>
                    <a:pt x="490" y="1013"/>
                    <a:pt x="533" y="1006"/>
                    <a:pt x="575" y="992"/>
                  </a:cubicBezTo>
                  <a:lnTo>
                    <a:pt x="688" y="954"/>
                  </a:lnTo>
                  <a:lnTo>
                    <a:pt x="688" y="2851"/>
                  </a:lnTo>
                  <a:cubicBezTo>
                    <a:pt x="688" y="3070"/>
                    <a:pt x="867" y="3249"/>
                    <a:pt x="1088" y="3249"/>
                  </a:cubicBezTo>
                  <a:lnTo>
                    <a:pt x="1088" y="3251"/>
                  </a:lnTo>
                  <a:cubicBezTo>
                    <a:pt x="1309" y="3251"/>
                    <a:pt x="1487" y="3072"/>
                    <a:pt x="1487" y="2851"/>
                  </a:cubicBezTo>
                  <a:lnTo>
                    <a:pt x="1487" y="400"/>
                  </a:lnTo>
                  <a:cubicBezTo>
                    <a:pt x="1487" y="172"/>
                    <a:pt x="1301" y="1"/>
                    <a:pt x="10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9"/>
            <p:cNvSpPr/>
            <p:nvPr/>
          </p:nvSpPr>
          <p:spPr>
            <a:xfrm>
              <a:off x="2305547" y="2808285"/>
              <a:ext cx="49935" cy="70649"/>
            </a:xfrm>
            <a:custGeom>
              <a:avLst/>
              <a:gdLst/>
              <a:ahLst/>
              <a:cxnLst/>
              <a:rect l="l" t="t" r="r" b="b"/>
              <a:pathLst>
                <a:path w="2307" h="3264" extrusionOk="0">
                  <a:moveTo>
                    <a:pt x="1153" y="814"/>
                  </a:moveTo>
                  <a:cubicBezTo>
                    <a:pt x="1345" y="814"/>
                    <a:pt x="1499" y="969"/>
                    <a:pt x="1501" y="1160"/>
                  </a:cubicBezTo>
                  <a:lnTo>
                    <a:pt x="1501" y="2118"/>
                  </a:lnTo>
                  <a:cubicBezTo>
                    <a:pt x="1499" y="2310"/>
                    <a:pt x="1345" y="2464"/>
                    <a:pt x="1153" y="2464"/>
                  </a:cubicBezTo>
                  <a:cubicBezTo>
                    <a:pt x="963" y="2464"/>
                    <a:pt x="807" y="2310"/>
                    <a:pt x="807" y="2118"/>
                  </a:cubicBezTo>
                  <a:lnTo>
                    <a:pt x="807" y="1160"/>
                  </a:lnTo>
                  <a:cubicBezTo>
                    <a:pt x="807" y="969"/>
                    <a:pt x="963" y="814"/>
                    <a:pt x="1153" y="814"/>
                  </a:cubicBezTo>
                  <a:close/>
                  <a:moveTo>
                    <a:pt x="1153" y="0"/>
                  </a:moveTo>
                  <a:cubicBezTo>
                    <a:pt x="516" y="0"/>
                    <a:pt x="0" y="521"/>
                    <a:pt x="8" y="1160"/>
                  </a:cubicBezTo>
                  <a:lnTo>
                    <a:pt x="8" y="2118"/>
                  </a:lnTo>
                  <a:cubicBezTo>
                    <a:pt x="9" y="2751"/>
                    <a:pt x="521" y="3263"/>
                    <a:pt x="1153" y="3263"/>
                  </a:cubicBezTo>
                  <a:cubicBezTo>
                    <a:pt x="1786" y="3263"/>
                    <a:pt x="2298" y="2751"/>
                    <a:pt x="2300" y="2118"/>
                  </a:cubicBezTo>
                  <a:lnTo>
                    <a:pt x="2300" y="1160"/>
                  </a:lnTo>
                  <a:cubicBezTo>
                    <a:pt x="2306" y="521"/>
                    <a:pt x="1792" y="0"/>
                    <a:pt x="1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9"/>
            <p:cNvSpPr/>
            <p:nvPr/>
          </p:nvSpPr>
          <p:spPr>
            <a:xfrm>
              <a:off x="2056673" y="2884670"/>
              <a:ext cx="138376" cy="17316"/>
            </a:xfrm>
            <a:custGeom>
              <a:avLst/>
              <a:gdLst/>
              <a:ahLst/>
              <a:cxnLst/>
              <a:rect l="l" t="t" r="r" b="b"/>
              <a:pathLst>
                <a:path w="6393" h="800" extrusionOk="0">
                  <a:moveTo>
                    <a:pt x="400" y="1"/>
                  </a:moveTo>
                  <a:cubicBezTo>
                    <a:pt x="179" y="1"/>
                    <a:pt x="0" y="180"/>
                    <a:pt x="0" y="400"/>
                  </a:cubicBezTo>
                  <a:cubicBezTo>
                    <a:pt x="0" y="621"/>
                    <a:pt x="179" y="800"/>
                    <a:pt x="400" y="800"/>
                  </a:cubicBezTo>
                  <a:lnTo>
                    <a:pt x="5993" y="800"/>
                  </a:lnTo>
                  <a:cubicBezTo>
                    <a:pt x="6214" y="800"/>
                    <a:pt x="6393" y="621"/>
                    <a:pt x="6393" y="400"/>
                  </a:cubicBezTo>
                  <a:cubicBezTo>
                    <a:pt x="6393" y="180"/>
                    <a:pt x="6214" y="1"/>
                    <a:pt x="5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9"/>
            <p:cNvSpPr/>
            <p:nvPr/>
          </p:nvSpPr>
          <p:spPr>
            <a:xfrm>
              <a:off x="2192885" y="2931964"/>
              <a:ext cx="48463" cy="17316"/>
            </a:xfrm>
            <a:custGeom>
              <a:avLst/>
              <a:gdLst/>
              <a:ahLst/>
              <a:cxnLst/>
              <a:rect l="l" t="t" r="r" b="b"/>
              <a:pathLst>
                <a:path w="2239" h="800" extrusionOk="0">
                  <a:moveTo>
                    <a:pt x="1838" y="0"/>
                  </a:moveTo>
                  <a:cubicBezTo>
                    <a:pt x="1836" y="0"/>
                    <a:pt x="1834" y="0"/>
                    <a:pt x="1831" y="0"/>
                  </a:cubicBezTo>
                  <a:lnTo>
                    <a:pt x="392" y="0"/>
                  </a:lnTo>
                  <a:cubicBezTo>
                    <a:pt x="174" y="4"/>
                    <a:pt x="1" y="182"/>
                    <a:pt x="1" y="400"/>
                  </a:cubicBezTo>
                  <a:cubicBezTo>
                    <a:pt x="1" y="618"/>
                    <a:pt x="174" y="795"/>
                    <a:pt x="392" y="799"/>
                  </a:cubicBezTo>
                  <a:lnTo>
                    <a:pt x="1831" y="799"/>
                  </a:lnTo>
                  <a:cubicBezTo>
                    <a:pt x="1834" y="799"/>
                    <a:pt x="1836" y="799"/>
                    <a:pt x="1838" y="799"/>
                  </a:cubicBezTo>
                  <a:cubicBezTo>
                    <a:pt x="2058" y="799"/>
                    <a:pt x="2239" y="621"/>
                    <a:pt x="2239" y="400"/>
                  </a:cubicBezTo>
                  <a:cubicBezTo>
                    <a:pt x="2239" y="179"/>
                    <a:pt x="2058" y="0"/>
                    <a:pt x="18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9"/>
            <p:cNvSpPr/>
            <p:nvPr/>
          </p:nvSpPr>
          <p:spPr>
            <a:xfrm>
              <a:off x="1985353" y="2931964"/>
              <a:ext cx="187965" cy="17316"/>
            </a:xfrm>
            <a:custGeom>
              <a:avLst/>
              <a:gdLst/>
              <a:ahLst/>
              <a:cxnLst/>
              <a:rect l="l" t="t" r="r" b="b"/>
              <a:pathLst>
                <a:path w="8684" h="800" extrusionOk="0">
                  <a:moveTo>
                    <a:pt x="8282" y="0"/>
                  </a:moveTo>
                  <a:cubicBezTo>
                    <a:pt x="8280" y="0"/>
                    <a:pt x="8277" y="0"/>
                    <a:pt x="8275" y="0"/>
                  </a:cubicBezTo>
                  <a:lnTo>
                    <a:pt x="392" y="0"/>
                  </a:lnTo>
                  <a:cubicBezTo>
                    <a:pt x="174" y="4"/>
                    <a:pt x="1" y="182"/>
                    <a:pt x="1" y="400"/>
                  </a:cubicBezTo>
                  <a:cubicBezTo>
                    <a:pt x="1" y="618"/>
                    <a:pt x="174" y="795"/>
                    <a:pt x="392" y="799"/>
                  </a:cubicBezTo>
                  <a:lnTo>
                    <a:pt x="8275" y="799"/>
                  </a:lnTo>
                  <a:cubicBezTo>
                    <a:pt x="8277" y="799"/>
                    <a:pt x="8280" y="799"/>
                    <a:pt x="8282" y="799"/>
                  </a:cubicBezTo>
                  <a:cubicBezTo>
                    <a:pt x="8504" y="799"/>
                    <a:pt x="8684" y="621"/>
                    <a:pt x="8684" y="400"/>
                  </a:cubicBezTo>
                  <a:cubicBezTo>
                    <a:pt x="8684" y="179"/>
                    <a:pt x="8504" y="0"/>
                    <a:pt x="8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9"/>
            <p:cNvSpPr/>
            <p:nvPr/>
          </p:nvSpPr>
          <p:spPr>
            <a:xfrm>
              <a:off x="2053210" y="2975795"/>
              <a:ext cx="187965" cy="17316"/>
            </a:xfrm>
            <a:custGeom>
              <a:avLst/>
              <a:gdLst/>
              <a:ahLst/>
              <a:cxnLst/>
              <a:rect l="l" t="t" r="r" b="b"/>
              <a:pathLst>
                <a:path w="8684" h="800" extrusionOk="0">
                  <a:moveTo>
                    <a:pt x="400" y="0"/>
                  </a:moveTo>
                  <a:cubicBezTo>
                    <a:pt x="180" y="0"/>
                    <a:pt x="1" y="179"/>
                    <a:pt x="1" y="400"/>
                  </a:cubicBezTo>
                  <a:cubicBezTo>
                    <a:pt x="1" y="621"/>
                    <a:pt x="180" y="799"/>
                    <a:pt x="400" y="799"/>
                  </a:cubicBezTo>
                  <a:lnTo>
                    <a:pt x="8284" y="799"/>
                  </a:lnTo>
                  <a:cubicBezTo>
                    <a:pt x="8505" y="799"/>
                    <a:pt x="8684" y="621"/>
                    <a:pt x="8684" y="400"/>
                  </a:cubicBezTo>
                  <a:cubicBezTo>
                    <a:pt x="8684" y="179"/>
                    <a:pt x="8505" y="0"/>
                    <a:pt x="8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9"/>
            <p:cNvSpPr/>
            <p:nvPr/>
          </p:nvSpPr>
          <p:spPr>
            <a:xfrm>
              <a:off x="1985158" y="3025341"/>
              <a:ext cx="193766" cy="17338"/>
            </a:xfrm>
            <a:custGeom>
              <a:avLst/>
              <a:gdLst/>
              <a:ahLst/>
              <a:cxnLst/>
              <a:rect l="l" t="t" r="r" b="b"/>
              <a:pathLst>
                <a:path w="8952" h="801" extrusionOk="0">
                  <a:moveTo>
                    <a:pt x="401" y="0"/>
                  </a:moveTo>
                  <a:cubicBezTo>
                    <a:pt x="179" y="0"/>
                    <a:pt x="1" y="179"/>
                    <a:pt x="1" y="400"/>
                  </a:cubicBezTo>
                  <a:cubicBezTo>
                    <a:pt x="1" y="622"/>
                    <a:pt x="179" y="801"/>
                    <a:pt x="401" y="801"/>
                  </a:cubicBezTo>
                  <a:lnTo>
                    <a:pt x="8552" y="801"/>
                  </a:lnTo>
                  <a:cubicBezTo>
                    <a:pt x="8772" y="801"/>
                    <a:pt x="8951" y="622"/>
                    <a:pt x="8951" y="400"/>
                  </a:cubicBezTo>
                  <a:cubicBezTo>
                    <a:pt x="8951" y="179"/>
                    <a:pt x="8772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9"/>
            <p:cNvSpPr/>
            <p:nvPr/>
          </p:nvSpPr>
          <p:spPr>
            <a:xfrm>
              <a:off x="2192712" y="3025341"/>
              <a:ext cx="48463" cy="17338"/>
            </a:xfrm>
            <a:custGeom>
              <a:avLst/>
              <a:gdLst/>
              <a:ahLst/>
              <a:cxnLst/>
              <a:rect l="l" t="t" r="r" b="b"/>
              <a:pathLst>
                <a:path w="2239" h="801" extrusionOk="0">
                  <a:moveTo>
                    <a:pt x="400" y="0"/>
                  </a:moveTo>
                  <a:cubicBezTo>
                    <a:pt x="180" y="0"/>
                    <a:pt x="1" y="179"/>
                    <a:pt x="1" y="400"/>
                  </a:cubicBezTo>
                  <a:cubicBezTo>
                    <a:pt x="1" y="622"/>
                    <a:pt x="180" y="801"/>
                    <a:pt x="400" y="801"/>
                  </a:cubicBezTo>
                  <a:lnTo>
                    <a:pt x="1839" y="801"/>
                  </a:lnTo>
                  <a:cubicBezTo>
                    <a:pt x="2060" y="801"/>
                    <a:pt x="2239" y="622"/>
                    <a:pt x="2239" y="400"/>
                  </a:cubicBezTo>
                  <a:cubicBezTo>
                    <a:pt x="2239" y="179"/>
                    <a:pt x="2060" y="0"/>
                    <a:pt x="1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59"/>
          <p:cNvGrpSpPr/>
          <p:nvPr/>
        </p:nvGrpSpPr>
        <p:grpSpPr>
          <a:xfrm>
            <a:off x="4193057" y="2056378"/>
            <a:ext cx="757888" cy="449960"/>
            <a:chOff x="1176739" y="3406141"/>
            <a:chExt cx="571947" cy="339567"/>
          </a:xfrm>
        </p:grpSpPr>
        <p:sp>
          <p:nvSpPr>
            <p:cNvPr id="881" name="Google Shape;881;p59"/>
            <p:cNvSpPr/>
            <p:nvPr/>
          </p:nvSpPr>
          <p:spPr>
            <a:xfrm>
              <a:off x="1521479" y="3425167"/>
              <a:ext cx="227208" cy="191385"/>
            </a:xfrm>
            <a:custGeom>
              <a:avLst/>
              <a:gdLst/>
              <a:ahLst/>
              <a:cxnLst/>
              <a:rect l="l" t="t" r="r" b="b"/>
              <a:pathLst>
                <a:path w="10497" h="8842" extrusionOk="0">
                  <a:moveTo>
                    <a:pt x="2249" y="0"/>
                  </a:moveTo>
                  <a:cubicBezTo>
                    <a:pt x="1008" y="0"/>
                    <a:pt x="1" y="1006"/>
                    <a:pt x="1" y="2247"/>
                  </a:cubicBezTo>
                  <a:lnTo>
                    <a:pt x="1" y="8841"/>
                  </a:lnTo>
                  <a:lnTo>
                    <a:pt x="5426" y="8841"/>
                  </a:lnTo>
                  <a:cubicBezTo>
                    <a:pt x="7724" y="8841"/>
                    <a:pt x="9665" y="7312"/>
                    <a:pt x="10286" y="5218"/>
                  </a:cubicBezTo>
                  <a:cubicBezTo>
                    <a:pt x="10426" y="4749"/>
                    <a:pt x="10496" y="4262"/>
                    <a:pt x="10495" y="3772"/>
                  </a:cubicBezTo>
                  <a:lnTo>
                    <a:pt x="10495" y="255"/>
                  </a:lnTo>
                  <a:cubicBezTo>
                    <a:pt x="10495" y="114"/>
                    <a:pt x="10381" y="0"/>
                    <a:pt x="10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9"/>
            <p:cNvSpPr/>
            <p:nvPr/>
          </p:nvSpPr>
          <p:spPr>
            <a:xfrm>
              <a:off x="1176739" y="3425167"/>
              <a:ext cx="227164" cy="191407"/>
            </a:xfrm>
            <a:custGeom>
              <a:avLst/>
              <a:gdLst/>
              <a:ahLst/>
              <a:cxnLst/>
              <a:rect l="l" t="t" r="r" b="b"/>
              <a:pathLst>
                <a:path w="10495" h="8843" extrusionOk="0">
                  <a:moveTo>
                    <a:pt x="8249" y="0"/>
                  </a:moveTo>
                  <a:cubicBezTo>
                    <a:pt x="8248" y="0"/>
                    <a:pt x="8247" y="0"/>
                    <a:pt x="8246" y="0"/>
                  </a:cubicBezTo>
                  <a:lnTo>
                    <a:pt x="255" y="0"/>
                  </a:lnTo>
                  <a:cubicBezTo>
                    <a:pt x="114" y="0"/>
                    <a:pt x="1" y="114"/>
                    <a:pt x="1" y="254"/>
                  </a:cubicBezTo>
                  <a:lnTo>
                    <a:pt x="1" y="3774"/>
                  </a:lnTo>
                  <a:cubicBezTo>
                    <a:pt x="1" y="4263"/>
                    <a:pt x="71" y="4749"/>
                    <a:pt x="210" y="5218"/>
                  </a:cubicBezTo>
                  <a:cubicBezTo>
                    <a:pt x="830" y="7314"/>
                    <a:pt x="2772" y="8843"/>
                    <a:pt x="5070" y="8843"/>
                  </a:cubicBezTo>
                  <a:lnTo>
                    <a:pt x="10495" y="8843"/>
                  </a:lnTo>
                  <a:lnTo>
                    <a:pt x="10495" y="2249"/>
                  </a:lnTo>
                  <a:cubicBezTo>
                    <a:pt x="10495" y="1008"/>
                    <a:pt x="9489" y="0"/>
                    <a:pt x="8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9"/>
            <p:cNvSpPr/>
            <p:nvPr/>
          </p:nvSpPr>
          <p:spPr>
            <a:xfrm>
              <a:off x="1286847" y="3530686"/>
              <a:ext cx="351688" cy="215021"/>
            </a:xfrm>
            <a:custGeom>
              <a:avLst/>
              <a:gdLst/>
              <a:ahLst/>
              <a:cxnLst/>
              <a:rect l="l" t="t" r="r" b="b"/>
              <a:pathLst>
                <a:path w="16248" h="9934" extrusionOk="0">
                  <a:moveTo>
                    <a:pt x="874" y="1"/>
                  </a:moveTo>
                  <a:cubicBezTo>
                    <a:pt x="830" y="1"/>
                    <a:pt x="786" y="3"/>
                    <a:pt x="743" y="11"/>
                  </a:cubicBezTo>
                  <a:cubicBezTo>
                    <a:pt x="316" y="77"/>
                    <a:pt x="1" y="443"/>
                    <a:pt x="1" y="874"/>
                  </a:cubicBezTo>
                  <a:lnTo>
                    <a:pt x="1" y="9060"/>
                  </a:lnTo>
                  <a:cubicBezTo>
                    <a:pt x="1" y="9542"/>
                    <a:pt x="393" y="9933"/>
                    <a:pt x="874" y="9933"/>
                  </a:cubicBezTo>
                  <a:lnTo>
                    <a:pt x="15374" y="9933"/>
                  </a:lnTo>
                  <a:cubicBezTo>
                    <a:pt x="15856" y="9933"/>
                    <a:pt x="16248" y="9542"/>
                    <a:pt x="16248" y="9060"/>
                  </a:cubicBezTo>
                  <a:lnTo>
                    <a:pt x="16248" y="874"/>
                  </a:lnTo>
                  <a:cubicBezTo>
                    <a:pt x="16248" y="470"/>
                    <a:pt x="15970" y="118"/>
                    <a:pt x="15577" y="24"/>
                  </a:cubicBezTo>
                  <a:cubicBezTo>
                    <a:pt x="15510" y="9"/>
                    <a:pt x="15442" y="1"/>
                    <a:pt x="15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9"/>
            <p:cNvSpPr/>
            <p:nvPr/>
          </p:nvSpPr>
          <p:spPr>
            <a:xfrm>
              <a:off x="1286847" y="3642959"/>
              <a:ext cx="351688" cy="102749"/>
            </a:xfrm>
            <a:custGeom>
              <a:avLst/>
              <a:gdLst/>
              <a:ahLst/>
              <a:cxnLst/>
              <a:rect l="l" t="t" r="r" b="b"/>
              <a:pathLst>
                <a:path w="16248" h="4747" extrusionOk="0">
                  <a:moveTo>
                    <a:pt x="9222" y="0"/>
                  </a:moveTo>
                  <a:lnTo>
                    <a:pt x="7019" y="8"/>
                  </a:lnTo>
                  <a:lnTo>
                    <a:pt x="1" y="3829"/>
                  </a:lnTo>
                  <a:lnTo>
                    <a:pt x="1" y="3873"/>
                  </a:lnTo>
                  <a:cubicBezTo>
                    <a:pt x="1" y="4355"/>
                    <a:pt x="393" y="4746"/>
                    <a:pt x="874" y="4746"/>
                  </a:cubicBezTo>
                  <a:lnTo>
                    <a:pt x="15374" y="4746"/>
                  </a:lnTo>
                  <a:cubicBezTo>
                    <a:pt x="15856" y="4746"/>
                    <a:pt x="16248" y="4355"/>
                    <a:pt x="16248" y="3873"/>
                  </a:cubicBezTo>
                  <a:lnTo>
                    <a:pt x="16248" y="3829"/>
                  </a:lnTo>
                  <a:lnTo>
                    <a:pt x="9227" y="8"/>
                  </a:lnTo>
                  <a:lnTo>
                    <a:pt x="92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9"/>
            <p:cNvSpPr/>
            <p:nvPr/>
          </p:nvSpPr>
          <p:spPr>
            <a:xfrm>
              <a:off x="1299661" y="3530686"/>
              <a:ext cx="324350" cy="129264"/>
            </a:xfrm>
            <a:custGeom>
              <a:avLst/>
              <a:gdLst/>
              <a:ahLst/>
              <a:cxnLst/>
              <a:rect l="l" t="t" r="r" b="b"/>
              <a:pathLst>
                <a:path w="14985" h="5972" extrusionOk="0">
                  <a:moveTo>
                    <a:pt x="282" y="1"/>
                  </a:moveTo>
                  <a:cubicBezTo>
                    <a:pt x="241" y="1"/>
                    <a:pt x="199" y="3"/>
                    <a:pt x="157" y="10"/>
                  </a:cubicBezTo>
                  <a:lnTo>
                    <a:pt x="151" y="10"/>
                  </a:lnTo>
                  <a:cubicBezTo>
                    <a:pt x="100" y="19"/>
                    <a:pt x="49" y="31"/>
                    <a:pt x="0" y="48"/>
                  </a:cubicBezTo>
                  <a:lnTo>
                    <a:pt x="6427" y="5195"/>
                  </a:lnTo>
                  <a:lnTo>
                    <a:pt x="7292" y="5887"/>
                  </a:lnTo>
                  <a:cubicBezTo>
                    <a:pt x="7361" y="5943"/>
                    <a:pt x="7446" y="5971"/>
                    <a:pt x="7530" y="5971"/>
                  </a:cubicBezTo>
                  <a:cubicBezTo>
                    <a:pt x="7616" y="5971"/>
                    <a:pt x="7701" y="5943"/>
                    <a:pt x="7771" y="5886"/>
                  </a:cubicBezTo>
                  <a:lnTo>
                    <a:pt x="8630" y="5187"/>
                  </a:lnTo>
                  <a:lnTo>
                    <a:pt x="14985" y="24"/>
                  </a:lnTo>
                  <a:cubicBezTo>
                    <a:pt x="14918" y="9"/>
                    <a:pt x="14850" y="1"/>
                    <a:pt x="147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9"/>
            <p:cNvSpPr/>
            <p:nvPr/>
          </p:nvSpPr>
          <p:spPr>
            <a:xfrm>
              <a:off x="1603094" y="3469561"/>
              <a:ext cx="142446" cy="17316"/>
            </a:xfrm>
            <a:custGeom>
              <a:avLst/>
              <a:gdLst/>
              <a:ahLst/>
              <a:cxnLst/>
              <a:rect l="l" t="t" r="r" b="b"/>
              <a:pathLst>
                <a:path w="6581" h="800" extrusionOk="0">
                  <a:moveTo>
                    <a:pt x="401" y="1"/>
                  </a:moveTo>
                  <a:cubicBezTo>
                    <a:pt x="179" y="1"/>
                    <a:pt x="1" y="179"/>
                    <a:pt x="1" y="400"/>
                  </a:cubicBezTo>
                  <a:cubicBezTo>
                    <a:pt x="1" y="621"/>
                    <a:pt x="179" y="800"/>
                    <a:pt x="401" y="800"/>
                  </a:cubicBezTo>
                  <a:lnTo>
                    <a:pt x="6580" y="800"/>
                  </a:lnTo>
                  <a:lnTo>
                    <a:pt x="65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9"/>
            <p:cNvSpPr/>
            <p:nvPr/>
          </p:nvSpPr>
          <p:spPr>
            <a:xfrm>
              <a:off x="1659609" y="3529474"/>
              <a:ext cx="83571" cy="17316"/>
            </a:xfrm>
            <a:custGeom>
              <a:avLst/>
              <a:gdLst/>
              <a:ahLst/>
              <a:cxnLst/>
              <a:rect l="l" t="t" r="r" b="b"/>
              <a:pathLst>
                <a:path w="3861" h="800" extrusionOk="0">
                  <a:moveTo>
                    <a:pt x="401" y="1"/>
                  </a:moveTo>
                  <a:cubicBezTo>
                    <a:pt x="180" y="1"/>
                    <a:pt x="1" y="180"/>
                    <a:pt x="1" y="400"/>
                  </a:cubicBezTo>
                  <a:cubicBezTo>
                    <a:pt x="1" y="621"/>
                    <a:pt x="180" y="800"/>
                    <a:pt x="401" y="800"/>
                  </a:cubicBezTo>
                  <a:lnTo>
                    <a:pt x="3623" y="800"/>
                  </a:lnTo>
                  <a:cubicBezTo>
                    <a:pt x="3674" y="669"/>
                    <a:pt x="3720" y="536"/>
                    <a:pt x="3760" y="400"/>
                  </a:cubicBezTo>
                  <a:cubicBezTo>
                    <a:pt x="3799" y="270"/>
                    <a:pt x="3832" y="135"/>
                    <a:pt x="38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9"/>
            <p:cNvSpPr/>
            <p:nvPr/>
          </p:nvSpPr>
          <p:spPr>
            <a:xfrm>
              <a:off x="1176739" y="3469539"/>
              <a:ext cx="142424" cy="17338"/>
            </a:xfrm>
            <a:custGeom>
              <a:avLst/>
              <a:gdLst/>
              <a:ahLst/>
              <a:cxnLst/>
              <a:rect l="l" t="t" r="r" b="b"/>
              <a:pathLst>
                <a:path w="6580" h="801" extrusionOk="0">
                  <a:moveTo>
                    <a:pt x="1" y="0"/>
                  </a:moveTo>
                  <a:lnTo>
                    <a:pt x="1" y="801"/>
                  </a:lnTo>
                  <a:lnTo>
                    <a:pt x="6179" y="801"/>
                  </a:lnTo>
                  <a:cubicBezTo>
                    <a:pt x="6400" y="801"/>
                    <a:pt x="6579" y="622"/>
                    <a:pt x="6579" y="401"/>
                  </a:cubicBezTo>
                  <a:cubicBezTo>
                    <a:pt x="6579" y="179"/>
                    <a:pt x="6400" y="0"/>
                    <a:pt x="6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9"/>
            <p:cNvSpPr/>
            <p:nvPr/>
          </p:nvSpPr>
          <p:spPr>
            <a:xfrm>
              <a:off x="1179098" y="3529453"/>
              <a:ext cx="83550" cy="17338"/>
            </a:xfrm>
            <a:custGeom>
              <a:avLst/>
              <a:gdLst/>
              <a:ahLst/>
              <a:cxnLst/>
              <a:rect l="l" t="t" r="r" b="b"/>
              <a:pathLst>
                <a:path w="3860" h="801" extrusionOk="0">
                  <a:moveTo>
                    <a:pt x="3460" y="0"/>
                  </a:moveTo>
                  <a:lnTo>
                    <a:pt x="3460" y="2"/>
                  </a:lnTo>
                  <a:lnTo>
                    <a:pt x="0" y="2"/>
                  </a:lnTo>
                  <a:cubicBezTo>
                    <a:pt x="29" y="136"/>
                    <a:pt x="63" y="269"/>
                    <a:pt x="101" y="401"/>
                  </a:cubicBezTo>
                  <a:cubicBezTo>
                    <a:pt x="141" y="536"/>
                    <a:pt x="187" y="670"/>
                    <a:pt x="238" y="801"/>
                  </a:cubicBezTo>
                  <a:lnTo>
                    <a:pt x="3460" y="801"/>
                  </a:lnTo>
                  <a:cubicBezTo>
                    <a:pt x="3681" y="801"/>
                    <a:pt x="3860" y="621"/>
                    <a:pt x="3860" y="400"/>
                  </a:cubicBezTo>
                  <a:cubicBezTo>
                    <a:pt x="3860" y="179"/>
                    <a:pt x="3681" y="0"/>
                    <a:pt x="3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9"/>
            <p:cNvSpPr/>
            <p:nvPr/>
          </p:nvSpPr>
          <p:spPr>
            <a:xfrm>
              <a:off x="1452908" y="3406141"/>
              <a:ext cx="17316" cy="38052"/>
            </a:xfrm>
            <a:custGeom>
              <a:avLst/>
              <a:gdLst/>
              <a:ahLst/>
              <a:cxnLst/>
              <a:rect l="l" t="t" r="r" b="b"/>
              <a:pathLst>
                <a:path w="800" h="1758" extrusionOk="0">
                  <a:moveTo>
                    <a:pt x="400" y="1"/>
                  </a:moveTo>
                  <a:cubicBezTo>
                    <a:pt x="179" y="1"/>
                    <a:pt x="0" y="179"/>
                    <a:pt x="0" y="400"/>
                  </a:cubicBezTo>
                  <a:lnTo>
                    <a:pt x="0" y="1358"/>
                  </a:lnTo>
                  <a:cubicBezTo>
                    <a:pt x="0" y="1579"/>
                    <a:pt x="179" y="1758"/>
                    <a:pt x="400" y="1758"/>
                  </a:cubicBezTo>
                  <a:cubicBezTo>
                    <a:pt x="620" y="1758"/>
                    <a:pt x="799" y="1579"/>
                    <a:pt x="799" y="1358"/>
                  </a:cubicBezTo>
                  <a:lnTo>
                    <a:pt x="799" y="400"/>
                  </a:lnTo>
                  <a:cubicBezTo>
                    <a:pt x="799" y="179"/>
                    <a:pt x="620" y="1"/>
                    <a:pt x="4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9"/>
            <p:cNvSpPr/>
            <p:nvPr/>
          </p:nvSpPr>
          <p:spPr>
            <a:xfrm>
              <a:off x="1477626" y="3421249"/>
              <a:ext cx="31364" cy="27597"/>
            </a:xfrm>
            <a:custGeom>
              <a:avLst/>
              <a:gdLst/>
              <a:ahLst/>
              <a:cxnLst/>
              <a:rect l="l" t="t" r="r" b="b"/>
              <a:pathLst>
                <a:path w="1449" h="1275" extrusionOk="0">
                  <a:moveTo>
                    <a:pt x="1010" y="1"/>
                  </a:moveTo>
                  <a:cubicBezTo>
                    <a:pt x="910" y="1"/>
                    <a:pt x="809" y="38"/>
                    <a:pt x="732" y="113"/>
                  </a:cubicBezTo>
                  <a:lnTo>
                    <a:pt x="253" y="593"/>
                  </a:lnTo>
                  <a:cubicBezTo>
                    <a:pt x="1" y="843"/>
                    <a:pt x="179" y="1274"/>
                    <a:pt x="536" y="1274"/>
                  </a:cubicBezTo>
                  <a:cubicBezTo>
                    <a:pt x="642" y="1274"/>
                    <a:pt x="743" y="1232"/>
                    <a:pt x="818" y="1157"/>
                  </a:cubicBezTo>
                  <a:lnTo>
                    <a:pt x="1297" y="677"/>
                  </a:lnTo>
                  <a:cubicBezTo>
                    <a:pt x="1449" y="521"/>
                    <a:pt x="1446" y="271"/>
                    <a:pt x="1292" y="117"/>
                  </a:cubicBezTo>
                  <a:cubicBezTo>
                    <a:pt x="1214" y="40"/>
                    <a:pt x="1112" y="1"/>
                    <a:pt x="10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9"/>
            <p:cNvSpPr/>
            <p:nvPr/>
          </p:nvSpPr>
          <p:spPr>
            <a:xfrm>
              <a:off x="1413838" y="3421054"/>
              <a:ext cx="31623" cy="27792"/>
            </a:xfrm>
            <a:custGeom>
              <a:avLst/>
              <a:gdLst/>
              <a:ahLst/>
              <a:cxnLst/>
              <a:rect l="l" t="t" r="r" b="b"/>
              <a:pathLst>
                <a:path w="1461" h="1284" extrusionOk="0">
                  <a:moveTo>
                    <a:pt x="441" y="0"/>
                  </a:moveTo>
                  <a:cubicBezTo>
                    <a:pt x="339" y="0"/>
                    <a:pt x="237" y="39"/>
                    <a:pt x="158" y="117"/>
                  </a:cubicBezTo>
                  <a:cubicBezTo>
                    <a:pt x="1" y="275"/>
                    <a:pt x="3" y="531"/>
                    <a:pt x="164" y="686"/>
                  </a:cubicBezTo>
                  <a:lnTo>
                    <a:pt x="643" y="1167"/>
                  </a:lnTo>
                  <a:cubicBezTo>
                    <a:pt x="719" y="1241"/>
                    <a:pt x="819" y="1283"/>
                    <a:pt x="926" y="1283"/>
                  </a:cubicBezTo>
                  <a:cubicBezTo>
                    <a:pt x="1281" y="1283"/>
                    <a:pt x="1460" y="852"/>
                    <a:pt x="1208" y="602"/>
                  </a:cubicBezTo>
                  <a:lnTo>
                    <a:pt x="729" y="122"/>
                  </a:lnTo>
                  <a:cubicBezTo>
                    <a:pt x="650" y="41"/>
                    <a:pt x="546" y="0"/>
                    <a:pt x="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3" name="Google Shape;893;p59"/>
          <p:cNvSpPr txBox="1">
            <a:spLocks noGrp="1"/>
          </p:cNvSpPr>
          <p:nvPr>
            <p:ph type="title" idx="5"/>
          </p:nvPr>
        </p:nvSpPr>
        <p:spPr>
          <a:xfrm>
            <a:off x="6269215" y="2835150"/>
            <a:ext cx="193590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ends to multiple</a:t>
            </a:r>
            <a:endParaRPr dirty="0"/>
          </a:p>
        </p:txBody>
      </p:sp>
      <p:sp>
        <p:nvSpPr>
          <p:cNvPr id="894" name="Google Shape;894;p59"/>
          <p:cNvSpPr txBox="1">
            <a:spLocks noGrp="1"/>
          </p:cNvSpPr>
          <p:nvPr>
            <p:ph type="subTitle" idx="6"/>
          </p:nvPr>
        </p:nvSpPr>
        <p:spPr>
          <a:xfrm>
            <a:off x="6269225" y="3374427"/>
            <a:ext cx="18138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Sends formatted mail to multiple mails in single send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840;p59">
            <a:extLst>
              <a:ext uri="{FF2B5EF4-FFF2-40B4-BE49-F238E27FC236}">
                <a16:creationId xmlns:a16="http://schemas.microsoft.com/office/drawing/2014/main" id="{4ECB7C8D-F4C7-5650-8594-C33B04A4E1F3}"/>
              </a:ext>
            </a:extLst>
          </p:cNvPr>
          <p:cNvSpPr/>
          <p:nvPr/>
        </p:nvSpPr>
        <p:spPr>
          <a:xfrm>
            <a:off x="5952769" y="2186660"/>
            <a:ext cx="1152300" cy="115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39;p59">
            <a:extLst>
              <a:ext uri="{FF2B5EF4-FFF2-40B4-BE49-F238E27FC236}">
                <a16:creationId xmlns:a16="http://schemas.microsoft.com/office/drawing/2014/main" id="{40083801-0419-6197-D8CC-585C0C0D392F}"/>
              </a:ext>
            </a:extLst>
          </p:cNvPr>
          <p:cNvSpPr/>
          <p:nvPr/>
        </p:nvSpPr>
        <p:spPr>
          <a:xfrm>
            <a:off x="795000" y="1327319"/>
            <a:ext cx="1152300" cy="115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38;p59">
            <a:extLst>
              <a:ext uri="{FF2B5EF4-FFF2-40B4-BE49-F238E27FC236}">
                <a16:creationId xmlns:a16="http://schemas.microsoft.com/office/drawing/2014/main" id="{569C28C0-53E2-38D3-CCB2-26F73CE4DA9A}"/>
              </a:ext>
            </a:extLst>
          </p:cNvPr>
          <p:cNvSpPr/>
          <p:nvPr/>
        </p:nvSpPr>
        <p:spPr>
          <a:xfrm>
            <a:off x="3503900" y="1719659"/>
            <a:ext cx="1152300" cy="115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1"/>
          <p:cNvSpPr txBox="1">
            <a:spLocks noGrp="1"/>
          </p:cNvSpPr>
          <p:nvPr>
            <p:ph type="title" idx="4"/>
          </p:nvPr>
        </p:nvSpPr>
        <p:spPr>
          <a:xfrm>
            <a:off x="795000" y="293460"/>
            <a:ext cx="755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1016" name="Google Shape;1016;p61"/>
          <p:cNvSpPr txBox="1">
            <a:spLocks noGrp="1"/>
          </p:cNvSpPr>
          <p:nvPr>
            <p:ph type="title"/>
          </p:nvPr>
        </p:nvSpPr>
        <p:spPr>
          <a:xfrm>
            <a:off x="1094858" y="2418462"/>
            <a:ext cx="2638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1019" name="Google Shape;1019;p61"/>
          <p:cNvSpPr txBox="1">
            <a:spLocks noGrp="1"/>
          </p:cNvSpPr>
          <p:nvPr>
            <p:ph type="title" idx="3"/>
          </p:nvPr>
        </p:nvSpPr>
        <p:spPr>
          <a:xfrm>
            <a:off x="3295873" y="2837223"/>
            <a:ext cx="2638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ore formats</a:t>
            </a:r>
            <a:endParaRPr dirty="0"/>
          </a:p>
        </p:txBody>
      </p:sp>
      <p:grpSp>
        <p:nvGrpSpPr>
          <p:cNvPr id="1020" name="Google Shape;1020;p61"/>
          <p:cNvGrpSpPr/>
          <p:nvPr/>
        </p:nvGrpSpPr>
        <p:grpSpPr>
          <a:xfrm>
            <a:off x="3837163" y="2102149"/>
            <a:ext cx="485774" cy="484206"/>
            <a:chOff x="7583928" y="1876109"/>
            <a:chExt cx="453274" cy="451811"/>
          </a:xfrm>
        </p:grpSpPr>
        <p:sp>
          <p:nvSpPr>
            <p:cNvPr id="1021" name="Google Shape;1021;p61"/>
            <p:cNvSpPr/>
            <p:nvPr/>
          </p:nvSpPr>
          <p:spPr>
            <a:xfrm>
              <a:off x="7658213" y="1960746"/>
              <a:ext cx="293524" cy="282372"/>
            </a:xfrm>
            <a:custGeom>
              <a:avLst/>
              <a:gdLst/>
              <a:ahLst/>
              <a:cxnLst/>
              <a:rect l="l" t="t" r="r" b="b"/>
              <a:pathLst>
                <a:path w="10633" h="10229" extrusionOk="0">
                  <a:moveTo>
                    <a:pt x="5513" y="1"/>
                  </a:moveTo>
                  <a:cubicBezTo>
                    <a:pt x="3454" y="1"/>
                    <a:pt x="1584" y="1251"/>
                    <a:pt x="798" y="3156"/>
                  </a:cubicBezTo>
                  <a:cubicBezTo>
                    <a:pt x="1" y="5073"/>
                    <a:pt x="441" y="7264"/>
                    <a:pt x="1906" y="8728"/>
                  </a:cubicBezTo>
                  <a:cubicBezTo>
                    <a:pt x="2877" y="9707"/>
                    <a:pt x="4183" y="10228"/>
                    <a:pt x="5514" y="10228"/>
                  </a:cubicBezTo>
                  <a:cubicBezTo>
                    <a:pt x="6175" y="10228"/>
                    <a:pt x="6842" y="10100"/>
                    <a:pt x="7478" y="9835"/>
                  </a:cubicBezTo>
                  <a:cubicBezTo>
                    <a:pt x="9383" y="9050"/>
                    <a:pt x="10633" y="7180"/>
                    <a:pt x="10633" y="5121"/>
                  </a:cubicBezTo>
                  <a:cubicBezTo>
                    <a:pt x="10633" y="2287"/>
                    <a:pt x="8335" y="1"/>
                    <a:pt x="5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1"/>
            <p:cNvSpPr/>
            <p:nvPr/>
          </p:nvSpPr>
          <p:spPr>
            <a:xfrm>
              <a:off x="7597427" y="1904349"/>
              <a:ext cx="410514" cy="395304"/>
            </a:xfrm>
            <a:custGeom>
              <a:avLst/>
              <a:gdLst/>
              <a:ahLst/>
              <a:cxnLst/>
              <a:rect l="l" t="t" r="r" b="b"/>
              <a:pathLst>
                <a:path w="14871" h="14320" extrusionOk="0">
                  <a:moveTo>
                    <a:pt x="7715" y="508"/>
                  </a:moveTo>
                  <a:cubicBezTo>
                    <a:pt x="11394" y="508"/>
                    <a:pt x="14359" y="3485"/>
                    <a:pt x="14359" y="7164"/>
                  </a:cubicBezTo>
                  <a:cubicBezTo>
                    <a:pt x="14359" y="9842"/>
                    <a:pt x="12740" y="12271"/>
                    <a:pt x="10263" y="13295"/>
                  </a:cubicBezTo>
                  <a:cubicBezTo>
                    <a:pt x="9438" y="13639"/>
                    <a:pt x="8572" y="13805"/>
                    <a:pt x="7714" y="13805"/>
                  </a:cubicBezTo>
                  <a:cubicBezTo>
                    <a:pt x="5985" y="13805"/>
                    <a:pt x="4286" y="13128"/>
                    <a:pt x="3012" y="11855"/>
                  </a:cubicBezTo>
                  <a:cubicBezTo>
                    <a:pt x="1119" y="9962"/>
                    <a:pt x="548" y="7104"/>
                    <a:pt x="1572" y="4616"/>
                  </a:cubicBezTo>
                  <a:cubicBezTo>
                    <a:pt x="2608" y="2127"/>
                    <a:pt x="5025" y="508"/>
                    <a:pt x="7715" y="508"/>
                  </a:cubicBezTo>
                  <a:close/>
                  <a:moveTo>
                    <a:pt x="7729" y="1"/>
                  </a:moveTo>
                  <a:cubicBezTo>
                    <a:pt x="5864" y="1"/>
                    <a:pt x="4027" y="731"/>
                    <a:pt x="2655" y="2103"/>
                  </a:cubicBezTo>
                  <a:cubicBezTo>
                    <a:pt x="619" y="4151"/>
                    <a:pt x="0" y="7223"/>
                    <a:pt x="1107" y="9902"/>
                  </a:cubicBezTo>
                  <a:cubicBezTo>
                    <a:pt x="2215" y="12569"/>
                    <a:pt x="4822" y="14319"/>
                    <a:pt x="7715" y="14319"/>
                  </a:cubicBezTo>
                  <a:cubicBezTo>
                    <a:pt x="11668" y="14319"/>
                    <a:pt x="14871" y="11105"/>
                    <a:pt x="14871" y="7164"/>
                  </a:cubicBezTo>
                  <a:cubicBezTo>
                    <a:pt x="14871" y="4258"/>
                    <a:pt x="13133" y="1651"/>
                    <a:pt x="10454" y="544"/>
                  </a:cubicBezTo>
                  <a:cubicBezTo>
                    <a:pt x="9573" y="178"/>
                    <a:pt x="8648" y="1"/>
                    <a:pt x="7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1"/>
            <p:cNvSpPr/>
            <p:nvPr/>
          </p:nvSpPr>
          <p:spPr>
            <a:xfrm>
              <a:off x="7964877" y="2094492"/>
              <a:ext cx="72325" cy="14189"/>
            </a:xfrm>
            <a:custGeom>
              <a:avLst/>
              <a:gdLst/>
              <a:ahLst/>
              <a:cxnLst/>
              <a:rect l="l" t="t" r="r" b="b"/>
              <a:pathLst>
                <a:path w="2620" h="514" extrusionOk="0">
                  <a:moveTo>
                    <a:pt x="2345" y="1"/>
                  </a:moveTo>
                  <a:cubicBezTo>
                    <a:pt x="2337" y="1"/>
                    <a:pt x="2330" y="1"/>
                    <a:pt x="2322" y="2"/>
                  </a:cubicBezTo>
                  <a:lnTo>
                    <a:pt x="286" y="2"/>
                  </a:lnTo>
                  <a:cubicBezTo>
                    <a:pt x="119" y="2"/>
                    <a:pt x="0" y="145"/>
                    <a:pt x="36" y="311"/>
                  </a:cubicBezTo>
                  <a:cubicBezTo>
                    <a:pt x="72" y="430"/>
                    <a:pt x="167" y="514"/>
                    <a:pt x="298" y="514"/>
                  </a:cubicBezTo>
                  <a:lnTo>
                    <a:pt x="2334" y="514"/>
                  </a:lnTo>
                  <a:cubicBezTo>
                    <a:pt x="2501" y="514"/>
                    <a:pt x="2620" y="359"/>
                    <a:pt x="2584" y="192"/>
                  </a:cubicBezTo>
                  <a:cubicBezTo>
                    <a:pt x="2550" y="81"/>
                    <a:pt x="2454" y="1"/>
                    <a:pt x="2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1"/>
            <p:cNvSpPr/>
            <p:nvPr/>
          </p:nvSpPr>
          <p:spPr>
            <a:xfrm>
              <a:off x="7583928" y="2094492"/>
              <a:ext cx="72353" cy="14189"/>
            </a:xfrm>
            <a:custGeom>
              <a:avLst/>
              <a:gdLst/>
              <a:ahLst/>
              <a:cxnLst/>
              <a:rect l="l" t="t" r="r" b="b"/>
              <a:pathLst>
                <a:path w="2621" h="514" extrusionOk="0">
                  <a:moveTo>
                    <a:pt x="2345" y="1"/>
                  </a:moveTo>
                  <a:cubicBezTo>
                    <a:pt x="2338" y="1"/>
                    <a:pt x="2330" y="1"/>
                    <a:pt x="2323" y="2"/>
                  </a:cubicBezTo>
                  <a:lnTo>
                    <a:pt x="287" y="2"/>
                  </a:lnTo>
                  <a:cubicBezTo>
                    <a:pt x="120" y="2"/>
                    <a:pt x="1" y="145"/>
                    <a:pt x="37" y="311"/>
                  </a:cubicBezTo>
                  <a:cubicBezTo>
                    <a:pt x="60" y="430"/>
                    <a:pt x="168" y="514"/>
                    <a:pt x="287" y="514"/>
                  </a:cubicBezTo>
                  <a:lnTo>
                    <a:pt x="2335" y="514"/>
                  </a:lnTo>
                  <a:cubicBezTo>
                    <a:pt x="2489" y="514"/>
                    <a:pt x="2620" y="359"/>
                    <a:pt x="2573" y="192"/>
                  </a:cubicBezTo>
                  <a:cubicBezTo>
                    <a:pt x="2550" y="81"/>
                    <a:pt x="2455" y="1"/>
                    <a:pt x="2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1"/>
            <p:cNvSpPr/>
            <p:nvPr/>
          </p:nvSpPr>
          <p:spPr>
            <a:xfrm>
              <a:off x="7802835" y="2257058"/>
              <a:ext cx="14161" cy="70862"/>
            </a:xfrm>
            <a:custGeom>
              <a:avLst/>
              <a:gdLst/>
              <a:ahLst/>
              <a:cxnLst/>
              <a:rect l="l" t="t" r="r" b="b"/>
              <a:pathLst>
                <a:path w="513" h="2567" extrusionOk="0">
                  <a:moveTo>
                    <a:pt x="255" y="0"/>
                  </a:moveTo>
                  <a:cubicBezTo>
                    <a:pt x="238" y="0"/>
                    <a:pt x="220" y="2"/>
                    <a:pt x="203" y="6"/>
                  </a:cubicBezTo>
                  <a:cubicBezTo>
                    <a:pt x="84" y="42"/>
                    <a:pt x="0" y="149"/>
                    <a:pt x="0" y="268"/>
                  </a:cubicBezTo>
                  <a:lnTo>
                    <a:pt x="0" y="2304"/>
                  </a:lnTo>
                  <a:cubicBezTo>
                    <a:pt x="0" y="2447"/>
                    <a:pt x="120" y="2566"/>
                    <a:pt x="262" y="2566"/>
                  </a:cubicBezTo>
                  <a:cubicBezTo>
                    <a:pt x="405" y="2566"/>
                    <a:pt x="512" y="2447"/>
                    <a:pt x="512" y="2316"/>
                  </a:cubicBezTo>
                  <a:lnTo>
                    <a:pt x="512" y="256"/>
                  </a:lnTo>
                  <a:cubicBezTo>
                    <a:pt x="512" y="119"/>
                    <a:pt x="391" y="0"/>
                    <a:pt x="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1"/>
            <p:cNvSpPr/>
            <p:nvPr/>
          </p:nvSpPr>
          <p:spPr>
            <a:xfrm>
              <a:off x="7802835" y="1876109"/>
              <a:ext cx="14161" cy="70531"/>
            </a:xfrm>
            <a:custGeom>
              <a:avLst/>
              <a:gdLst/>
              <a:ahLst/>
              <a:cxnLst/>
              <a:rect l="l" t="t" r="r" b="b"/>
              <a:pathLst>
                <a:path w="513" h="2555" extrusionOk="0">
                  <a:moveTo>
                    <a:pt x="259" y="1"/>
                  </a:moveTo>
                  <a:cubicBezTo>
                    <a:pt x="240" y="1"/>
                    <a:pt x="222" y="3"/>
                    <a:pt x="203" y="7"/>
                  </a:cubicBezTo>
                  <a:cubicBezTo>
                    <a:pt x="84" y="43"/>
                    <a:pt x="0" y="138"/>
                    <a:pt x="0" y="269"/>
                  </a:cubicBezTo>
                  <a:lnTo>
                    <a:pt x="0" y="2305"/>
                  </a:lnTo>
                  <a:cubicBezTo>
                    <a:pt x="0" y="2448"/>
                    <a:pt x="120" y="2555"/>
                    <a:pt x="262" y="2555"/>
                  </a:cubicBezTo>
                  <a:cubicBezTo>
                    <a:pt x="405" y="2555"/>
                    <a:pt x="512" y="2448"/>
                    <a:pt x="512" y="2305"/>
                  </a:cubicBezTo>
                  <a:lnTo>
                    <a:pt x="512" y="257"/>
                  </a:lnTo>
                  <a:cubicBezTo>
                    <a:pt x="512" y="110"/>
                    <a:pt x="393" y="1"/>
                    <a:pt x="2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1"/>
            <p:cNvSpPr/>
            <p:nvPr/>
          </p:nvSpPr>
          <p:spPr>
            <a:xfrm>
              <a:off x="7735120" y="1996246"/>
              <a:ext cx="131841" cy="112904"/>
            </a:xfrm>
            <a:custGeom>
              <a:avLst/>
              <a:gdLst/>
              <a:ahLst/>
              <a:cxnLst/>
              <a:rect l="l" t="t" r="r" b="b"/>
              <a:pathLst>
                <a:path w="4776" h="4090" extrusionOk="0">
                  <a:moveTo>
                    <a:pt x="2727" y="1"/>
                  </a:moveTo>
                  <a:cubicBezTo>
                    <a:pt x="906" y="1"/>
                    <a:pt x="1" y="2203"/>
                    <a:pt x="1287" y="3489"/>
                  </a:cubicBezTo>
                  <a:cubicBezTo>
                    <a:pt x="1701" y="3904"/>
                    <a:pt x="2212" y="4090"/>
                    <a:pt x="2712" y="4090"/>
                  </a:cubicBezTo>
                  <a:cubicBezTo>
                    <a:pt x="3764" y="4090"/>
                    <a:pt x="4775" y="3271"/>
                    <a:pt x="4775" y="2037"/>
                  </a:cubicBezTo>
                  <a:cubicBezTo>
                    <a:pt x="4775" y="918"/>
                    <a:pt x="3858" y="1"/>
                    <a:pt x="27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1"/>
            <p:cNvSpPr/>
            <p:nvPr/>
          </p:nvSpPr>
          <p:spPr>
            <a:xfrm>
              <a:off x="7704230" y="2130102"/>
              <a:ext cx="212669" cy="113015"/>
            </a:xfrm>
            <a:custGeom>
              <a:avLst/>
              <a:gdLst/>
              <a:ahLst/>
              <a:cxnLst/>
              <a:rect l="l" t="t" r="r" b="b"/>
              <a:pathLst>
                <a:path w="7704" h="4094" extrusionOk="0">
                  <a:moveTo>
                    <a:pt x="3848" y="1"/>
                  </a:moveTo>
                  <a:cubicBezTo>
                    <a:pt x="2328" y="1"/>
                    <a:pt x="810" y="777"/>
                    <a:pt x="1" y="2331"/>
                  </a:cubicBezTo>
                  <a:cubicBezTo>
                    <a:pt x="965" y="3450"/>
                    <a:pt x="2370" y="4093"/>
                    <a:pt x="3846" y="4093"/>
                  </a:cubicBezTo>
                  <a:cubicBezTo>
                    <a:pt x="5323" y="4093"/>
                    <a:pt x="6728" y="3450"/>
                    <a:pt x="7704" y="2331"/>
                  </a:cubicBezTo>
                  <a:cubicBezTo>
                    <a:pt x="6888" y="777"/>
                    <a:pt x="5367" y="1"/>
                    <a:pt x="3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61"/>
          <p:cNvGrpSpPr/>
          <p:nvPr/>
        </p:nvGrpSpPr>
        <p:grpSpPr>
          <a:xfrm>
            <a:off x="1148695" y="1669012"/>
            <a:ext cx="418854" cy="484028"/>
            <a:chOff x="2988109" y="3273143"/>
            <a:chExt cx="390832" cy="451645"/>
          </a:xfrm>
        </p:grpSpPr>
        <p:sp>
          <p:nvSpPr>
            <p:cNvPr id="1030" name="Google Shape;1030;p61"/>
            <p:cNvSpPr/>
            <p:nvPr/>
          </p:nvSpPr>
          <p:spPr>
            <a:xfrm>
              <a:off x="3112028" y="3353418"/>
              <a:ext cx="166983" cy="136369"/>
            </a:xfrm>
            <a:custGeom>
              <a:avLst/>
              <a:gdLst/>
              <a:ahLst/>
              <a:cxnLst/>
              <a:rect l="l" t="t" r="r" b="b"/>
              <a:pathLst>
                <a:path w="6049" h="4940" extrusionOk="0">
                  <a:moveTo>
                    <a:pt x="4891" y="1"/>
                  </a:moveTo>
                  <a:cubicBezTo>
                    <a:pt x="4842" y="1"/>
                    <a:pt x="4794" y="16"/>
                    <a:pt x="4751" y="45"/>
                  </a:cubicBezTo>
                  <a:lnTo>
                    <a:pt x="143" y="3212"/>
                  </a:lnTo>
                  <a:cubicBezTo>
                    <a:pt x="36" y="3284"/>
                    <a:pt x="0" y="3427"/>
                    <a:pt x="60" y="3546"/>
                  </a:cubicBezTo>
                  <a:cubicBezTo>
                    <a:pt x="84" y="3581"/>
                    <a:pt x="108" y="3617"/>
                    <a:pt x="143" y="3641"/>
                  </a:cubicBezTo>
                  <a:cubicBezTo>
                    <a:pt x="524" y="3915"/>
                    <a:pt x="786" y="4308"/>
                    <a:pt x="905" y="4748"/>
                  </a:cubicBezTo>
                  <a:cubicBezTo>
                    <a:pt x="929" y="4831"/>
                    <a:pt x="989" y="4903"/>
                    <a:pt x="1072" y="4927"/>
                  </a:cubicBezTo>
                  <a:cubicBezTo>
                    <a:pt x="1097" y="4935"/>
                    <a:pt x="1126" y="4939"/>
                    <a:pt x="1154" y="4939"/>
                  </a:cubicBezTo>
                  <a:cubicBezTo>
                    <a:pt x="1206" y="4939"/>
                    <a:pt x="1260" y="4926"/>
                    <a:pt x="1298" y="4903"/>
                  </a:cubicBezTo>
                  <a:lnTo>
                    <a:pt x="5906" y="1736"/>
                  </a:lnTo>
                  <a:cubicBezTo>
                    <a:pt x="6049" y="1629"/>
                    <a:pt x="6049" y="1426"/>
                    <a:pt x="5906" y="1319"/>
                  </a:cubicBezTo>
                  <a:lnTo>
                    <a:pt x="5918" y="1319"/>
                  </a:lnTo>
                  <a:cubicBezTo>
                    <a:pt x="5537" y="1033"/>
                    <a:pt x="5263" y="640"/>
                    <a:pt x="5144" y="188"/>
                  </a:cubicBezTo>
                  <a:cubicBezTo>
                    <a:pt x="5120" y="117"/>
                    <a:pt x="5061" y="45"/>
                    <a:pt x="4989" y="21"/>
                  </a:cubicBezTo>
                  <a:cubicBezTo>
                    <a:pt x="4956" y="7"/>
                    <a:pt x="4923" y="1"/>
                    <a:pt x="4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1"/>
            <p:cNvSpPr/>
            <p:nvPr/>
          </p:nvSpPr>
          <p:spPr>
            <a:xfrm>
              <a:off x="3111697" y="3508282"/>
              <a:ext cx="167314" cy="136479"/>
            </a:xfrm>
            <a:custGeom>
              <a:avLst/>
              <a:gdLst/>
              <a:ahLst/>
              <a:cxnLst/>
              <a:rect l="l" t="t" r="r" b="b"/>
              <a:pathLst>
                <a:path w="6061" h="4944" extrusionOk="0">
                  <a:moveTo>
                    <a:pt x="1170" y="1"/>
                  </a:moveTo>
                  <a:cubicBezTo>
                    <a:pt x="1059" y="1"/>
                    <a:pt x="951" y="73"/>
                    <a:pt x="917" y="198"/>
                  </a:cubicBezTo>
                  <a:cubicBezTo>
                    <a:pt x="798" y="650"/>
                    <a:pt x="524" y="1043"/>
                    <a:pt x="143" y="1317"/>
                  </a:cubicBezTo>
                  <a:cubicBezTo>
                    <a:pt x="1" y="1412"/>
                    <a:pt x="1" y="1627"/>
                    <a:pt x="143" y="1734"/>
                  </a:cubicBezTo>
                  <a:lnTo>
                    <a:pt x="4751" y="4901"/>
                  </a:lnTo>
                  <a:cubicBezTo>
                    <a:pt x="4798" y="4930"/>
                    <a:pt x="4849" y="4943"/>
                    <a:pt x="4899" y="4943"/>
                  </a:cubicBezTo>
                  <a:cubicBezTo>
                    <a:pt x="5013" y="4943"/>
                    <a:pt x="5119" y="4871"/>
                    <a:pt x="5144" y="4746"/>
                  </a:cubicBezTo>
                  <a:cubicBezTo>
                    <a:pt x="5263" y="4305"/>
                    <a:pt x="5537" y="3901"/>
                    <a:pt x="5918" y="3627"/>
                  </a:cubicBezTo>
                  <a:cubicBezTo>
                    <a:pt x="6061" y="3532"/>
                    <a:pt x="6061" y="3317"/>
                    <a:pt x="5918" y="3210"/>
                  </a:cubicBezTo>
                  <a:lnTo>
                    <a:pt x="1310" y="43"/>
                  </a:lnTo>
                  <a:cubicBezTo>
                    <a:pt x="1267" y="14"/>
                    <a:pt x="1219" y="1"/>
                    <a:pt x="1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1"/>
            <p:cNvSpPr/>
            <p:nvPr/>
          </p:nvSpPr>
          <p:spPr>
            <a:xfrm>
              <a:off x="3213918" y="3273143"/>
              <a:ext cx="165023" cy="141393"/>
            </a:xfrm>
            <a:custGeom>
              <a:avLst/>
              <a:gdLst/>
              <a:ahLst/>
              <a:cxnLst/>
              <a:rect l="l" t="t" r="r" b="b"/>
              <a:pathLst>
                <a:path w="5978" h="5122" extrusionOk="0">
                  <a:moveTo>
                    <a:pt x="3429" y="0"/>
                  </a:moveTo>
                  <a:cubicBezTo>
                    <a:pt x="1143" y="0"/>
                    <a:pt x="0" y="2763"/>
                    <a:pt x="1620" y="4370"/>
                  </a:cubicBezTo>
                  <a:cubicBezTo>
                    <a:pt x="2139" y="4889"/>
                    <a:pt x="2777" y="5121"/>
                    <a:pt x="3403" y="5121"/>
                  </a:cubicBezTo>
                  <a:cubicBezTo>
                    <a:pt x="4716" y="5121"/>
                    <a:pt x="5977" y="4100"/>
                    <a:pt x="5977" y="2560"/>
                  </a:cubicBezTo>
                  <a:cubicBezTo>
                    <a:pt x="5977" y="1143"/>
                    <a:pt x="4834" y="0"/>
                    <a:pt x="3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1"/>
            <p:cNvSpPr/>
            <p:nvPr/>
          </p:nvSpPr>
          <p:spPr>
            <a:xfrm>
              <a:off x="3213918" y="3583395"/>
              <a:ext cx="165023" cy="141393"/>
            </a:xfrm>
            <a:custGeom>
              <a:avLst/>
              <a:gdLst/>
              <a:ahLst/>
              <a:cxnLst/>
              <a:rect l="l" t="t" r="r" b="b"/>
              <a:pathLst>
                <a:path w="5978" h="5122" extrusionOk="0">
                  <a:moveTo>
                    <a:pt x="3429" y="1"/>
                  </a:moveTo>
                  <a:cubicBezTo>
                    <a:pt x="1143" y="1"/>
                    <a:pt x="0" y="2763"/>
                    <a:pt x="1620" y="4370"/>
                  </a:cubicBezTo>
                  <a:cubicBezTo>
                    <a:pt x="2139" y="4889"/>
                    <a:pt x="2777" y="5122"/>
                    <a:pt x="3403" y="5122"/>
                  </a:cubicBezTo>
                  <a:cubicBezTo>
                    <a:pt x="4716" y="5122"/>
                    <a:pt x="5977" y="4101"/>
                    <a:pt x="5977" y="2561"/>
                  </a:cubicBezTo>
                  <a:cubicBezTo>
                    <a:pt x="5977" y="1144"/>
                    <a:pt x="4834" y="1"/>
                    <a:pt x="3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1"/>
            <p:cNvSpPr/>
            <p:nvPr/>
          </p:nvSpPr>
          <p:spPr>
            <a:xfrm>
              <a:off x="2988109" y="3428283"/>
              <a:ext cx="165023" cy="141365"/>
            </a:xfrm>
            <a:custGeom>
              <a:avLst/>
              <a:gdLst/>
              <a:ahLst/>
              <a:cxnLst/>
              <a:rect l="l" t="t" r="r" b="b"/>
              <a:pathLst>
                <a:path w="5978" h="5121" extrusionOk="0">
                  <a:moveTo>
                    <a:pt x="3430" y="0"/>
                  </a:moveTo>
                  <a:cubicBezTo>
                    <a:pt x="1144" y="0"/>
                    <a:pt x="1" y="2750"/>
                    <a:pt x="1620" y="4370"/>
                  </a:cubicBezTo>
                  <a:cubicBezTo>
                    <a:pt x="2139" y="4889"/>
                    <a:pt x="2777" y="5121"/>
                    <a:pt x="3404" y="5121"/>
                  </a:cubicBezTo>
                  <a:cubicBezTo>
                    <a:pt x="4717" y="5121"/>
                    <a:pt x="5978" y="4100"/>
                    <a:pt x="5978" y="2560"/>
                  </a:cubicBezTo>
                  <a:cubicBezTo>
                    <a:pt x="5978" y="1143"/>
                    <a:pt x="4835" y="0"/>
                    <a:pt x="3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5" name="Google Shape;1035;p61"/>
          <p:cNvSpPr/>
          <p:nvPr/>
        </p:nvSpPr>
        <p:spPr>
          <a:xfrm>
            <a:off x="3009225" y="68045"/>
            <a:ext cx="3685435" cy="808885"/>
          </a:xfrm>
          <a:custGeom>
            <a:avLst/>
            <a:gdLst/>
            <a:ahLst/>
            <a:cxnLst/>
            <a:rect l="l" t="t" r="r" b="b"/>
            <a:pathLst>
              <a:path w="136827" h="30031" extrusionOk="0">
                <a:moveTo>
                  <a:pt x="136827" y="10695"/>
                </a:moveTo>
                <a:cubicBezTo>
                  <a:pt x="130380" y="18064"/>
                  <a:pt x="122415" y="25549"/>
                  <a:pt x="112857" y="27673"/>
                </a:cubicBezTo>
                <a:cubicBezTo>
                  <a:pt x="104564" y="29516"/>
                  <a:pt x="95632" y="28734"/>
                  <a:pt x="87390" y="26674"/>
                </a:cubicBezTo>
                <a:cubicBezTo>
                  <a:pt x="80529" y="24959"/>
                  <a:pt x="71577" y="23511"/>
                  <a:pt x="68414" y="17186"/>
                </a:cubicBezTo>
                <a:cubicBezTo>
                  <a:pt x="66244" y="12846"/>
                  <a:pt x="66184" y="5812"/>
                  <a:pt x="69912" y="2705"/>
                </a:cubicBezTo>
                <a:cubicBezTo>
                  <a:pt x="74139" y="-818"/>
                  <a:pt x="83930" y="-1218"/>
                  <a:pt x="86391" y="3704"/>
                </a:cubicBezTo>
                <a:cubicBezTo>
                  <a:pt x="90146" y="11215"/>
                  <a:pt x="87689" y="24006"/>
                  <a:pt x="80398" y="28173"/>
                </a:cubicBezTo>
                <a:cubicBezTo>
                  <a:pt x="68507" y="34969"/>
                  <a:pt x="54117" y="20450"/>
                  <a:pt x="40948" y="16687"/>
                </a:cubicBezTo>
                <a:cubicBezTo>
                  <a:pt x="27706" y="12903"/>
                  <a:pt x="12320" y="16026"/>
                  <a:pt x="0" y="2218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" name="Google Shape;1019;p61">
            <a:extLst>
              <a:ext uri="{FF2B5EF4-FFF2-40B4-BE49-F238E27FC236}">
                <a16:creationId xmlns:a16="http://schemas.microsoft.com/office/drawing/2014/main" id="{B5D01091-D79F-D33D-7705-ACC1D0391A38}"/>
              </a:ext>
            </a:extLst>
          </p:cNvPr>
          <p:cNvSpPr txBox="1">
            <a:spLocks/>
          </p:cNvSpPr>
          <p:nvPr/>
        </p:nvSpPr>
        <p:spPr>
          <a:xfrm>
            <a:off x="5952769" y="3241991"/>
            <a:ext cx="263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 Black"/>
              <a:buNone/>
              <a:defRPr sz="1800" b="0" i="0" u="none" strike="noStrike" cap="none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9pPr>
          </a:lstStyle>
          <a:p>
            <a:r>
              <a:rPr lang="en-US" dirty="0"/>
              <a:t>Data Base connection</a:t>
            </a:r>
          </a:p>
        </p:txBody>
      </p:sp>
      <p:grpSp>
        <p:nvGrpSpPr>
          <p:cNvPr id="7" name="Google Shape;4063;p110">
            <a:extLst>
              <a:ext uri="{FF2B5EF4-FFF2-40B4-BE49-F238E27FC236}">
                <a16:creationId xmlns:a16="http://schemas.microsoft.com/office/drawing/2014/main" id="{3C00846F-2E6A-DED9-AEDD-A5F0A703A2EC}"/>
              </a:ext>
            </a:extLst>
          </p:cNvPr>
          <p:cNvGrpSpPr/>
          <p:nvPr/>
        </p:nvGrpSpPr>
        <p:grpSpPr>
          <a:xfrm>
            <a:off x="6320404" y="2565420"/>
            <a:ext cx="451949" cy="394779"/>
            <a:chOff x="3905120" y="1904542"/>
            <a:chExt cx="451949" cy="39477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8" name="Google Shape;4064;p110">
              <a:extLst>
                <a:ext uri="{FF2B5EF4-FFF2-40B4-BE49-F238E27FC236}">
                  <a16:creationId xmlns:a16="http://schemas.microsoft.com/office/drawing/2014/main" id="{01A0712D-B646-E5DE-7694-3A65BE93F35F}"/>
                </a:ext>
              </a:extLst>
            </p:cNvPr>
            <p:cNvSpPr/>
            <p:nvPr/>
          </p:nvSpPr>
          <p:spPr>
            <a:xfrm>
              <a:off x="3905120" y="1904542"/>
              <a:ext cx="451618" cy="394779"/>
            </a:xfrm>
            <a:custGeom>
              <a:avLst/>
              <a:gdLst/>
              <a:ahLst/>
              <a:cxnLst/>
              <a:rect l="l" t="t" r="r" b="b"/>
              <a:pathLst>
                <a:path w="16360" h="14301" extrusionOk="0">
                  <a:moveTo>
                    <a:pt x="1264" y="1"/>
                  </a:moveTo>
                  <a:cubicBezTo>
                    <a:pt x="560" y="1"/>
                    <a:pt x="0" y="568"/>
                    <a:pt x="0" y="1275"/>
                  </a:cubicBezTo>
                  <a:lnTo>
                    <a:pt x="0" y="13026"/>
                  </a:lnTo>
                  <a:cubicBezTo>
                    <a:pt x="0" y="13733"/>
                    <a:pt x="560" y="14300"/>
                    <a:pt x="1264" y="14300"/>
                  </a:cubicBezTo>
                  <a:cubicBezTo>
                    <a:pt x="1272" y="14300"/>
                    <a:pt x="1279" y="14300"/>
                    <a:pt x="1286" y="14300"/>
                  </a:cubicBezTo>
                  <a:lnTo>
                    <a:pt x="15085" y="14300"/>
                  </a:lnTo>
                  <a:cubicBezTo>
                    <a:pt x="15093" y="14300"/>
                    <a:pt x="15100" y="14300"/>
                    <a:pt x="15107" y="14300"/>
                  </a:cubicBezTo>
                  <a:cubicBezTo>
                    <a:pt x="15800" y="14300"/>
                    <a:pt x="16359" y="13733"/>
                    <a:pt x="16359" y="13026"/>
                  </a:cubicBezTo>
                  <a:lnTo>
                    <a:pt x="16359" y="1275"/>
                  </a:lnTo>
                  <a:cubicBezTo>
                    <a:pt x="16359" y="568"/>
                    <a:pt x="15800" y="1"/>
                    <a:pt x="15107" y="1"/>
                  </a:cubicBezTo>
                  <a:cubicBezTo>
                    <a:pt x="15100" y="1"/>
                    <a:pt x="15093" y="1"/>
                    <a:pt x="15085" y="1"/>
                  </a:cubicBezTo>
                  <a:lnTo>
                    <a:pt x="1286" y="1"/>
                  </a:lnTo>
                  <a:cubicBezTo>
                    <a:pt x="1279" y="1"/>
                    <a:pt x="1272" y="1"/>
                    <a:pt x="1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65;p110">
              <a:extLst>
                <a:ext uri="{FF2B5EF4-FFF2-40B4-BE49-F238E27FC236}">
                  <a16:creationId xmlns:a16="http://schemas.microsoft.com/office/drawing/2014/main" id="{18CED9F2-E5FF-FF1E-35A2-759FBB268F9B}"/>
                </a:ext>
              </a:extLst>
            </p:cNvPr>
            <p:cNvSpPr/>
            <p:nvPr/>
          </p:nvSpPr>
          <p:spPr>
            <a:xfrm>
              <a:off x="3905120" y="1904542"/>
              <a:ext cx="451949" cy="112766"/>
            </a:xfrm>
            <a:custGeom>
              <a:avLst/>
              <a:gdLst/>
              <a:ahLst/>
              <a:cxnLst/>
              <a:rect l="l" t="t" r="r" b="b"/>
              <a:pathLst>
                <a:path w="16372" h="4085" extrusionOk="0">
                  <a:moveTo>
                    <a:pt x="1286" y="1"/>
                  </a:moveTo>
                  <a:cubicBezTo>
                    <a:pt x="572" y="1"/>
                    <a:pt x="0" y="572"/>
                    <a:pt x="0" y="1275"/>
                  </a:cubicBezTo>
                  <a:lnTo>
                    <a:pt x="0" y="4085"/>
                  </a:lnTo>
                  <a:lnTo>
                    <a:pt x="5370" y="4085"/>
                  </a:lnTo>
                  <a:cubicBezTo>
                    <a:pt x="6263" y="4085"/>
                    <a:pt x="7013" y="3430"/>
                    <a:pt x="7144" y="2549"/>
                  </a:cubicBezTo>
                  <a:lnTo>
                    <a:pt x="16371" y="2549"/>
                  </a:lnTo>
                  <a:lnTo>
                    <a:pt x="16359" y="1275"/>
                  </a:lnTo>
                  <a:cubicBezTo>
                    <a:pt x="16359" y="572"/>
                    <a:pt x="15788" y="1"/>
                    <a:pt x="15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66;p110">
              <a:extLst>
                <a:ext uri="{FF2B5EF4-FFF2-40B4-BE49-F238E27FC236}">
                  <a16:creationId xmlns:a16="http://schemas.microsoft.com/office/drawing/2014/main" id="{FA3AE04E-5C4B-AEED-BEFD-4B7699CE2E9F}"/>
                </a:ext>
              </a:extLst>
            </p:cNvPr>
            <p:cNvSpPr/>
            <p:nvPr/>
          </p:nvSpPr>
          <p:spPr>
            <a:xfrm>
              <a:off x="3926155" y="1946612"/>
              <a:ext cx="49661" cy="42512"/>
            </a:xfrm>
            <a:custGeom>
              <a:avLst/>
              <a:gdLst/>
              <a:ahLst/>
              <a:cxnLst/>
              <a:rect l="l" t="t" r="r" b="b"/>
              <a:pathLst>
                <a:path w="1799" h="1540" extrusionOk="0">
                  <a:moveTo>
                    <a:pt x="1036" y="1"/>
                  </a:moveTo>
                  <a:cubicBezTo>
                    <a:pt x="346" y="1"/>
                    <a:pt x="0" y="834"/>
                    <a:pt x="488" y="1311"/>
                  </a:cubicBezTo>
                  <a:cubicBezTo>
                    <a:pt x="647" y="1469"/>
                    <a:pt x="840" y="1540"/>
                    <a:pt x="1029" y="1540"/>
                  </a:cubicBezTo>
                  <a:cubicBezTo>
                    <a:pt x="1423" y="1540"/>
                    <a:pt x="1798" y="1233"/>
                    <a:pt x="1798" y="775"/>
                  </a:cubicBezTo>
                  <a:cubicBezTo>
                    <a:pt x="1798" y="346"/>
                    <a:pt x="1453" y="1"/>
                    <a:pt x="10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67;p110">
              <a:extLst>
                <a:ext uri="{FF2B5EF4-FFF2-40B4-BE49-F238E27FC236}">
                  <a16:creationId xmlns:a16="http://schemas.microsoft.com/office/drawing/2014/main" id="{127C9ECF-79F3-A7EC-DC88-9695696ADED0}"/>
                </a:ext>
              </a:extLst>
            </p:cNvPr>
            <p:cNvSpPr/>
            <p:nvPr/>
          </p:nvSpPr>
          <p:spPr>
            <a:xfrm>
              <a:off x="3975789" y="1946612"/>
              <a:ext cx="49330" cy="42512"/>
            </a:xfrm>
            <a:custGeom>
              <a:avLst/>
              <a:gdLst/>
              <a:ahLst/>
              <a:cxnLst/>
              <a:rect l="l" t="t" r="r" b="b"/>
              <a:pathLst>
                <a:path w="1787" h="1540" extrusionOk="0">
                  <a:moveTo>
                    <a:pt x="1024" y="1"/>
                  </a:moveTo>
                  <a:cubicBezTo>
                    <a:pt x="333" y="1"/>
                    <a:pt x="0" y="834"/>
                    <a:pt x="476" y="1311"/>
                  </a:cubicBezTo>
                  <a:cubicBezTo>
                    <a:pt x="635" y="1469"/>
                    <a:pt x="828" y="1540"/>
                    <a:pt x="1017" y="1540"/>
                  </a:cubicBezTo>
                  <a:cubicBezTo>
                    <a:pt x="1411" y="1540"/>
                    <a:pt x="1786" y="1233"/>
                    <a:pt x="1786" y="775"/>
                  </a:cubicBezTo>
                  <a:cubicBezTo>
                    <a:pt x="1786" y="346"/>
                    <a:pt x="1441" y="1"/>
                    <a:pt x="10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68;p110">
              <a:extLst>
                <a:ext uri="{FF2B5EF4-FFF2-40B4-BE49-F238E27FC236}">
                  <a16:creationId xmlns:a16="http://schemas.microsoft.com/office/drawing/2014/main" id="{00395F8A-FF26-98F3-8226-BAF2CF276BB7}"/>
                </a:ext>
              </a:extLst>
            </p:cNvPr>
            <p:cNvSpPr/>
            <p:nvPr/>
          </p:nvSpPr>
          <p:spPr>
            <a:xfrm>
              <a:off x="4025091" y="1946612"/>
              <a:ext cx="49634" cy="42512"/>
            </a:xfrm>
            <a:custGeom>
              <a:avLst/>
              <a:gdLst/>
              <a:ahLst/>
              <a:cxnLst/>
              <a:rect l="l" t="t" r="r" b="b"/>
              <a:pathLst>
                <a:path w="1798" h="1540" extrusionOk="0">
                  <a:moveTo>
                    <a:pt x="1024" y="1"/>
                  </a:moveTo>
                  <a:cubicBezTo>
                    <a:pt x="345" y="1"/>
                    <a:pt x="0" y="834"/>
                    <a:pt x="476" y="1311"/>
                  </a:cubicBezTo>
                  <a:cubicBezTo>
                    <a:pt x="635" y="1469"/>
                    <a:pt x="829" y="1540"/>
                    <a:pt x="1020" y="1540"/>
                  </a:cubicBezTo>
                  <a:cubicBezTo>
                    <a:pt x="1418" y="1540"/>
                    <a:pt x="1798" y="1233"/>
                    <a:pt x="1798" y="775"/>
                  </a:cubicBezTo>
                  <a:cubicBezTo>
                    <a:pt x="1798" y="346"/>
                    <a:pt x="1453" y="1"/>
                    <a:pt x="10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69;p110">
              <a:extLst>
                <a:ext uri="{FF2B5EF4-FFF2-40B4-BE49-F238E27FC236}">
                  <a16:creationId xmlns:a16="http://schemas.microsoft.com/office/drawing/2014/main" id="{24EE222E-140B-188B-4A46-3FFE14BBCCB5}"/>
                </a:ext>
              </a:extLst>
            </p:cNvPr>
            <p:cNvSpPr/>
            <p:nvPr/>
          </p:nvSpPr>
          <p:spPr>
            <a:xfrm>
              <a:off x="4156436" y="1932478"/>
              <a:ext cx="132725" cy="14217"/>
            </a:xfrm>
            <a:custGeom>
              <a:avLst/>
              <a:gdLst/>
              <a:ahLst/>
              <a:cxnLst/>
              <a:rect l="l" t="t" r="r" b="b"/>
              <a:pathLst>
                <a:path w="4808" h="515" extrusionOk="0">
                  <a:moveTo>
                    <a:pt x="340" y="0"/>
                  </a:moveTo>
                  <a:cubicBezTo>
                    <a:pt x="4" y="0"/>
                    <a:pt x="0" y="515"/>
                    <a:pt x="329" y="515"/>
                  </a:cubicBezTo>
                  <a:cubicBezTo>
                    <a:pt x="340" y="515"/>
                    <a:pt x="351" y="514"/>
                    <a:pt x="362" y="513"/>
                  </a:cubicBezTo>
                  <a:lnTo>
                    <a:pt x="4446" y="513"/>
                  </a:lnTo>
                  <a:cubicBezTo>
                    <a:pt x="4457" y="514"/>
                    <a:pt x="4468" y="515"/>
                    <a:pt x="4478" y="515"/>
                  </a:cubicBezTo>
                  <a:cubicBezTo>
                    <a:pt x="4807" y="515"/>
                    <a:pt x="4804" y="0"/>
                    <a:pt x="4468" y="0"/>
                  </a:cubicBezTo>
                  <a:cubicBezTo>
                    <a:pt x="4460" y="0"/>
                    <a:pt x="4453" y="0"/>
                    <a:pt x="4446" y="1"/>
                  </a:cubicBezTo>
                  <a:lnTo>
                    <a:pt x="362" y="1"/>
                  </a:lnTo>
                  <a:cubicBezTo>
                    <a:pt x="354" y="0"/>
                    <a:pt x="347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70;p110">
              <a:extLst>
                <a:ext uri="{FF2B5EF4-FFF2-40B4-BE49-F238E27FC236}">
                  <a16:creationId xmlns:a16="http://schemas.microsoft.com/office/drawing/2014/main" id="{6EBF28E5-7DE0-5E7E-832F-9970AA269B47}"/>
                </a:ext>
              </a:extLst>
            </p:cNvPr>
            <p:cNvSpPr/>
            <p:nvPr/>
          </p:nvSpPr>
          <p:spPr>
            <a:xfrm>
              <a:off x="4291645" y="1932478"/>
              <a:ext cx="32684" cy="14217"/>
            </a:xfrm>
            <a:custGeom>
              <a:avLst/>
              <a:gdLst/>
              <a:ahLst/>
              <a:cxnLst/>
              <a:rect l="l" t="t" r="r" b="b"/>
              <a:pathLst>
                <a:path w="1184" h="515" extrusionOk="0">
                  <a:moveTo>
                    <a:pt x="844" y="0"/>
                  </a:moveTo>
                  <a:cubicBezTo>
                    <a:pt x="836" y="0"/>
                    <a:pt x="829" y="0"/>
                    <a:pt x="822" y="1"/>
                  </a:cubicBezTo>
                  <a:lnTo>
                    <a:pt x="310" y="1"/>
                  </a:lnTo>
                  <a:cubicBezTo>
                    <a:pt x="0" y="25"/>
                    <a:pt x="0" y="489"/>
                    <a:pt x="310" y="513"/>
                  </a:cubicBezTo>
                  <a:lnTo>
                    <a:pt x="822" y="513"/>
                  </a:lnTo>
                  <a:cubicBezTo>
                    <a:pt x="833" y="514"/>
                    <a:pt x="844" y="515"/>
                    <a:pt x="854" y="515"/>
                  </a:cubicBezTo>
                  <a:cubicBezTo>
                    <a:pt x="1183" y="515"/>
                    <a:pt x="1180" y="0"/>
                    <a:pt x="8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71;p110">
              <a:extLst>
                <a:ext uri="{FF2B5EF4-FFF2-40B4-BE49-F238E27FC236}">
                  <a16:creationId xmlns:a16="http://schemas.microsoft.com/office/drawing/2014/main" id="{C4AC5ABE-0D90-6A32-4737-21287AA0E72D}"/>
                </a:ext>
              </a:extLst>
            </p:cNvPr>
            <p:cNvSpPr/>
            <p:nvPr/>
          </p:nvSpPr>
          <p:spPr>
            <a:xfrm>
              <a:off x="3940289" y="2080717"/>
              <a:ext cx="197873" cy="155499"/>
            </a:xfrm>
            <a:custGeom>
              <a:avLst/>
              <a:gdLst/>
              <a:ahLst/>
              <a:cxnLst/>
              <a:rect l="l" t="t" r="r" b="b"/>
              <a:pathLst>
                <a:path w="7168" h="5633" extrusionOk="0">
                  <a:moveTo>
                    <a:pt x="774" y="1"/>
                  </a:moveTo>
                  <a:cubicBezTo>
                    <a:pt x="346" y="1"/>
                    <a:pt x="0" y="346"/>
                    <a:pt x="12" y="775"/>
                  </a:cubicBezTo>
                  <a:lnTo>
                    <a:pt x="12" y="4858"/>
                  </a:lnTo>
                  <a:cubicBezTo>
                    <a:pt x="0" y="5287"/>
                    <a:pt x="346" y="5632"/>
                    <a:pt x="774" y="5632"/>
                  </a:cubicBezTo>
                  <a:lnTo>
                    <a:pt x="6394" y="5632"/>
                  </a:lnTo>
                  <a:cubicBezTo>
                    <a:pt x="6823" y="5632"/>
                    <a:pt x="7168" y="5287"/>
                    <a:pt x="7168" y="4858"/>
                  </a:cubicBezTo>
                  <a:lnTo>
                    <a:pt x="7168" y="775"/>
                  </a:lnTo>
                  <a:cubicBezTo>
                    <a:pt x="7168" y="346"/>
                    <a:pt x="6823" y="1"/>
                    <a:pt x="6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72;p110">
              <a:extLst>
                <a:ext uri="{FF2B5EF4-FFF2-40B4-BE49-F238E27FC236}">
                  <a16:creationId xmlns:a16="http://schemas.microsoft.com/office/drawing/2014/main" id="{EA876E54-8F12-3098-E47A-3B25D9BFAB11}"/>
                </a:ext>
              </a:extLst>
            </p:cNvPr>
            <p:cNvSpPr/>
            <p:nvPr/>
          </p:nvSpPr>
          <p:spPr>
            <a:xfrm>
              <a:off x="4163668" y="2151358"/>
              <a:ext cx="125492" cy="14217"/>
            </a:xfrm>
            <a:custGeom>
              <a:avLst/>
              <a:gdLst/>
              <a:ahLst/>
              <a:cxnLst/>
              <a:rect l="l" t="t" r="r" b="b"/>
              <a:pathLst>
                <a:path w="4546" h="515" extrusionOk="0">
                  <a:moveTo>
                    <a:pt x="339" y="1"/>
                  </a:moveTo>
                  <a:cubicBezTo>
                    <a:pt x="0" y="1"/>
                    <a:pt x="0" y="514"/>
                    <a:pt x="339" y="514"/>
                  </a:cubicBezTo>
                  <a:cubicBezTo>
                    <a:pt x="346" y="514"/>
                    <a:pt x="354" y="514"/>
                    <a:pt x="362" y="513"/>
                  </a:cubicBezTo>
                  <a:lnTo>
                    <a:pt x="4195" y="513"/>
                  </a:lnTo>
                  <a:cubicBezTo>
                    <a:pt x="4203" y="514"/>
                    <a:pt x="4210" y="514"/>
                    <a:pt x="4217" y="514"/>
                  </a:cubicBezTo>
                  <a:cubicBezTo>
                    <a:pt x="4545" y="514"/>
                    <a:pt x="4545" y="1"/>
                    <a:pt x="4217" y="1"/>
                  </a:cubicBezTo>
                  <a:cubicBezTo>
                    <a:pt x="4210" y="1"/>
                    <a:pt x="4203" y="1"/>
                    <a:pt x="4195" y="1"/>
                  </a:cubicBezTo>
                  <a:lnTo>
                    <a:pt x="362" y="1"/>
                  </a:lnTo>
                  <a:cubicBezTo>
                    <a:pt x="354" y="1"/>
                    <a:pt x="346" y="1"/>
                    <a:pt x="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73;p110">
              <a:extLst>
                <a:ext uri="{FF2B5EF4-FFF2-40B4-BE49-F238E27FC236}">
                  <a16:creationId xmlns:a16="http://schemas.microsoft.com/office/drawing/2014/main" id="{249413F1-E3E3-7F17-2DAD-93E2C550B0F4}"/>
                </a:ext>
              </a:extLst>
            </p:cNvPr>
            <p:cNvSpPr/>
            <p:nvPr/>
          </p:nvSpPr>
          <p:spPr>
            <a:xfrm>
              <a:off x="4164110" y="2186555"/>
              <a:ext cx="124581" cy="14161"/>
            </a:xfrm>
            <a:custGeom>
              <a:avLst/>
              <a:gdLst/>
              <a:ahLst/>
              <a:cxnLst/>
              <a:rect l="l" t="t" r="r" b="b"/>
              <a:pathLst>
                <a:path w="4513" h="513" extrusionOk="0">
                  <a:moveTo>
                    <a:pt x="346" y="0"/>
                  </a:moveTo>
                  <a:cubicBezTo>
                    <a:pt x="0" y="0"/>
                    <a:pt x="0" y="512"/>
                    <a:pt x="346" y="512"/>
                  </a:cubicBezTo>
                  <a:lnTo>
                    <a:pt x="4179" y="512"/>
                  </a:lnTo>
                  <a:cubicBezTo>
                    <a:pt x="4513" y="512"/>
                    <a:pt x="4513" y="0"/>
                    <a:pt x="4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74;p110">
              <a:extLst>
                <a:ext uri="{FF2B5EF4-FFF2-40B4-BE49-F238E27FC236}">
                  <a16:creationId xmlns:a16="http://schemas.microsoft.com/office/drawing/2014/main" id="{B2E905B1-F74B-4DB1-090F-31E975EE9738}"/>
                </a:ext>
              </a:extLst>
            </p:cNvPr>
            <p:cNvSpPr/>
            <p:nvPr/>
          </p:nvSpPr>
          <p:spPr>
            <a:xfrm>
              <a:off x="4164110" y="2222055"/>
              <a:ext cx="124581" cy="14161"/>
            </a:xfrm>
            <a:custGeom>
              <a:avLst/>
              <a:gdLst/>
              <a:ahLst/>
              <a:cxnLst/>
              <a:rect l="l" t="t" r="r" b="b"/>
              <a:pathLst>
                <a:path w="4513" h="513" extrusionOk="0">
                  <a:moveTo>
                    <a:pt x="4191" y="0"/>
                  </a:moveTo>
                  <a:cubicBezTo>
                    <a:pt x="4187" y="0"/>
                    <a:pt x="4183" y="0"/>
                    <a:pt x="4179" y="0"/>
                  </a:cubicBezTo>
                  <a:lnTo>
                    <a:pt x="346" y="0"/>
                  </a:lnTo>
                  <a:cubicBezTo>
                    <a:pt x="0" y="0"/>
                    <a:pt x="0" y="512"/>
                    <a:pt x="346" y="512"/>
                  </a:cubicBezTo>
                  <a:lnTo>
                    <a:pt x="4179" y="512"/>
                  </a:lnTo>
                  <a:cubicBezTo>
                    <a:pt x="4509" y="501"/>
                    <a:pt x="4513" y="0"/>
                    <a:pt x="4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75;p110">
              <a:extLst>
                <a:ext uri="{FF2B5EF4-FFF2-40B4-BE49-F238E27FC236}">
                  <a16:creationId xmlns:a16="http://schemas.microsoft.com/office/drawing/2014/main" id="{9CFCCE34-015E-C01E-7DF5-5DD01111FB0F}"/>
                </a:ext>
              </a:extLst>
            </p:cNvPr>
            <p:cNvSpPr/>
            <p:nvPr/>
          </p:nvSpPr>
          <p:spPr>
            <a:xfrm>
              <a:off x="4163751" y="2116162"/>
              <a:ext cx="125327" cy="13941"/>
            </a:xfrm>
            <a:custGeom>
              <a:avLst/>
              <a:gdLst/>
              <a:ahLst/>
              <a:cxnLst/>
              <a:rect l="l" t="t" r="r" b="b"/>
              <a:pathLst>
                <a:path w="4540" h="505" extrusionOk="0">
                  <a:moveTo>
                    <a:pt x="326" y="1"/>
                  </a:moveTo>
                  <a:cubicBezTo>
                    <a:pt x="0" y="1"/>
                    <a:pt x="0" y="504"/>
                    <a:pt x="326" y="504"/>
                  </a:cubicBezTo>
                  <a:cubicBezTo>
                    <a:pt x="337" y="504"/>
                    <a:pt x="347" y="504"/>
                    <a:pt x="359" y="503"/>
                  </a:cubicBezTo>
                  <a:lnTo>
                    <a:pt x="4192" y="503"/>
                  </a:lnTo>
                  <a:cubicBezTo>
                    <a:pt x="4203" y="504"/>
                    <a:pt x="4214" y="504"/>
                    <a:pt x="4224" y="504"/>
                  </a:cubicBezTo>
                  <a:cubicBezTo>
                    <a:pt x="4539" y="504"/>
                    <a:pt x="4539" y="1"/>
                    <a:pt x="4224" y="1"/>
                  </a:cubicBezTo>
                  <a:cubicBezTo>
                    <a:pt x="4214" y="1"/>
                    <a:pt x="4203" y="1"/>
                    <a:pt x="4192" y="3"/>
                  </a:cubicBezTo>
                  <a:lnTo>
                    <a:pt x="359" y="3"/>
                  </a:lnTo>
                  <a:cubicBezTo>
                    <a:pt x="347" y="1"/>
                    <a:pt x="337" y="1"/>
                    <a:pt x="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76;p110">
              <a:extLst>
                <a:ext uri="{FF2B5EF4-FFF2-40B4-BE49-F238E27FC236}">
                  <a16:creationId xmlns:a16="http://schemas.microsoft.com/office/drawing/2014/main" id="{B825E3C5-A29D-07FC-5F9A-1DA99630E8C2}"/>
                </a:ext>
              </a:extLst>
            </p:cNvPr>
            <p:cNvSpPr/>
            <p:nvPr/>
          </p:nvSpPr>
          <p:spPr>
            <a:xfrm>
              <a:off x="4164110" y="2080717"/>
              <a:ext cx="166651" cy="14161"/>
            </a:xfrm>
            <a:custGeom>
              <a:avLst/>
              <a:gdLst/>
              <a:ahLst/>
              <a:cxnLst/>
              <a:rect l="l" t="t" r="r" b="b"/>
              <a:pathLst>
                <a:path w="6037" h="513" extrusionOk="0">
                  <a:moveTo>
                    <a:pt x="346" y="1"/>
                  </a:moveTo>
                  <a:cubicBezTo>
                    <a:pt x="0" y="1"/>
                    <a:pt x="0" y="513"/>
                    <a:pt x="346" y="513"/>
                  </a:cubicBezTo>
                  <a:lnTo>
                    <a:pt x="5703" y="513"/>
                  </a:lnTo>
                  <a:cubicBezTo>
                    <a:pt x="6037" y="513"/>
                    <a:pt x="6037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77;p110">
              <a:extLst>
                <a:ext uri="{FF2B5EF4-FFF2-40B4-BE49-F238E27FC236}">
                  <a16:creationId xmlns:a16="http://schemas.microsoft.com/office/drawing/2014/main" id="{1D8E8CC8-27C1-D013-ADE4-9F5DDB4E035D}"/>
                </a:ext>
              </a:extLst>
            </p:cNvPr>
            <p:cNvSpPr/>
            <p:nvPr/>
          </p:nvSpPr>
          <p:spPr>
            <a:xfrm>
              <a:off x="4017527" y="2123118"/>
              <a:ext cx="120634" cy="113098"/>
            </a:xfrm>
            <a:custGeom>
              <a:avLst/>
              <a:gdLst/>
              <a:ahLst/>
              <a:cxnLst/>
              <a:rect l="l" t="t" r="r" b="b"/>
              <a:pathLst>
                <a:path w="4370" h="4097" extrusionOk="0">
                  <a:moveTo>
                    <a:pt x="2322" y="1"/>
                  </a:moveTo>
                  <a:cubicBezTo>
                    <a:pt x="2250" y="1"/>
                    <a:pt x="2191" y="24"/>
                    <a:pt x="2143" y="72"/>
                  </a:cubicBezTo>
                  <a:lnTo>
                    <a:pt x="95" y="2120"/>
                  </a:lnTo>
                  <a:cubicBezTo>
                    <a:pt x="0" y="2215"/>
                    <a:pt x="0" y="2382"/>
                    <a:pt x="95" y="2477"/>
                  </a:cubicBezTo>
                  <a:lnTo>
                    <a:pt x="1703" y="4096"/>
                  </a:lnTo>
                  <a:lnTo>
                    <a:pt x="3596" y="4096"/>
                  </a:lnTo>
                  <a:cubicBezTo>
                    <a:pt x="4025" y="4084"/>
                    <a:pt x="4370" y="3751"/>
                    <a:pt x="4370" y="3322"/>
                  </a:cubicBezTo>
                  <a:lnTo>
                    <a:pt x="4370" y="1941"/>
                  </a:lnTo>
                  <a:lnTo>
                    <a:pt x="2501" y="72"/>
                  </a:lnTo>
                  <a:cubicBezTo>
                    <a:pt x="2453" y="24"/>
                    <a:pt x="2393" y="1"/>
                    <a:pt x="23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78;p110">
              <a:extLst>
                <a:ext uri="{FF2B5EF4-FFF2-40B4-BE49-F238E27FC236}">
                  <a16:creationId xmlns:a16="http://schemas.microsoft.com/office/drawing/2014/main" id="{D0187A83-73CC-8F0A-D8C1-64B5CC6CCEB4}"/>
                </a:ext>
              </a:extLst>
            </p:cNvPr>
            <p:cNvSpPr/>
            <p:nvPr/>
          </p:nvSpPr>
          <p:spPr>
            <a:xfrm>
              <a:off x="3996824" y="2108985"/>
              <a:ext cx="49634" cy="42484"/>
            </a:xfrm>
            <a:custGeom>
              <a:avLst/>
              <a:gdLst/>
              <a:ahLst/>
              <a:cxnLst/>
              <a:rect l="l" t="t" r="r" b="b"/>
              <a:pathLst>
                <a:path w="1798" h="1539" extrusionOk="0">
                  <a:moveTo>
                    <a:pt x="1024" y="1"/>
                  </a:moveTo>
                  <a:cubicBezTo>
                    <a:pt x="345" y="1"/>
                    <a:pt x="0" y="834"/>
                    <a:pt x="488" y="1310"/>
                  </a:cubicBezTo>
                  <a:cubicBezTo>
                    <a:pt x="642" y="1468"/>
                    <a:pt x="834" y="1539"/>
                    <a:pt x="1022" y="1539"/>
                  </a:cubicBezTo>
                  <a:cubicBezTo>
                    <a:pt x="1417" y="1539"/>
                    <a:pt x="1798" y="1230"/>
                    <a:pt x="1798" y="763"/>
                  </a:cubicBezTo>
                  <a:cubicBezTo>
                    <a:pt x="1798" y="346"/>
                    <a:pt x="1453" y="1"/>
                    <a:pt x="1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79;p110">
              <a:extLst>
                <a:ext uri="{FF2B5EF4-FFF2-40B4-BE49-F238E27FC236}">
                  <a16:creationId xmlns:a16="http://schemas.microsoft.com/office/drawing/2014/main" id="{3CE0B00C-B6FF-08E2-4775-93D1760D5E9D}"/>
                </a:ext>
              </a:extLst>
            </p:cNvPr>
            <p:cNvSpPr/>
            <p:nvPr/>
          </p:nvSpPr>
          <p:spPr>
            <a:xfrm>
              <a:off x="4291645" y="2116217"/>
              <a:ext cx="38481" cy="13830"/>
            </a:xfrm>
            <a:custGeom>
              <a:avLst/>
              <a:gdLst/>
              <a:ahLst/>
              <a:cxnLst/>
              <a:rect l="l" t="t" r="r" b="b"/>
              <a:pathLst>
                <a:path w="1394" h="501" extrusionOk="0">
                  <a:moveTo>
                    <a:pt x="310" y="1"/>
                  </a:moveTo>
                  <a:cubicBezTo>
                    <a:pt x="0" y="24"/>
                    <a:pt x="0" y="477"/>
                    <a:pt x="310" y="501"/>
                  </a:cubicBezTo>
                  <a:lnTo>
                    <a:pt x="1083" y="501"/>
                  </a:lnTo>
                  <a:cubicBezTo>
                    <a:pt x="1393" y="477"/>
                    <a:pt x="1393" y="24"/>
                    <a:pt x="10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80;p110">
              <a:extLst>
                <a:ext uri="{FF2B5EF4-FFF2-40B4-BE49-F238E27FC236}">
                  <a16:creationId xmlns:a16="http://schemas.microsoft.com/office/drawing/2014/main" id="{56CEEE5E-CDEE-24FE-57C8-841DC213100F}"/>
                </a:ext>
              </a:extLst>
            </p:cNvPr>
            <p:cNvSpPr/>
            <p:nvPr/>
          </p:nvSpPr>
          <p:spPr>
            <a:xfrm>
              <a:off x="4291645" y="2151386"/>
              <a:ext cx="38481" cy="14161"/>
            </a:xfrm>
            <a:custGeom>
              <a:avLst/>
              <a:gdLst/>
              <a:ahLst/>
              <a:cxnLst/>
              <a:rect l="l" t="t" r="r" b="b"/>
              <a:pathLst>
                <a:path w="1394" h="513" extrusionOk="0">
                  <a:moveTo>
                    <a:pt x="310" y="0"/>
                  </a:moveTo>
                  <a:cubicBezTo>
                    <a:pt x="0" y="24"/>
                    <a:pt x="0" y="489"/>
                    <a:pt x="310" y="512"/>
                  </a:cubicBezTo>
                  <a:lnTo>
                    <a:pt x="1083" y="512"/>
                  </a:lnTo>
                  <a:cubicBezTo>
                    <a:pt x="1393" y="489"/>
                    <a:pt x="1393" y="24"/>
                    <a:pt x="1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81;p110">
              <a:extLst>
                <a:ext uri="{FF2B5EF4-FFF2-40B4-BE49-F238E27FC236}">
                  <a16:creationId xmlns:a16="http://schemas.microsoft.com/office/drawing/2014/main" id="{90DEA1EA-7864-6667-8A80-24373B487F31}"/>
                </a:ext>
              </a:extLst>
            </p:cNvPr>
            <p:cNvSpPr/>
            <p:nvPr/>
          </p:nvSpPr>
          <p:spPr>
            <a:xfrm>
              <a:off x="4290651" y="2186555"/>
              <a:ext cx="40110" cy="14161"/>
            </a:xfrm>
            <a:custGeom>
              <a:avLst/>
              <a:gdLst/>
              <a:ahLst/>
              <a:cxnLst/>
              <a:rect l="l" t="t" r="r" b="b"/>
              <a:pathLst>
                <a:path w="1453" h="513" extrusionOk="0">
                  <a:moveTo>
                    <a:pt x="346" y="0"/>
                  </a:moveTo>
                  <a:cubicBezTo>
                    <a:pt x="0" y="0"/>
                    <a:pt x="0" y="512"/>
                    <a:pt x="346" y="512"/>
                  </a:cubicBezTo>
                  <a:lnTo>
                    <a:pt x="1119" y="512"/>
                  </a:lnTo>
                  <a:cubicBezTo>
                    <a:pt x="1453" y="512"/>
                    <a:pt x="1453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82;p110">
              <a:extLst>
                <a:ext uri="{FF2B5EF4-FFF2-40B4-BE49-F238E27FC236}">
                  <a16:creationId xmlns:a16="http://schemas.microsoft.com/office/drawing/2014/main" id="{614198CA-C2D4-CABA-B521-6D1DAEA7621C}"/>
                </a:ext>
              </a:extLst>
            </p:cNvPr>
            <p:cNvSpPr/>
            <p:nvPr/>
          </p:nvSpPr>
          <p:spPr>
            <a:xfrm>
              <a:off x="4290651" y="2222055"/>
              <a:ext cx="40110" cy="14161"/>
            </a:xfrm>
            <a:custGeom>
              <a:avLst/>
              <a:gdLst/>
              <a:ahLst/>
              <a:cxnLst/>
              <a:rect l="l" t="t" r="r" b="b"/>
              <a:pathLst>
                <a:path w="1453" h="513" extrusionOk="0">
                  <a:moveTo>
                    <a:pt x="346" y="0"/>
                  </a:moveTo>
                  <a:cubicBezTo>
                    <a:pt x="0" y="0"/>
                    <a:pt x="0" y="512"/>
                    <a:pt x="346" y="512"/>
                  </a:cubicBezTo>
                  <a:lnTo>
                    <a:pt x="1119" y="512"/>
                  </a:lnTo>
                  <a:cubicBezTo>
                    <a:pt x="1453" y="512"/>
                    <a:pt x="1453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83;p110">
              <a:extLst>
                <a:ext uri="{FF2B5EF4-FFF2-40B4-BE49-F238E27FC236}">
                  <a16:creationId xmlns:a16="http://schemas.microsoft.com/office/drawing/2014/main" id="{9AD07221-6FC8-60D6-1AAF-12F6A7122621}"/>
                </a:ext>
              </a:extLst>
            </p:cNvPr>
            <p:cNvSpPr/>
            <p:nvPr/>
          </p:nvSpPr>
          <p:spPr>
            <a:xfrm>
              <a:off x="3940620" y="2151386"/>
              <a:ext cx="143988" cy="84830"/>
            </a:xfrm>
            <a:custGeom>
              <a:avLst/>
              <a:gdLst/>
              <a:ahLst/>
              <a:cxnLst/>
              <a:rect l="l" t="t" r="r" b="b"/>
              <a:pathLst>
                <a:path w="5216" h="3073" extrusionOk="0">
                  <a:moveTo>
                    <a:pt x="2042" y="0"/>
                  </a:moveTo>
                  <a:cubicBezTo>
                    <a:pt x="1977" y="0"/>
                    <a:pt x="1911" y="24"/>
                    <a:pt x="1858" y="72"/>
                  </a:cubicBezTo>
                  <a:lnTo>
                    <a:pt x="0" y="1941"/>
                  </a:lnTo>
                  <a:lnTo>
                    <a:pt x="0" y="2298"/>
                  </a:lnTo>
                  <a:cubicBezTo>
                    <a:pt x="0" y="2727"/>
                    <a:pt x="334" y="3060"/>
                    <a:pt x="762" y="3072"/>
                  </a:cubicBezTo>
                  <a:lnTo>
                    <a:pt x="5215" y="3072"/>
                  </a:lnTo>
                  <a:lnTo>
                    <a:pt x="2227" y="72"/>
                  </a:lnTo>
                  <a:cubicBezTo>
                    <a:pt x="2173" y="24"/>
                    <a:pt x="2108" y="0"/>
                    <a:pt x="2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2968;p109">
            <a:extLst>
              <a:ext uri="{FF2B5EF4-FFF2-40B4-BE49-F238E27FC236}">
                <a16:creationId xmlns:a16="http://schemas.microsoft.com/office/drawing/2014/main" id="{BC80B8B0-F01A-8641-6502-3CA47F76CFF1}"/>
              </a:ext>
            </a:extLst>
          </p:cNvPr>
          <p:cNvGrpSpPr/>
          <p:nvPr/>
        </p:nvGrpSpPr>
        <p:grpSpPr>
          <a:xfrm>
            <a:off x="472422" y="4244835"/>
            <a:ext cx="402267" cy="523389"/>
            <a:chOff x="3382213" y="132789"/>
            <a:chExt cx="439588" cy="571947"/>
          </a:xfrm>
        </p:grpSpPr>
        <p:sp>
          <p:nvSpPr>
            <p:cNvPr id="32" name="Google Shape;2969;p109">
              <a:extLst>
                <a:ext uri="{FF2B5EF4-FFF2-40B4-BE49-F238E27FC236}">
                  <a16:creationId xmlns:a16="http://schemas.microsoft.com/office/drawing/2014/main" id="{096738E9-5BFA-2FC5-CB00-FD0E960935BB}"/>
                </a:ext>
              </a:extLst>
            </p:cNvPr>
            <p:cNvSpPr/>
            <p:nvPr/>
          </p:nvSpPr>
          <p:spPr>
            <a:xfrm>
              <a:off x="3524009" y="595386"/>
              <a:ext cx="155996" cy="109351"/>
            </a:xfrm>
            <a:custGeom>
              <a:avLst/>
              <a:gdLst/>
              <a:ahLst/>
              <a:cxnLst/>
              <a:rect l="l" t="t" r="r" b="b"/>
              <a:pathLst>
                <a:path w="7207" h="5052" extrusionOk="0">
                  <a:moveTo>
                    <a:pt x="1052" y="1"/>
                  </a:moveTo>
                  <a:lnTo>
                    <a:pt x="1052" y="3563"/>
                  </a:lnTo>
                  <a:lnTo>
                    <a:pt x="82" y="4797"/>
                  </a:lnTo>
                  <a:cubicBezTo>
                    <a:pt x="1" y="4900"/>
                    <a:pt x="74" y="5050"/>
                    <a:pt x="206" y="5051"/>
                  </a:cubicBezTo>
                  <a:lnTo>
                    <a:pt x="7002" y="5051"/>
                  </a:lnTo>
                  <a:cubicBezTo>
                    <a:pt x="7134" y="5051"/>
                    <a:pt x="7207" y="4900"/>
                    <a:pt x="7126" y="4797"/>
                  </a:cubicBezTo>
                  <a:lnTo>
                    <a:pt x="6156" y="3562"/>
                  </a:lnTo>
                  <a:lnTo>
                    <a:pt x="61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70;p109">
              <a:extLst>
                <a:ext uri="{FF2B5EF4-FFF2-40B4-BE49-F238E27FC236}">
                  <a16:creationId xmlns:a16="http://schemas.microsoft.com/office/drawing/2014/main" id="{5CB1AC1D-1D0E-F8BD-F74C-AD4A72F49776}"/>
                </a:ext>
              </a:extLst>
            </p:cNvPr>
            <p:cNvSpPr/>
            <p:nvPr/>
          </p:nvSpPr>
          <p:spPr>
            <a:xfrm>
              <a:off x="3524009" y="595386"/>
              <a:ext cx="133247" cy="109351"/>
            </a:xfrm>
            <a:custGeom>
              <a:avLst/>
              <a:gdLst/>
              <a:ahLst/>
              <a:cxnLst/>
              <a:rect l="l" t="t" r="r" b="b"/>
              <a:pathLst>
                <a:path w="6156" h="5052" extrusionOk="0">
                  <a:moveTo>
                    <a:pt x="1052" y="1"/>
                  </a:moveTo>
                  <a:lnTo>
                    <a:pt x="1052" y="3562"/>
                  </a:lnTo>
                  <a:lnTo>
                    <a:pt x="82" y="4797"/>
                  </a:lnTo>
                  <a:cubicBezTo>
                    <a:pt x="1" y="4900"/>
                    <a:pt x="74" y="5050"/>
                    <a:pt x="204" y="5051"/>
                  </a:cubicBezTo>
                  <a:lnTo>
                    <a:pt x="1569" y="5051"/>
                  </a:lnTo>
                  <a:cubicBezTo>
                    <a:pt x="1438" y="5051"/>
                    <a:pt x="1365" y="4900"/>
                    <a:pt x="1446" y="4797"/>
                  </a:cubicBezTo>
                  <a:lnTo>
                    <a:pt x="2416" y="3562"/>
                  </a:lnTo>
                  <a:lnTo>
                    <a:pt x="2416" y="2231"/>
                  </a:lnTo>
                  <a:cubicBezTo>
                    <a:pt x="2416" y="1717"/>
                    <a:pt x="2811" y="1287"/>
                    <a:pt x="3324" y="1245"/>
                  </a:cubicBezTo>
                  <a:lnTo>
                    <a:pt x="6156" y="1012"/>
                  </a:lnTo>
                  <a:lnTo>
                    <a:pt x="61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71;p109">
              <a:extLst>
                <a:ext uri="{FF2B5EF4-FFF2-40B4-BE49-F238E27FC236}">
                  <a16:creationId xmlns:a16="http://schemas.microsoft.com/office/drawing/2014/main" id="{0FED8B52-A66B-48F3-9F36-684222D0FEA3}"/>
                </a:ext>
              </a:extLst>
            </p:cNvPr>
            <p:cNvSpPr/>
            <p:nvPr/>
          </p:nvSpPr>
          <p:spPr>
            <a:xfrm>
              <a:off x="3382213" y="314607"/>
              <a:ext cx="439588" cy="262164"/>
            </a:xfrm>
            <a:custGeom>
              <a:avLst/>
              <a:gdLst/>
              <a:ahLst/>
              <a:cxnLst/>
              <a:rect l="l" t="t" r="r" b="b"/>
              <a:pathLst>
                <a:path w="20309" h="12112" extrusionOk="0">
                  <a:moveTo>
                    <a:pt x="641" y="1"/>
                  </a:moveTo>
                  <a:cubicBezTo>
                    <a:pt x="287" y="1"/>
                    <a:pt x="1" y="288"/>
                    <a:pt x="1" y="640"/>
                  </a:cubicBezTo>
                  <a:lnTo>
                    <a:pt x="1" y="12111"/>
                  </a:lnTo>
                  <a:lnTo>
                    <a:pt x="20309" y="12111"/>
                  </a:lnTo>
                  <a:lnTo>
                    <a:pt x="20309" y="640"/>
                  </a:lnTo>
                  <a:cubicBezTo>
                    <a:pt x="20309" y="288"/>
                    <a:pt x="20023" y="1"/>
                    <a:pt x="19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72;p109">
              <a:extLst>
                <a:ext uri="{FF2B5EF4-FFF2-40B4-BE49-F238E27FC236}">
                  <a16:creationId xmlns:a16="http://schemas.microsoft.com/office/drawing/2014/main" id="{6BCBD613-1055-287E-FC29-5BA0CA76A579}"/>
                </a:ext>
              </a:extLst>
            </p:cNvPr>
            <p:cNvSpPr/>
            <p:nvPr/>
          </p:nvSpPr>
          <p:spPr>
            <a:xfrm>
              <a:off x="3382213" y="314607"/>
              <a:ext cx="72554" cy="262164"/>
            </a:xfrm>
            <a:custGeom>
              <a:avLst/>
              <a:gdLst/>
              <a:ahLst/>
              <a:cxnLst/>
              <a:rect l="l" t="t" r="r" b="b"/>
              <a:pathLst>
                <a:path w="3352" h="12112" extrusionOk="0">
                  <a:moveTo>
                    <a:pt x="641" y="1"/>
                  </a:moveTo>
                  <a:cubicBezTo>
                    <a:pt x="287" y="1"/>
                    <a:pt x="1" y="288"/>
                    <a:pt x="1" y="640"/>
                  </a:cubicBezTo>
                  <a:lnTo>
                    <a:pt x="1" y="12111"/>
                  </a:lnTo>
                  <a:lnTo>
                    <a:pt x="2712" y="12111"/>
                  </a:lnTo>
                  <a:lnTo>
                    <a:pt x="2712" y="640"/>
                  </a:lnTo>
                  <a:cubicBezTo>
                    <a:pt x="2712" y="288"/>
                    <a:pt x="2999" y="1"/>
                    <a:pt x="3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73;p109">
              <a:extLst>
                <a:ext uri="{FF2B5EF4-FFF2-40B4-BE49-F238E27FC236}">
                  <a16:creationId xmlns:a16="http://schemas.microsoft.com/office/drawing/2014/main" id="{E2B43B8D-E03C-CEC7-0609-E70F65E7274C}"/>
                </a:ext>
              </a:extLst>
            </p:cNvPr>
            <p:cNvSpPr/>
            <p:nvPr/>
          </p:nvSpPr>
          <p:spPr>
            <a:xfrm>
              <a:off x="3411001" y="343374"/>
              <a:ext cx="382034" cy="187597"/>
            </a:xfrm>
            <a:custGeom>
              <a:avLst/>
              <a:gdLst/>
              <a:ahLst/>
              <a:cxnLst/>
              <a:rect l="l" t="t" r="r" b="b"/>
              <a:pathLst>
                <a:path w="17650" h="8667" extrusionOk="0">
                  <a:moveTo>
                    <a:pt x="216" y="1"/>
                  </a:moveTo>
                  <a:cubicBezTo>
                    <a:pt x="97" y="1"/>
                    <a:pt x="0" y="97"/>
                    <a:pt x="0" y="218"/>
                  </a:cubicBezTo>
                  <a:lnTo>
                    <a:pt x="0" y="8450"/>
                  </a:lnTo>
                  <a:cubicBezTo>
                    <a:pt x="0" y="8570"/>
                    <a:pt x="97" y="8667"/>
                    <a:pt x="216" y="8667"/>
                  </a:cubicBezTo>
                  <a:lnTo>
                    <a:pt x="17434" y="8667"/>
                  </a:lnTo>
                  <a:cubicBezTo>
                    <a:pt x="17553" y="8667"/>
                    <a:pt x="17650" y="8570"/>
                    <a:pt x="17650" y="8450"/>
                  </a:cubicBezTo>
                  <a:lnTo>
                    <a:pt x="17650" y="218"/>
                  </a:lnTo>
                  <a:cubicBezTo>
                    <a:pt x="17650" y="97"/>
                    <a:pt x="17553" y="1"/>
                    <a:pt x="17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74;p109">
              <a:extLst>
                <a:ext uri="{FF2B5EF4-FFF2-40B4-BE49-F238E27FC236}">
                  <a16:creationId xmlns:a16="http://schemas.microsoft.com/office/drawing/2014/main" id="{C316E3E2-4E25-4AB8-4B0E-50EF4A3F48F6}"/>
                </a:ext>
              </a:extLst>
            </p:cNvPr>
            <p:cNvSpPr/>
            <p:nvPr/>
          </p:nvSpPr>
          <p:spPr>
            <a:xfrm>
              <a:off x="3411001" y="343374"/>
              <a:ext cx="382034" cy="187597"/>
            </a:xfrm>
            <a:custGeom>
              <a:avLst/>
              <a:gdLst/>
              <a:ahLst/>
              <a:cxnLst/>
              <a:rect l="l" t="t" r="r" b="b"/>
              <a:pathLst>
                <a:path w="17650" h="8667" extrusionOk="0">
                  <a:moveTo>
                    <a:pt x="216" y="1"/>
                  </a:moveTo>
                  <a:cubicBezTo>
                    <a:pt x="97" y="1"/>
                    <a:pt x="0" y="97"/>
                    <a:pt x="0" y="218"/>
                  </a:cubicBezTo>
                  <a:lnTo>
                    <a:pt x="0" y="8450"/>
                  </a:lnTo>
                  <a:cubicBezTo>
                    <a:pt x="0" y="8570"/>
                    <a:pt x="97" y="8667"/>
                    <a:pt x="216" y="8667"/>
                  </a:cubicBezTo>
                  <a:lnTo>
                    <a:pt x="17434" y="8667"/>
                  </a:lnTo>
                  <a:cubicBezTo>
                    <a:pt x="17553" y="8667"/>
                    <a:pt x="17650" y="8570"/>
                    <a:pt x="17650" y="8450"/>
                  </a:cubicBezTo>
                  <a:lnTo>
                    <a:pt x="17650" y="7310"/>
                  </a:lnTo>
                  <a:lnTo>
                    <a:pt x="4517" y="7310"/>
                  </a:lnTo>
                  <a:cubicBezTo>
                    <a:pt x="2963" y="7310"/>
                    <a:pt x="1704" y="6051"/>
                    <a:pt x="1704" y="4499"/>
                  </a:cubicBezTo>
                  <a:lnTo>
                    <a:pt x="17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75;p109">
              <a:extLst>
                <a:ext uri="{FF2B5EF4-FFF2-40B4-BE49-F238E27FC236}">
                  <a16:creationId xmlns:a16="http://schemas.microsoft.com/office/drawing/2014/main" id="{A750F3EA-B4CA-E9F4-3A7E-8934B1F33804}"/>
                </a:ext>
              </a:extLst>
            </p:cNvPr>
            <p:cNvSpPr/>
            <p:nvPr/>
          </p:nvSpPr>
          <p:spPr>
            <a:xfrm>
              <a:off x="3382213" y="560624"/>
              <a:ext cx="439588" cy="48593"/>
            </a:xfrm>
            <a:custGeom>
              <a:avLst/>
              <a:gdLst/>
              <a:ahLst/>
              <a:cxnLst/>
              <a:rect l="l" t="t" r="r" b="b"/>
              <a:pathLst>
                <a:path w="20309" h="2245" extrusionOk="0">
                  <a:moveTo>
                    <a:pt x="1" y="1"/>
                  </a:moveTo>
                  <a:lnTo>
                    <a:pt x="1" y="1606"/>
                  </a:lnTo>
                  <a:cubicBezTo>
                    <a:pt x="1" y="1958"/>
                    <a:pt x="287" y="2244"/>
                    <a:pt x="641" y="2244"/>
                  </a:cubicBezTo>
                  <a:lnTo>
                    <a:pt x="19669" y="2244"/>
                  </a:lnTo>
                  <a:cubicBezTo>
                    <a:pt x="20023" y="2244"/>
                    <a:pt x="20309" y="1958"/>
                    <a:pt x="20309" y="1606"/>
                  </a:cubicBezTo>
                  <a:lnTo>
                    <a:pt x="203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76;p109">
              <a:extLst>
                <a:ext uri="{FF2B5EF4-FFF2-40B4-BE49-F238E27FC236}">
                  <a16:creationId xmlns:a16="http://schemas.microsoft.com/office/drawing/2014/main" id="{D4B55E14-76BE-FA42-2C65-3F1FBF3204FF}"/>
                </a:ext>
              </a:extLst>
            </p:cNvPr>
            <p:cNvSpPr/>
            <p:nvPr/>
          </p:nvSpPr>
          <p:spPr>
            <a:xfrm>
              <a:off x="3382213" y="560624"/>
              <a:ext cx="72554" cy="48593"/>
            </a:xfrm>
            <a:custGeom>
              <a:avLst/>
              <a:gdLst/>
              <a:ahLst/>
              <a:cxnLst/>
              <a:rect l="l" t="t" r="r" b="b"/>
              <a:pathLst>
                <a:path w="3352" h="2245" extrusionOk="0">
                  <a:moveTo>
                    <a:pt x="1" y="1"/>
                  </a:moveTo>
                  <a:lnTo>
                    <a:pt x="1" y="1606"/>
                  </a:lnTo>
                  <a:cubicBezTo>
                    <a:pt x="1" y="1958"/>
                    <a:pt x="287" y="2244"/>
                    <a:pt x="641" y="2244"/>
                  </a:cubicBezTo>
                  <a:lnTo>
                    <a:pt x="3351" y="2244"/>
                  </a:lnTo>
                  <a:cubicBezTo>
                    <a:pt x="2999" y="2244"/>
                    <a:pt x="2713" y="1958"/>
                    <a:pt x="2712" y="1606"/>
                  </a:cubicBezTo>
                  <a:lnTo>
                    <a:pt x="27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77;p109">
              <a:extLst>
                <a:ext uri="{FF2B5EF4-FFF2-40B4-BE49-F238E27FC236}">
                  <a16:creationId xmlns:a16="http://schemas.microsoft.com/office/drawing/2014/main" id="{C853ED5D-9095-C0BC-D4AD-48E8D3D0485B}"/>
                </a:ext>
              </a:extLst>
            </p:cNvPr>
            <p:cNvSpPr/>
            <p:nvPr/>
          </p:nvSpPr>
          <p:spPr>
            <a:xfrm>
              <a:off x="3688252" y="132833"/>
              <a:ext cx="93290" cy="89740"/>
            </a:xfrm>
            <a:custGeom>
              <a:avLst/>
              <a:gdLst/>
              <a:ahLst/>
              <a:cxnLst/>
              <a:rect l="l" t="t" r="r" b="b"/>
              <a:pathLst>
                <a:path w="4310" h="4146" extrusionOk="0">
                  <a:moveTo>
                    <a:pt x="2236" y="0"/>
                  </a:moveTo>
                  <a:cubicBezTo>
                    <a:pt x="1397" y="0"/>
                    <a:pt x="641" y="505"/>
                    <a:pt x="321" y="1280"/>
                  </a:cubicBezTo>
                  <a:cubicBezTo>
                    <a:pt x="0" y="2054"/>
                    <a:pt x="178" y="2946"/>
                    <a:pt x="771" y="3539"/>
                  </a:cubicBezTo>
                  <a:cubicBezTo>
                    <a:pt x="1167" y="3935"/>
                    <a:pt x="1697" y="4146"/>
                    <a:pt x="2237" y="4146"/>
                  </a:cubicBezTo>
                  <a:cubicBezTo>
                    <a:pt x="2504" y="4146"/>
                    <a:pt x="2773" y="4094"/>
                    <a:pt x="3030" y="3988"/>
                  </a:cubicBezTo>
                  <a:cubicBezTo>
                    <a:pt x="3804" y="3667"/>
                    <a:pt x="4309" y="2911"/>
                    <a:pt x="4309" y="2072"/>
                  </a:cubicBezTo>
                  <a:cubicBezTo>
                    <a:pt x="4309" y="927"/>
                    <a:pt x="3381" y="0"/>
                    <a:pt x="2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78;p109">
              <a:extLst>
                <a:ext uri="{FF2B5EF4-FFF2-40B4-BE49-F238E27FC236}">
                  <a16:creationId xmlns:a16="http://schemas.microsoft.com/office/drawing/2014/main" id="{7097DE0C-8104-4902-77FC-976E17CDB590}"/>
                </a:ext>
              </a:extLst>
            </p:cNvPr>
            <p:cNvSpPr/>
            <p:nvPr/>
          </p:nvSpPr>
          <p:spPr>
            <a:xfrm>
              <a:off x="3689269" y="132789"/>
              <a:ext cx="56970" cy="89783"/>
            </a:xfrm>
            <a:custGeom>
              <a:avLst/>
              <a:gdLst/>
              <a:ahLst/>
              <a:cxnLst/>
              <a:rect l="l" t="t" r="r" b="b"/>
              <a:pathLst>
                <a:path w="2632" h="4148" extrusionOk="0">
                  <a:moveTo>
                    <a:pt x="2189" y="1"/>
                  </a:moveTo>
                  <a:cubicBezTo>
                    <a:pt x="957" y="3"/>
                    <a:pt x="0" y="1073"/>
                    <a:pt x="132" y="2296"/>
                  </a:cubicBezTo>
                  <a:cubicBezTo>
                    <a:pt x="248" y="3370"/>
                    <a:pt x="1157" y="4147"/>
                    <a:pt x="2189" y="4147"/>
                  </a:cubicBezTo>
                  <a:cubicBezTo>
                    <a:pt x="2335" y="4147"/>
                    <a:pt x="2483" y="4132"/>
                    <a:pt x="2631" y="4100"/>
                  </a:cubicBezTo>
                  <a:cubicBezTo>
                    <a:pt x="1679" y="3892"/>
                    <a:pt x="1002" y="3048"/>
                    <a:pt x="1002" y="2074"/>
                  </a:cubicBezTo>
                  <a:cubicBezTo>
                    <a:pt x="1002" y="1100"/>
                    <a:pt x="1679" y="257"/>
                    <a:pt x="2631" y="49"/>
                  </a:cubicBezTo>
                  <a:cubicBezTo>
                    <a:pt x="2486" y="18"/>
                    <a:pt x="2337" y="1"/>
                    <a:pt x="2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79;p109">
              <a:extLst>
                <a:ext uri="{FF2B5EF4-FFF2-40B4-BE49-F238E27FC236}">
                  <a16:creationId xmlns:a16="http://schemas.microsoft.com/office/drawing/2014/main" id="{D07B140A-C090-D31E-1F55-63AAAE45CC6C}"/>
                </a:ext>
              </a:extLst>
            </p:cNvPr>
            <p:cNvSpPr/>
            <p:nvPr/>
          </p:nvSpPr>
          <p:spPr>
            <a:xfrm>
              <a:off x="3646412" y="478590"/>
              <a:ext cx="27532" cy="26472"/>
            </a:xfrm>
            <a:custGeom>
              <a:avLst/>
              <a:gdLst/>
              <a:ahLst/>
              <a:cxnLst/>
              <a:rect l="l" t="t" r="r" b="b"/>
              <a:pathLst>
                <a:path w="1272" h="1223" extrusionOk="0">
                  <a:moveTo>
                    <a:pt x="660" y="0"/>
                  </a:moveTo>
                  <a:cubicBezTo>
                    <a:pt x="412" y="0"/>
                    <a:pt x="190" y="149"/>
                    <a:pt x="95" y="378"/>
                  </a:cubicBezTo>
                  <a:cubicBezTo>
                    <a:pt x="1" y="606"/>
                    <a:pt x="53" y="869"/>
                    <a:pt x="228" y="1044"/>
                  </a:cubicBezTo>
                  <a:cubicBezTo>
                    <a:pt x="345" y="1161"/>
                    <a:pt x="502" y="1223"/>
                    <a:pt x="661" y="1223"/>
                  </a:cubicBezTo>
                  <a:cubicBezTo>
                    <a:pt x="739" y="1223"/>
                    <a:pt x="818" y="1208"/>
                    <a:pt x="894" y="1177"/>
                  </a:cubicBezTo>
                  <a:cubicBezTo>
                    <a:pt x="1122" y="1083"/>
                    <a:pt x="1271" y="860"/>
                    <a:pt x="1271" y="611"/>
                  </a:cubicBezTo>
                  <a:cubicBezTo>
                    <a:pt x="1271" y="275"/>
                    <a:pt x="997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80;p109">
              <a:extLst>
                <a:ext uri="{FF2B5EF4-FFF2-40B4-BE49-F238E27FC236}">
                  <a16:creationId xmlns:a16="http://schemas.microsoft.com/office/drawing/2014/main" id="{74507D51-38FC-F575-1CA1-BD03AB507AC1}"/>
                </a:ext>
              </a:extLst>
            </p:cNvPr>
            <p:cNvSpPr/>
            <p:nvPr/>
          </p:nvSpPr>
          <p:spPr>
            <a:xfrm>
              <a:off x="3588880" y="478590"/>
              <a:ext cx="27511" cy="26472"/>
            </a:xfrm>
            <a:custGeom>
              <a:avLst/>
              <a:gdLst/>
              <a:ahLst/>
              <a:cxnLst/>
              <a:rect l="l" t="t" r="r" b="b"/>
              <a:pathLst>
                <a:path w="1271" h="1223" extrusionOk="0">
                  <a:moveTo>
                    <a:pt x="660" y="0"/>
                  </a:moveTo>
                  <a:cubicBezTo>
                    <a:pt x="413" y="0"/>
                    <a:pt x="190" y="149"/>
                    <a:pt x="94" y="378"/>
                  </a:cubicBezTo>
                  <a:cubicBezTo>
                    <a:pt x="0" y="606"/>
                    <a:pt x="53" y="869"/>
                    <a:pt x="228" y="1044"/>
                  </a:cubicBezTo>
                  <a:cubicBezTo>
                    <a:pt x="345" y="1161"/>
                    <a:pt x="501" y="1223"/>
                    <a:pt x="660" y="1223"/>
                  </a:cubicBezTo>
                  <a:cubicBezTo>
                    <a:pt x="739" y="1223"/>
                    <a:pt x="818" y="1208"/>
                    <a:pt x="893" y="1177"/>
                  </a:cubicBezTo>
                  <a:cubicBezTo>
                    <a:pt x="1122" y="1083"/>
                    <a:pt x="1271" y="860"/>
                    <a:pt x="1271" y="611"/>
                  </a:cubicBezTo>
                  <a:cubicBezTo>
                    <a:pt x="1271" y="275"/>
                    <a:pt x="998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81;p109">
              <a:extLst>
                <a:ext uri="{FF2B5EF4-FFF2-40B4-BE49-F238E27FC236}">
                  <a16:creationId xmlns:a16="http://schemas.microsoft.com/office/drawing/2014/main" id="{A0285522-E91A-F7B6-A17A-16408D4EB73F}"/>
                </a:ext>
              </a:extLst>
            </p:cNvPr>
            <p:cNvSpPr/>
            <p:nvPr/>
          </p:nvSpPr>
          <p:spPr>
            <a:xfrm>
              <a:off x="3531325" y="478590"/>
              <a:ext cx="27554" cy="26472"/>
            </a:xfrm>
            <a:custGeom>
              <a:avLst/>
              <a:gdLst/>
              <a:ahLst/>
              <a:cxnLst/>
              <a:rect l="l" t="t" r="r" b="b"/>
              <a:pathLst>
                <a:path w="1273" h="1223" extrusionOk="0">
                  <a:moveTo>
                    <a:pt x="660" y="0"/>
                  </a:moveTo>
                  <a:cubicBezTo>
                    <a:pt x="413" y="0"/>
                    <a:pt x="190" y="149"/>
                    <a:pt x="96" y="378"/>
                  </a:cubicBezTo>
                  <a:cubicBezTo>
                    <a:pt x="1" y="606"/>
                    <a:pt x="53" y="870"/>
                    <a:pt x="228" y="1044"/>
                  </a:cubicBezTo>
                  <a:cubicBezTo>
                    <a:pt x="345" y="1161"/>
                    <a:pt x="502" y="1223"/>
                    <a:pt x="662" y="1223"/>
                  </a:cubicBezTo>
                  <a:cubicBezTo>
                    <a:pt x="741" y="1223"/>
                    <a:pt x="820" y="1208"/>
                    <a:pt x="895" y="1177"/>
                  </a:cubicBezTo>
                  <a:cubicBezTo>
                    <a:pt x="1124" y="1083"/>
                    <a:pt x="1273" y="860"/>
                    <a:pt x="1273" y="611"/>
                  </a:cubicBezTo>
                  <a:cubicBezTo>
                    <a:pt x="1273" y="275"/>
                    <a:pt x="998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82;p109">
              <a:extLst>
                <a:ext uri="{FF2B5EF4-FFF2-40B4-BE49-F238E27FC236}">
                  <a16:creationId xmlns:a16="http://schemas.microsoft.com/office/drawing/2014/main" id="{78D7ACC3-00C2-BD30-BABC-A67A605AA16B}"/>
                </a:ext>
              </a:extLst>
            </p:cNvPr>
            <p:cNvSpPr/>
            <p:nvPr/>
          </p:nvSpPr>
          <p:spPr>
            <a:xfrm>
              <a:off x="3728014" y="238092"/>
              <a:ext cx="17251" cy="23030"/>
            </a:xfrm>
            <a:custGeom>
              <a:avLst/>
              <a:gdLst/>
              <a:ahLst/>
              <a:cxnLst/>
              <a:rect l="l" t="t" r="r" b="b"/>
              <a:pathLst>
                <a:path w="797" h="1064" extrusionOk="0">
                  <a:moveTo>
                    <a:pt x="399" y="1"/>
                  </a:moveTo>
                  <a:cubicBezTo>
                    <a:pt x="178" y="1"/>
                    <a:pt x="0" y="179"/>
                    <a:pt x="0" y="399"/>
                  </a:cubicBezTo>
                  <a:lnTo>
                    <a:pt x="0" y="666"/>
                  </a:lnTo>
                  <a:cubicBezTo>
                    <a:pt x="0" y="885"/>
                    <a:pt x="178" y="1064"/>
                    <a:pt x="399" y="1064"/>
                  </a:cubicBezTo>
                  <a:cubicBezTo>
                    <a:pt x="619" y="1064"/>
                    <a:pt x="797" y="885"/>
                    <a:pt x="797" y="666"/>
                  </a:cubicBezTo>
                  <a:lnTo>
                    <a:pt x="797" y="399"/>
                  </a:lnTo>
                  <a:cubicBezTo>
                    <a:pt x="797" y="179"/>
                    <a:pt x="619" y="1"/>
                    <a:pt x="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83;p109">
              <a:extLst>
                <a:ext uri="{FF2B5EF4-FFF2-40B4-BE49-F238E27FC236}">
                  <a16:creationId xmlns:a16="http://schemas.microsoft.com/office/drawing/2014/main" id="{81527EE9-76B1-977B-071A-6D369DFEEFD6}"/>
                </a:ext>
              </a:extLst>
            </p:cNvPr>
            <p:cNvSpPr/>
            <p:nvPr/>
          </p:nvSpPr>
          <p:spPr>
            <a:xfrm>
              <a:off x="3716563" y="151209"/>
              <a:ext cx="29978" cy="54134"/>
            </a:xfrm>
            <a:custGeom>
              <a:avLst/>
              <a:gdLst/>
              <a:ahLst/>
              <a:cxnLst/>
              <a:rect l="l" t="t" r="r" b="b"/>
              <a:pathLst>
                <a:path w="1385" h="2501" extrusionOk="0">
                  <a:moveTo>
                    <a:pt x="986" y="0"/>
                  </a:moveTo>
                  <a:cubicBezTo>
                    <a:pt x="932" y="0"/>
                    <a:pt x="877" y="11"/>
                    <a:pt x="823" y="35"/>
                  </a:cubicBezTo>
                  <a:lnTo>
                    <a:pt x="287" y="275"/>
                  </a:lnTo>
                  <a:cubicBezTo>
                    <a:pt x="91" y="363"/>
                    <a:pt x="1" y="590"/>
                    <a:pt x="82" y="789"/>
                  </a:cubicBezTo>
                  <a:cubicBezTo>
                    <a:pt x="143" y="944"/>
                    <a:pt x="292" y="1037"/>
                    <a:pt x="450" y="1037"/>
                  </a:cubicBezTo>
                  <a:cubicBezTo>
                    <a:pt x="496" y="1037"/>
                    <a:pt x="542" y="1029"/>
                    <a:pt x="587" y="1013"/>
                  </a:cubicBezTo>
                  <a:lnTo>
                    <a:pt x="587" y="2101"/>
                  </a:lnTo>
                  <a:cubicBezTo>
                    <a:pt x="587" y="2321"/>
                    <a:pt x="766" y="2499"/>
                    <a:pt x="986" y="2500"/>
                  </a:cubicBezTo>
                  <a:cubicBezTo>
                    <a:pt x="1207" y="2499"/>
                    <a:pt x="1385" y="2321"/>
                    <a:pt x="1385" y="2101"/>
                  </a:cubicBezTo>
                  <a:lnTo>
                    <a:pt x="1385" y="399"/>
                  </a:lnTo>
                  <a:cubicBezTo>
                    <a:pt x="1385" y="170"/>
                    <a:pt x="1196" y="0"/>
                    <a:pt x="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84;p109">
              <a:extLst>
                <a:ext uri="{FF2B5EF4-FFF2-40B4-BE49-F238E27FC236}">
                  <a16:creationId xmlns:a16="http://schemas.microsoft.com/office/drawing/2014/main" id="{0CF52866-E370-63B4-2786-9B86A508A2A4}"/>
                </a:ext>
              </a:extLst>
            </p:cNvPr>
            <p:cNvSpPr/>
            <p:nvPr/>
          </p:nvSpPr>
          <p:spPr>
            <a:xfrm>
              <a:off x="3467386" y="274326"/>
              <a:ext cx="269264" cy="170346"/>
            </a:xfrm>
            <a:custGeom>
              <a:avLst/>
              <a:gdLst/>
              <a:ahLst/>
              <a:cxnLst/>
              <a:rect l="l" t="t" r="r" b="b"/>
              <a:pathLst>
                <a:path w="12440" h="7870" extrusionOk="0">
                  <a:moveTo>
                    <a:pt x="531" y="1"/>
                  </a:moveTo>
                  <a:cubicBezTo>
                    <a:pt x="236" y="4"/>
                    <a:pt x="0" y="241"/>
                    <a:pt x="0" y="536"/>
                  </a:cubicBezTo>
                  <a:lnTo>
                    <a:pt x="0" y="7338"/>
                  </a:lnTo>
                  <a:cubicBezTo>
                    <a:pt x="1" y="7632"/>
                    <a:pt x="240" y="7869"/>
                    <a:pt x="534" y="7869"/>
                  </a:cubicBezTo>
                  <a:lnTo>
                    <a:pt x="11906" y="7869"/>
                  </a:lnTo>
                  <a:cubicBezTo>
                    <a:pt x="12199" y="7869"/>
                    <a:pt x="12438" y="7632"/>
                    <a:pt x="12440" y="7338"/>
                  </a:cubicBezTo>
                  <a:lnTo>
                    <a:pt x="12440" y="536"/>
                  </a:lnTo>
                  <a:cubicBezTo>
                    <a:pt x="12440" y="241"/>
                    <a:pt x="12202" y="2"/>
                    <a:pt x="11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85;p109">
              <a:extLst>
                <a:ext uri="{FF2B5EF4-FFF2-40B4-BE49-F238E27FC236}">
                  <a16:creationId xmlns:a16="http://schemas.microsoft.com/office/drawing/2014/main" id="{D00C6FB1-B611-A393-8C2F-A1E9C0AB61E8}"/>
                </a:ext>
              </a:extLst>
            </p:cNvPr>
            <p:cNvSpPr/>
            <p:nvPr/>
          </p:nvSpPr>
          <p:spPr>
            <a:xfrm>
              <a:off x="3480005" y="274326"/>
              <a:ext cx="246298" cy="114480"/>
            </a:xfrm>
            <a:custGeom>
              <a:avLst/>
              <a:gdLst/>
              <a:ahLst/>
              <a:cxnLst/>
              <a:rect l="l" t="t" r="r" b="b"/>
              <a:pathLst>
                <a:path w="11379" h="5289" extrusionOk="0">
                  <a:moveTo>
                    <a:pt x="1" y="1"/>
                  </a:moveTo>
                  <a:lnTo>
                    <a:pt x="5567" y="5220"/>
                  </a:lnTo>
                  <a:cubicBezTo>
                    <a:pt x="5615" y="5266"/>
                    <a:pt x="5678" y="5289"/>
                    <a:pt x="5741" y="5289"/>
                  </a:cubicBezTo>
                  <a:cubicBezTo>
                    <a:pt x="5805" y="5289"/>
                    <a:pt x="5869" y="5265"/>
                    <a:pt x="5918" y="5217"/>
                  </a:cubicBezTo>
                  <a:lnTo>
                    <a:pt x="11379" y="1"/>
                  </a:lnTo>
                  <a:close/>
                </a:path>
              </a:pathLst>
            </a:custGeom>
            <a:solidFill>
              <a:srgbClr val="FFC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86;p109">
              <a:extLst>
                <a:ext uri="{FF2B5EF4-FFF2-40B4-BE49-F238E27FC236}">
                  <a16:creationId xmlns:a16="http://schemas.microsoft.com/office/drawing/2014/main" id="{DEBE99A9-391F-D061-1ECD-982A4669FF8E}"/>
                </a:ext>
              </a:extLst>
            </p:cNvPr>
            <p:cNvSpPr/>
            <p:nvPr/>
          </p:nvSpPr>
          <p:spPr>
            <a:xfrm>
              <a:off x="3467386" y="274326"/>
              <a:ext cx="269264" cy="170346"/>
            </a:xfrm>
            <a:custGeom>
              <a:avLst/>
              <a:gdLst/>
              <a:ahLst/>
              <a:cxnLst/>
              <a:rect l="l" t="t" r="r" b="b"/>
              <a:pathLst>
                <a:path w="12440" h="7870" extrusionOk="0">
                  <a:moveTo>
                    <a:pt x="531" y="1"/>
                  </a:moveTo>
                  <a:cubicBezTo>
                    <a:pt x="238" y="4"/>
                    <a:pt x="0" y="242"/>
                    <a:pt x="0" y="536"/>
                  </a:cubicBezTo>
                  <a:lnTo>
                    <a:pt x="0" y="7338"/>
                  </a:lnTo>
                  <a:cubicBezTo>
                    <a:pt x="1" y="7632"/>
                    <a:pt x="240" y="7869"/>
                    <a:pt x="534" y="7869"/>
                  </a:cubicBezTo>
                  <a:lnTo>
                    <a:pt x="11906" y="7869"/>
                  </a:lnTo>
                  <a:cubicBezTo>
                    <a:pt x="12199" y="7869"/>
                    <a:pt x="12438" y="7632"/>
                    <a:pt x="12440" y="7338"/>
                  </a:cubicBezTo>
                  <a:lnTo>
                    <a:pt x="12440" y="6963"/>
                  </a:lnTo>
                  <a:lnTo>
                    <a:pt x="2037" y="6963"/>
                  </a:lnTo>
                  <a:cubicBezTo>
                    <a:pt x="1742" y="6963"/>
                    <a:pt x="1504" y="6727"/>
                    <a:pt x="1502" y="6432"/>
                  </a:cubicBezTo>
                  <a:lnTo>
                    <a:pt x="15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87;p109">
              <a:extLst>
                <a:ext uri="{FF2B5EF4-FFF2-40B4-BE49-F238E27FC236}">
                  <a16:creationId xmlns:a16="http://schemas.microsoft.com/office/drawing/2014/main" id="{510D9996-6FDC-D79C-8894-1AF42BD2BB9E}"/>
                </a:ext>
              </a:extLst>
            </p:cNvPr>
            <p:cNvSpPr/>
            <p:nvPr/>
          </p:nvSpPr>
          <p:spPr>
            <a:xfrm>
              <a:off x="3467386" y="344434"/>
              <a:ext cx="269264" cy="100238"/>
            </a:xfrm>
            <a:custGeom>
              <a:avLst/>
              <a:gdLst/>
              <a:ahLst/>
              <a:cxnLst/>
              <a:rect l="l" t="t" r="r" b="b"/>
              <a:pathLst>
                <a:path w="12440" h="4631" extrusionOk="0">
                  <a:moveTo>
                    <a:pt x="7917" y="0"/>
                  </a:moveTo>
                  <a:lnTo>
                    <a:pt x="4604" y="5"/>
                  </a:lnTo>
                  <a:lnTo>
                    <a:pt x="0" y="4099"/>
                  </a:lnTo>
                  <a:cubicBezTo>
                    <a:pt x="1" y="4393"/>
                    <a:pt x="240" y="4630"/>
                    <a:pt x="534" y="4630"/>
                  </a:cubicBezTo>
                  <a:lnTo>
                    <a:pt x="11906" y="4630"/>
                  </a:lnTo>
                  <a:cubicBezTo>
                    <a:pt x="12199" y="4630"/>
                    <a:pt x="12438" y="4393"/>
                    <a:pt x="12440" y="4099"/>
                  </a:cubicBezTo>
                  <a:lnTo>
                    <a:pt x="7921" y="5"/>
                  </a:lnTo>
                  <a:lnTo>
                    <a:pt x="79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88;p109">
              <a:extLst>
                <a:ext uri="{FF2B5EF4-FFF2-40B4-BE49-F238E27FC236}">
                  <a16:creationId xmlns:a16="http://schemas.microsoft.com/office/drawing/2014/main" id="{8E727BF2-D065-54AF-C990-5B2CC4D67666}"/>
                </a:ext>
              </a:extLst>
            </p:cNvPr>
            <p:cNvSpPr/>
            <p:nvPr/>
          </p:nvSpPr>
          <p:spPr>
            <a:xfrm>
              <a:off x="3560784" y="344434"/>
              <a:ext cx="85238" cy="44372"/>
            </a:xfrm>
            <a:custGeom>
              <a:avLst/>
              <a:gdLst/>
              <a:ahLst/>
              <a:cxnLst/>
              <a:rect l="l" t="t" r="r" b="b"/>
              <a:pathLst>
                <a:path w="3938" h="2050" extrusionOk="0">
                  <a:moveTo>
                    <a:pt x="3602" y="0"/>
                  </a:moveTo>
                  <a:lnTo>
                    <a:pt x="289" y="5"/>
                  </a:lnTo>
                  <a:lnTo>
                    <a:pt x="0" y="261"/>
                  </a:lnTo>
                  <a:lnTo>
                    <a:pt x="1835" y="1981"/>
                  </a:lnTo>
                  <a:cubicBezTo>
                    <a:pt x="1884" y="2027"/>
                    <a:pt x="1946" y="2050"/>
                    <a:pt x="2009" y="2050"/>
                  </a:cubicBezTo>
                  <a:cubicBezTo>
                    <a:pt x="2073" y="2050"/>
                    <a:pt x="2137" y="2026"/>
                    <a:pt x="2186" y="1980"/>
                  </a:cubicBezTo>
                  <a:lnTo>
                    <a:pt x="3937" y="306"/>
                  </a:lnTo>
                  <a:lnTo>
                    <a:pt x="3606" y="5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89;p109">
              <a:extLst>
                <a:ext uri="{FF2B5EF4-FFF2-40B4-BE49-F238E27FC236}">
                  <a16:creationId xmlns:a16="http://schemas.microsoft.com/office/drawing/2014/main" id="{1D73EAE2-D7EB-12AE-1738-99364C24A669}"/>
                </a:ext>
              </a:extLst>
            </p:cNvPr>
            <p:cNvSpPr/>
            <p:nvPr/>
          </p:nvSpPr>
          <p:spPr>
            <a:xfrm>
              <a:off x="3467386" y="404218"/>
              <a:ext cx="269264" cy="40455"/>
            </a:xfrm>
            <a:custGeom>
              <a:avLst/>
              <a:gdLst/>
              <a:ahLst/>
              <a:cxnLst/>
              <a:rect l="l" t="t" r="r" b="b"/>
              <a:pathLst>
                <a:path w="12440" h="1869" extrusionOk="0">
                  <a:moveTo>
                    <a:pt x="1502" y="1"/>
                  </a:moveTo>
                  <a:lnTo>
                    <a:pt x="0" y="1337"/>
                  </a:lnTo>
                  <a:cubicBezTo>
                    <a:pt x="0" y="1372"/>
                    <a:pt x="4" y="1409"/>
                    <a:pt x="12" y="1444"/>
                  </a:cubicBezTo>
                  <a:cubicBezTo>
                    <a:pt x="22" y="1495"/>
                    <a:pt x="41" y="1544"/>
                    <a:pt x="65" y="1590"/>
                  </a:cubicBezTo>
                  <a:cubicBezTo>
                    <a:pt x="99" y="1650"/>
                    <a:pt x="144" y="1704"/>
                    <a:pt x="196" y="1747"/>
                  </a:cubicBezTo>
                  <a:cubicBezTo>
                    <a:pt x="291" y="1826"/>
                    <a:pt x="411" y="1868"/>
                    <a:pt x="535" y="1868"/>
                  </a:cubicBezTo>
                  <a:lnTo>
                    <a:pt x="11906" y="1868"/>
                  </a:lnTo>
                  <a:cubicBezTo>
                    <a:pt x="12028" y="1868"/>
                    <a:pt x="12148" y="1826"/>
                    <a:pt x="12244" y="1747"/>
                  </a:cubicBezTo>
                  <a:cubicBezTo>
                    <a:pt x="12297" y="1704"/>
                    <a:pt x="12342" y="1650"/>
                    <a:pt x="12374" y="1590"/>
                  </a:cubicBezTo>
                  <a:cubicBezTo>
                    <a:pt x="12400" y="1544"/>
                    <a:pt x="12417" y="1495"/>
                    <a:pt x="12429" y="1444"/>
                  </a:cubicBezTo>
                  <a:cubicBezTo>
                    <a:pt x="12436" y="1409"/>
                    <a:pt x="12440" y="1372"/>
                    <a:pt x="12440" y="1337"/>
                  </a:cubicBezTo>
                  <a:lnTo>
                    <a:pt x="12027" y="962"/>
                  </a:lnTo>
                  <a:lnTo>
                    <a:pt x="2037" y="962"/>
                  </a:lnTo>
                  <a:cubicBezTo>
                    <a:pt x="1742" y="962"/>
                    <a:pt x="1504" y="726"/>
                    <a:pt x="1502" y="431"/>
                  </a:cubicBezTo>
                  <a:lnTo>
                    <a:pt x="15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90;p109">
              <a:extLst>
                <a:ext uri="{FF2B5EF4-FFF2-40B4-BE49-F238E27FC236}">
                  <a16:creationId xmlns:a16="http://schemas.microsoft.com/office/drawing/2014/main" id="{D5ADFAFA-0D83-5DFF-734C-E17FA7B9CDA6}"/>
                </a:ext>
              </a:extLst>
            </p:cNvPr>
            <p:cNvSpPr/>
            <p:nvPr/>
          </p:nvSpPr>
          <p:spPr>
            <a:xfrm>
              <a:off x="3480048" y="274326"/>
              <a:ext cx="246255" cy="97532"/>
            </a:xfrm>
            <a:custGeom>
              <a:avLst/>
              <a:gdLst/>
              <a:ahLst/>
              <a:cxnLst/>
              <a:rect l="l" t="t" r="r" b="b"/>
              <a:pathLst>
                <a:path w="11377" h="4506" extrusionOk="0">
                  <a:moveTo>
                    <a:pt x="11377" y="1"/>
                  </a:moveTo>
                  <a:lnTo>
                    <a:pt x="0" y="2"/>
                  </a:lnTo>
                  <a:lnTo>
                    <a:pt x="4071" y="3244"/>
                  </a:lnTo>
                  <a:lnTo>
                    <a:pt x="5591" y="4455"/>
                  </a:lnTo>
                  <a:cubicBezTo>
                    <a:pt x="5634" y="4489"/>
                    <a:pt x="5687" y="4506"/>
                    <a:pt x="5739" y="4506"/>
                  </a:cubicBezTo>
                  <a:cubicBezTo>
                    <a:pt x="5792" y="4506"/>
                    <a:pt x="5846" y="4488"/>
                    <a:pt x="5890" y="4453"/>
                  </a:cubicBezTo>
                  <a:lnTo>
                    <a:pt x="7385" y="3239"/>
                  </a:lnTo>
                  <a:lnTo>
                    <a:pt x="113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3148;p109">
            <a:extLst>
              <a:ext uri="{FF2B5EF4-FFF2-40B4-BE49-F238E27FC236}">
                <a16:creationId xmlns:a16="http://schemas.microsoft.com/office/drawing/2014/main" id="{C9B8A45C-DCB9-26E5-858A-53CD60B6D26F}"/>
              </a:ext>
            </a:extLst>
          </p:cNvPr>
          <p:cNvGrpSpPr/>
          <p:nvPr/>
        </p:nvGrpSpPr>
        <p:grpSpPr>
          <a:xfrm>
            <a:off x="6719600" y="953314"/>
            <a:ext cx="523350" cy="407893"/>
            <a:chOff x="1945396" y="2689259"/>
            <a:chExt cx="571904" cy="445735"/>
          </a:xfrm>
        </p:grpSpPr>
        <p:sp>
          <p:nvSpPr>
            <p:cNvPr id="55" name="Google Shape;3149;p109">
              <a:extLst>
                <a:ext uri="{FF2B5EF4-FFF2-40B4-BE49-F238E27FC236}">
                  <a16:creationId xmlns:a16="http://schemas.microsoft.com/office/drawing/2014/main" id="{4EF17124-AC4E-4A6C-648C-6663776DC249}"/>
                </a:ext>
              </a:extLst>
            </p:cNvPr>
            <p:cNvSpPr/>
            <p:nvPr/>
          </p:nvSpPr>
          <p:spPr>
            <a:xfrm>
              <a:off x="2135656" y="2689259"/>
              <a:ext cx="381645" cy="327965"/>
            </a:xfrm>
            <a:custGeom>
              <a:avLst/>
              <a:gdLst/>
              <a:ahLst/>
              <a:cxnLst/>
              <a:rect l="l" t="t" r="r" b="b"/>
              <a:pathLst>
                <a:path w="17632" h="15152" extrusionOk="0">
                  <a:moveTo>
                    <a:pt x="1691" y="1"/>
                  </a:moveTo>
                  <a:cubicBezTo>
                    <a:pt x="758" y="1"/>
                    <a:pt x="1" y="758"/>
                    <a:pt x="1" y="1693"/>
                  </a:cubicBezTo>
                  <a:lnTo>
                    <a:pt x="1" y="13238"/>
                  </a:lnTo>
                  <a:lnTo>
                    <a:pt x="8843" y="13105"/>
                  </a:lnTo>
                  <a:lnTo>
                    <a:pt x="13164" y="13105"/>
                  </a:lnTo>
                  <a:lnTo>
                    <a:pt x="14737" y="15102"/>
                  </a:lnTo>
                  <a:cubicBezTo>
                    <a:pt x="14764" y="15136"/>
                    <a:pt x="14801" y="15151"/>
                    <a:pt x="14838" y="15151"/>
                  </a:cubicBezTo>
                  <a:cubicBezTo>
                    <a:pt x="14904" y="15151"/>
                    <a:pt x="14968" y="15101"/>
                    <a:pt x="14968" y="15022"/>
                  </a:cubicBezTo>
                  <a:lnTo>
                    <a:pt x="14968" y="13104"/>
                  </a:lnTo>
                  <a:lnTo>
                    <a:pt x="15941" y="13104"/>
                  </a:lnTo>
                  <a:cubicBezTo>
                    <a:pt x="15942" y="13104"/>
                    <a:pt x="15942" y="13104"/>
                    <a:pt x="15943" y="13104"/>
                  </a:cubicBezTo>
                  <a:cubicBezTo>
                    <a:pt x="16876" y="13104"/>
                    <a:pt x="17632" y="12346"/>
                    <a:pt x="17632" y="11413"/>
                  </a:cubicBezTo>
                  <a:lnTo>
                    <a:pt x="17632" y="1692"/>
                  </a:lnTo>
                  <a:cubicBezTo>
                    <a:pt x="17632" y="758"/>
                    <a:pt x="16874" y="1"/>
                    <a:pt x="15941" y="1"/>
                  </a:cubicBezTo>
                  <a:close/>
                </a:path>
              </a:pathLst>
            </a:custGeom>
            <a:solidFill>
              <a:srgbClr val="FFC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150;p109">
              <a:extLst>
                <a:ext uri="{FF2B5EF4-FFF2-40B4-BE49-F238E27FC236}">
                  <a16:creationId xmlns:a16="http://schemas.microsoft.com/office/drawing/2014/main" id="{FA74F364-DE88-4034-9105-1F8313D51A8F}"/>
                </a:ext>
              </a:extLst>
            </p:cNvPr>
            <p:cNvSpPr/>
            <p:nvPr/>
          </p:nvSpPr>
          <p:spPr>
            <a:xfrm>
              <a:off x="2135656" y="2689259"/>
              <a:ext cx="381645" cy="327965"/>
            </a:xfrm>
            <a:custGeom>
              <a:avLst/>
              <a:gdLst/>
              <a:ahLst/>
              <a:cxnLst/>
              <a:rect l="l" t="t" r="r" b="b"/>
              <a:pathLst>
                <a:path w="17632" h="15152" extrusionOk="0">
                  <a:moveTo>
                    <a:pt x="1691" y="1"/>
                  </a:moveTo>
                  <a:cubicBezTo>
                    <a:pt x="758" y="1"/>
                    <a:pt x="1" y="758"/>
                    <a:pt x="1" y="1693"/>
                  </a:cubicBezTo>
                  <a:lnTo>
                    <a:pt x="1" y="13238"/>
                  </a:lnTo>
                  <a:lnTo>
                    <a:pt x="8843" y="13105"/>
                  </a:lnTo>
                  <a:lnTo>
                    <a:pt x="13164" y="13105"/>
                  </a:lnTo>
                  <a:lnTo>
                    <a:pt x="14737" y="15102"/>
                  </a:lnTo>
                  <a:cubicBezTo>
                    <a:pt x="14764" y="15136"/>
                    <a:pt x="14801" y="15151"/>
                    <a:pt x="14838" y="15151"/>
                  </a:cubicBezTo>
                  <a:cubicBezTo>
                    <a:pt x="14904" y="15151"/>
                    <a:pt x="14968" y="15101"/>
                    <a:pt x="14968" y="15022"/>
                  </a:cubicBezTo>
                  <a:lnTo>
                    <a:pt x="14968" y="13104"/>
                  </a:lnTo>
                  <a:lnTo>
                    <a:pt x="15941" y="13104"/>
                  </a:lnTo>
                  <a:cubicBezTo>
                    <a:pt x="15942" y="13104"/>
                    <a:pt x="15942" y="13104"/>
                    <a:pt x="15943" y="13104"/>
                  </a:cubicBezTo>
                  <a:cubicBezTo>
                    <a:pt x="16876" y="13104"/>
                    <a:pt x="17632" y="12346"/>
                    <a:pt x="17632" y="11413"/>
                  </a:cubicBezTo>
                  <a:lnTo>
                    <a:pt x="17632" y="1692"/>
                  </a:lnTo>
                  <a:cubicBezTo>
                    <a:pt x="17632" y="758"/>
                    <a:pt x="16874" y="1"/>
                    <a:pt x="15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151;p109">
              <a:extLst>
                <a:ext uri="{FF2B5EF4-FFF2-40B4-BE49-F238E27FC236}">
                  <a16:creationId xmlns:a16="http://schemas.microsoft.com/office/drawing/2014/main" id="{EF128224-1D11-DB1F-9920-AF25DFFA6D2F}"/>
                </a:ext>
              </a:extLst>
            </p:cNvPr>
            <p:cNvSpPr/>
            <p:nvPr/>
          </p:nvSpPr>
          <p:spPr>
            <a:xfrm>
              <a:off x="1945396" y="2820687"/>
              <a:ext cx="381666" cy="314307"/>
            </a:xfrm>
            <a:custGeom>
              <a:avLst/>
              <a:gdLst/>
              <a:ahLst/>
              <a:cxnLst/>
              <a:rect l="l" t="t" r="r" b="b"/>
              <a:pathLst>
                <a:path w="17633" h="14521" extrusionOk="0">
                  <a:moveTo>
                    <a:pt x="1693" y="0"/>
                  </a:moveTo>
                  <a:cubicBezTo>
                    <a:pt x="758" y="0"/>
                    <a:pt x="0" y="758"/>
                    <a:pt x="0" y="1693"/>
                  </a:cubicBezTo>
                  <a:lnTo>
                    <a:pt x="0" y="11412"/>
                  </a:lnTo>
                  <a:cubicBezTo>
                    <a:pt x="0" y="12347"/>
                    <a:pt x="758" y="13105"/>
                    <a:pt x="1693" y="13105"/>
                  </a:cubicBezTo>
                  <a:lnTo>
                    <a:pt x="3304" y="13105"/>
                  </a:lnTo>
                  <a:lnTo>
                    <a:pt x="4680" y="14482"/>
                  </a:lnTo>
                  <a:cubicBezTo>
                    <a:pt x="4707" y="14508"/>
                    <a:pt x="4739" y="14520"/>
                    <a:pt x="4771" y="14520"/>
                  </a:cubicBezTo>
                  <a:cubicBezTo>
                    <a:pt x="4838" y="14520"/>
                    <a:pt x="4902" y="14468"/>
                    <a:pt x="4902" y="14390"/>
                  </a:cubicBezTo>
                  <a:lnTo>
                    <a:pt x="4902" y="13105"/>
                  </a:lnTo>
                  <a:lnTo>
                    <a:pt x="15942" y="13105"/>
                  </a:lnTo>
                  <a:cubicBezTo>
                    <a:pt x="16876" y="13105"/>
                    <a:pt x="17633" y="12347"/>
                    <a:pt x="17633" y="11414"/>
                  </a:cubicBezTo>
                  <a:lnTo>
                    <a:pt x="17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152;p109">
              <a:extLst>
                <a:ext uri="{FF2B5EF4-FFF2-40B4-BE49-F238E27FC236}">
                  <a16:creationId xmlns:a16="http://schemas.microsoft.com/office/drawing/2014/main" id="{1DAB9790-3481-C2CA-886E-B76239E493A2}"/>
                </a:ext>
              </a:extLst>
            </p:cNvPr>
            <p:cNvSpPr/>
            <p:nvPr/>
          </p:nvSpPr>
          <p:spPr>
            <a:xfrm>
              <a:off x="2225591" y="2754951"/>
              <a:ext cx="175238" cy="175303"/>
            </a:xfrm>
            <a:custGeom>
              <a:avLst/>
              <a:gdLst/>
              <a:ahLst/>
              <a:cxnLst/>
              <a:rect l="l" t="t" r="r" b="b"/>
              <a:pathLst>
                <a:path w="8096" h="8099" extrusionOk="0">
                  <a:moveTo>
                    <a:pt x="4048" y="0"/>
                  </a:moveTo>
                  <a:lnTo>
                    <a:pt x="4048" y="2"/>
                  </a:lnTo>
                  <a:cubicBezTo>
                    <a:pt x="2163" y="2"/>
                    <a:pt x="577" y="1292"/>
                    <a:pt x="127" y="3037"/>
                  </a:cubicBezTo>
                  <a:cubicBezTo>
                    <a:pt x="42" y="3368"/>
                    <a:pt x="0" y="3709"/>
                    <a:pt x="0" y="4049"/>
                  </a:cubicBezTo>
                  <a:cubicBezTo>
                    <a:pt x="0" y="6286"/>
                    <a:pt x="1813" y="8098"/>
                    <a:pt x="4048" y="8098"/>
                  </a:cubicBezTo>
                  <a:cubicBezTo>
                    <a:pt x="4262" y="8098"/>
                    <a:pt x="4475" y="8081"/>
                    <a:pt x="4687" y="8048"/>
                  </a:cubicBezTo>
                  <a:cubicBezTo>
                    <a:pt x="6619" y="7741"/>
                    <a:pt x="8096" y="6068"/>
                    <a:pt x="8096" y="4049"/>
                  </a:cubicBezTo>
                  <a:cubicBezTo>
                    <a:pt x="8096" y="1814"/>
                    <a:pt x="6283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153;p109">
              <a:extLst>
                <a:ext uri="{FF2B5EF4-FFF2-40B4-BE49-F238E27FC236}">
                  <a16:creationId xmlns:a16="http://schemas.microsoft.com/office/drawing/2014/main" id="{5D8E099F-4977-4AC0-D63F-F59DC8E79C3B}"/>
                </a:ext>
              </a:extLst>
            </p:cNvPr>
            <p:cNvSpPr/>
            <p:nvPr/>
          </p:nvSpPr>
          <p:spPr>
            <a:xfrm>
              <a:off x="2225591" y="2754973"/>
              <a:ext cx="106970" cy="175260"/>
            </a:xfrm>
            <a:custGeom>
              <a:avLst/>
              <a:gdLst/>
              <a:ahLst/>
              <a:cxnLst/>
              <a:rect l="l" t="t" r="r" b="b"/>
              <a:pathLst>
                <a:path w="4942" h="8097" extrusionOk="0">
                  <a:moveTo>
                    <a:pt x="4048" y="1"/>
                  </a:moveTo>
                  <a:cubicBezTo>
                    <a:pt x="2163" y="1"/>
                    <a:pt x="577" y="1291"/>
                    <a:pt x="127" y="3036"/>
                  </a:cubicBezTo>
                  <a:cubicBezTo>
                    <a:pt x="42" y="3367"/>
                    <a:pt x="0" y="3706"/>
                    <a:pt x="0" y="4048"/>
                  </a:cubicBezTo>
                  <a:cubicBezTo>
                    <a:pt x="0" y="6284"/>
                    <a:pt x="1813" y="8096"/>
                    <a:pt x="4048" y="8096"/>
                  </a:cubicBezTo>
                  <a:cubicBezTo>
                    <a:pt x="4253" y="8096"/>
                    <a:pt x="4457" y="8080"/>
                    <a:pt x="4659" y="8050"/>
                  </a:cubicBezTo>
                  <a:cubicBezTo>
                    <a:pt x="2853" y="7643"/>
                    <a:pt x="1503" y="6031"/>
                    <a:pt x="1503" y="4102"/>
                  </a:cubicBezTo>
                  <a:cubicBezTo>
                    <a:pt x="1501" y="2102"/>
                    <a:pt x="2963" y="399"/>
                    <a:pt x="4941" y="100"/>
                  </a:cubicBezTo>
                  <a:cubicBezTo>
                    <a:pt x="4649" y="35"/>
                    <a:pt x="4348" y="1"/>
                    <a:pt x="4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154;p109">
              <a:extLst>
                <a:ext uri="{FF2B5EF4-FFF2-40B4-BE49-F238E27FC236}">
                  <a16:creationId xmlns:a16="http://schemas.microsoft.com/office/drawing/2014/main" id="{7723B7CE-92BB-849F-04B4-C031ECE7FA54}"/>
                </a:ext>
              </a:extLst>
            </p:cNvPr>
            <p:cNvSpPr/>
            <p:nvPr/>
          </p:nvSpPr>
          <p:spPr>
            <a:xfrm>
              <a:off x="1985158" y="2884670"/>
              <a:ext cx="48463" cy="17316"/>
            </a:xfrm>
            <a:custGeom>
              <a:avLst/>
              <a:gdLst/>
              <a:ahLst/>
              <a:cxnLst/>
              <a:rect l="l" t="t" r="r" b="b"/>
              <a:pathLst>
                <a:path w="2239" h="800" extrusionOk="0">
                  <a:moveTo>
                    <a:pt x="401" y="1"/>
                  </a:moveTo>
                  <a:cubicBezTo>
                    <a:pt x="179" y="1"/>
                    <a:pt x="1" y="180"/>
                    <a:pt x="1" y="400"/>
                  </a:cubicBezTo>
                  <a:cubicBezTo>
                    <a:pt x="1" y="621"/>
                    <a:pt x="179" y="800"/>
                    <a:pt x="401" y="800"/>
                  </a:cubicBezTo>
                  <a:lnTo>
                    <a:pt x="1839" y="800"/>
                  </a:lnTo>
                  <a:cubicBezTo>
                    <a:pt x="2060" y="800"/>
                    <a:pt x="2239" y="621"/>
                    <a:pt x="2239" y="400"/>
                  </a:cubicBezTo>
                  <a:cubicBezTo>
                    <a:pt x="2239" y="180"/>
                    <a:pt x="2060" y="1"/>
                    <a:pt x="18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155;p109">
              <a:extLst>
                <a:ext uri="{FF2B5EF4-FFF2-40B4-BE49-F238E27FC236}">
                  <a16:creationId xmlns:a16="http://schemas.microsoft.com/office/drawing/2014/main" id="{E04169BF-1E17-7DE1-A558-336C1738E875}"/>
                </a:ext>
              </a:extLst>
            </p:cNvPr>
            <p:cNvSpPr/>
            <p:nvPr/>
          </p:nvSpPr>
          <p:spPr>
            <a:xfrm>
              <a:off x="1985158" y="2975795"/>
              <a:ext cx="48463" cy="17316"/>
            </a:xfrm>
            <a:custGeom>
              <a:avLst/>
              <a:gdLst/>
              <a:ahLst/>
              <a:cxnLst/>
              <a:rect l="l" t="t" r="r" b="b"/>
              <a:pathLst>
                <a:path w="2239" h="800" extrusionOk="0">
                  <a:moveTo>
                    <a:pt x="401" y="0"/>
                  </a:moveTo>
                  <a:cubicBezTo>
                    <a:pt x="179" y="0"/>
                    <a:pt x="1" y="179"/>
                    <a:pt x="1" y="400"/>
                  </a:cubicBezTo>
                  <a:cubicBezTo>
                    <a:pt x="1" y="621"/>
                    <a:pt x="179" y="799"/>
                    <a:pt x="401" y="799"/>
                  </a:cubicBezTo>
                  <a:lnTo>
                    <a:pt x="1839" y="799"/>
                  </a:lnTo>
                  <a:cubicBezTo>
                    <a:pt x="2060" y="799"/>
                    <a:pt x="2239" y="621"/>
                    <a:pt x="2239" y="400"/>
                  </a:cubicBezTo>
                  <a:cubicBezTo>
                    <a:pt x="2239" y="179"/>
                    <a:pt x="2060" y="0"/>
                    <a:pt x="1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156;p109">
              <a:extLst>
                <a:ext uri="{FF2B5EF4-FFF2-40B4-BE49-F238E27FC236}">
                  <a16:creationId xmlns:a16="http://schemas.microsoft.com/office/drawing/2014/main" id="{AB3FA18E-708B-277D-6944-C3F62338389D}"/>
                </a:ext>
              </a:extLst>
            </p:cNvPr>
            <p:cNvSpPr/>
            <p:nvPr/>
          </p:nvSpPr>
          <p:spPr>
            <a:xfrm>
              <a:off x="2264314" y="2808588"/>
              <a:ext cx="32208" cy="70368"/>
            </a:xfrm>
            <a:custGeom>
              <a:avLst/>
              <a:gdLst/>
              <a:ahLst/>
              <a:cxnLst/>
              <a:rect l="l" t="t" r="r" b="b"/>
              <a:pathLst>
                <a:path w="1488" h="3251" extrusionOk="0">
                  <a:moveTo>
                    <a:pt x="1088" y="1"/>
                  </a:moveTo>
                  <a:cubicBezTo>
                    <a:pt x="1047" y="1"/>
                    <a:pt x="1004" y="7"/>
                    <a:pt x="961" y="22"/>
                  </a:cubicBezTo>
                  <a:lnTo>
                    <a:pt x="323" y="234"/>
                  </a:lnTo>
                  <a:cubicBezTo>
                    <a:pt x="112" y="304"/>
                    <a:pt x="0" y="529"/>
                    <a:pt x="69" y="740"/>
                  </a:cubicBezTo>
                  <a:cubicBezTo>
                    <a:pt x="125" y="907"/>
                    <a:pt x="281" y="1013"/>
                    <a:pt x="448" y="1013"/>
                  </a:cubicBezTo>
                  <a:cubicBezTo>
                    <a:pt x="490" y="1013"/>
                    <a:pt x="533" y="1006"/>
                    <a:pt x="575" y="992"/>
                  </a:cubicBezTo>
                  <a:lnTo>
                    <a:pt x="688" y="954"/>
                  </a:lnTo>
                  <a:lnTo>
                    <a:pt x="688" y="2851"/>
                  </a:lnTo>
                  <a:cubicBezTo>
                    <a:pt x="688" y="3070"/>
                    <a:pt x="867" y="3249"/>
                    <a:pt x="1088" y="3249"/>
                  </a:cubicBezTo>
                  <a:lnTo>
                    <a:pt x="1088" y="3251"/>
                  </a:lnTo>
                  <a:cubicBezTo>
                    <a:pt x="1309" y="3251"/>
                    <a:pt x="1487" y="3072"/>
                    <a:pt x="1487" y="2851"/>
                  </a:cubicBezTo>
                  <a:lnTo>
                    <a:pt x="1487" y="400"/>
                  </a:lnTo>
                  <a:cubicBezTo>
                    <a:pt x="1487" y="172"/>
                    <a:pt x="1301" y="1"/>
                    <a:pt x="10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157;p109">
              <a:extLst>
                <a:ext uri="{FF2B5EF4-FFF2-40B4-BE49-F238E27FC236}">
                  <a16:creationId xmlns:a16="http://schemas.microsoft.com/office/drawing/2014/main" id="{6FDDB7DC-5B68-8284-8F97-B8039DA23B00}"/>
                </a:ext>
              </a:extLst>
            </p:cNvPr>
            <p:cNvSpPr/>
            <p:nvPr/>
          </p:nvSpPr>
          <p:spPr>
            <a:xfrm>
              <a:off x="2305547" y="2808285"/>
              <a:ext cx="49935" cy="70649"/>
            </a:xfrm>
            <a:custGeom>
              <a:avLst/>
              <a:gdLst/>
              <a:ahLst/>
              <a:cxnLst/>
              <a:rect l="l" t="t" r="r" b="b"/>
              <a:pathLst>
                <a:path w="2307" h="3264" extrusionOk="0">
                  <a:moveTo>
                    <a:pt x="1153" y="814"/>
                  </a:moveTo>
                  <a:cubicBezTo>
                    <a:pt x="1345" y="814"/>
                    <a:pt x="1499" y="969"/>
                    <a:pt x="1501" y="1160"/>
                  </a:cubicBezTo>
                  <a:lnTo>
                    <a:pt x="1501" y="2118"/>
                  </a:lnTo>
                  <a:cubicBezTo>
                    <a:pt x="1499" y="2310"/>
                    <a:pt x="1345" y="2464"/>
                    <a:pt x="1153" y="2464"/>
                  </a:cubicBezTo>
                  <a:cubicBezTo>
                    <a:pt x="963" y="2464"/>
                    <a:pt x="807" y="2310"/>
                    <a:pt x="807" y="2118"/>
                  </a:cubicBezTo>
                  <a:lnTo>
                    <a:pt x="807" y="1160"/>
                  </a:lnTo>
                  <a:cubicBezTo>
                    <a:pt x="807" y="969"/>
                    <a:pt x="963" y="814"/>
                    <a:pt x="1153" y="814"/>
                  </a:cubicBezTo>
                  <a:close/>
                  <a:moveTo>
                    <a:pt x="1153" y="0"/>
                  </a:moveTo>
                  <a:cubicBezTo>
                    <a:pt x="516" y="0"/>
                    <a:pt x="0" y="521"/>
                    <a:pt x="8" y="1160"/>
                  </a:cubicBezTo>
                  <a:lnTo>
                    <a:pt x="8" y="2118"/>
                  </a:lnTo>
                  <a:cubicBezTo>
                    <a:pt x="9" y="2751"/>
                    <a:pt x="521" y="3263"/>
                    <a:pt x="1153" y="3263"/>
                  </a:cubicBezTo>
                  <a:cubicBezTo>
                    <a:pt x="1786" y="3263"/>
                    <a:pt x="2298" y="2751"/>
                    <a:pt x="2300" y="2118"/>
                  </a:cubicBezTo>
                  <a:lnTo>
                    <a:pt x="2300" y="1160"/>
                  </a:lnTo>
                  <a:cubicBezTo>
                    <a:pt x="2306" y="521"/>
                    <a:pt x="1792" y="0"/>
                    <a:pt x="1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3158;p109">
              <a:extLst>
                <a:ext uri="{FF2B5EF4-FFF2-40B4-BE49-F238E27FC236}">
                  <a16:creationId xmlns:a16="http://schemas.microsoft.com/office/drawing/2014/main" id="{F394AB13-DBA1-988E-5958-9968EDA65723}"/>
                </a:ext>
              </a:extLst>
            </p:cNvPr>
            <p:cNvSpPr/>
            <p:nvPr/>
          </p:nvSpPr>
          <p:spPr>
            <a:xfrm>
              <a:off x="2056673" y="2884670"/>
              <a:ext cx="138376" cy="17316"/>
            </a:xfrm>
            <a:custGeom>
              <a:avLst/>
              <a:gdLst/>
              <a:ahLst/>
              <a:cxnLst/>
              <a:rect l="l" t="t" r="r" b="b"/>
              <a:pathLst>
                <a:path w="6393" h="800" extrusionOk="0">
                  <a:moveTo>
                    <a:pt x="400" y="1"/>
                  </a:moveTo>
                  <a:cubicBezTo>
                    <a:pt x="179" y="1"/>
                    <a:pt x="0" y="180"/>
                    <a:pt x="0" y="400"/>
                  </a:cubicBezTo>
                  <a:cubicBezTo>
                    <a:pt x="0" y="621"/>
                    <a:pt x="179" y="800"/>
                    <a:pt x="400" y="800"/>
                  </a:cubicBezTo>
                  <a:lnTo>
                    <a:pt x="5993" y="800"/>
                  </a:lnTo>
                  <a:cubicBezTo>
                    <a:pt x="6214" y="800"/>
                    <a:pt x="6393" y="621"/>
                    <a:pt x="6393" y="400"/>
                  </a:cubicBezTo>
                  <a:cubicBezTo>
                    <a:pt x="6393" y="180"/>
                    <a:pt x="6214" y="1"/>
                    <a:pt x="5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3159;p109">
              <a:extLst>
                <a:ext uri="{FF2B5EF4-FFF2-40B4-BE49-F238E27FC236}">
                  <a16:creationId xmlns:a16="http://schemas.microsoft.com/office/drawing/2014/main" id="{F2F6CB40-FDBF-9AA8-6D4D-AA10C6155ADF}"/>
                </a:ext>
              </a:extLst>
            </p:cNvPr>
            <p:cNvSpPr/>
            <p:nvPr/>
          </p:nvSpPr>
          <p:spPr>
            <a:xfrm>
              <a:off x="2192885" y="2931964"/>
              <a:ext cx="48463" cy="17316"/>
            </a:xfrm>
            <a:custGeom>
              <a:avLst/>
              <a:gdLst/>
              <a:ahLst/>
              <a:cxnLst/>
              <a:rect l="l" t="t" r="r" b="b"/>
              <a:pathLst>
                <a:path w="2239" h="800" extrusionOk="0">
                  <a:moveTo>
                    <a:pt x="1838" y="0"/>
                  </a:moveTo>
                  <a:cubicBezTo>
                    <a:pt x="1836" y="0"/>
                    <a:pt x="1834" y="0"/>
                    <a:pt x="1831" y="0"/>
                  </a:cubicBezTo>
                  <a:lnTo>
                    <a:pt x="392" y="0"/>
                  </a:lnTo>
                  <a:cubicBezTo>
                    <a:pt x="174" y="4"/>
                    <a:pt x="1" y="182"/>
                    <a:pt x="1" y="400"/>
                  </a:cubicBezTo>
                  <a:cubicBezTo>
                    <a:pt x="1" y="618"/>
                    <a:pt x="174" y="795"/>
                    <a:pt x="392" y="799"/>
                  </a:cubicBezTo>
                  <a:lnTo>
                    <a:pt x="1831" y="799"/>
                  </a:lnTo>
                  <a:cubicBezTo>
                    <a:pt x="1834" y="799"/>
                    <a:pt x="1836" y="799"/>
                    <a:pt x="1838" y="799"/>
                  </a:cubicBezTo>
                  <a:cubicBezTo>
                    <a:pt x="2058" y="799"/>
                    <a:pt x="2239" y="621"/>
                    <a:pt x="2239" y="400"/>
                  </a:cubicBezTo>
                  <a:cubicBezTo>
                    <a:pt x="2239" y="179"/>
                    <a:pt x="2058" y="0"/>
                    <a:pt x="18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3160;p109">
              <a:extLst>
                <a:ext uri="{FF2B5EF4-FFF2-40B4-BE49-F238E27FC236}">
                  <a16:creationId xmlns:a16="http://schemas.microsoft.com/office/drawing/2014/main" id="{4DB3EDD6-ABBB-B0C2-3887-ABAE2BE31ADC}"/>
                </a:ext>
              </a:extLst>
            </p:cNvPr>
            <p:cNvSpPr/>
            <p:nvPr/>
          </p:nvSpPr>
          <p:spPr>
            <a:xfrm>
              <a:off x="1985353" y="2931964"/>
              <a:ext cx="187965" cy="17316"/>
            </a:xfrm>
            <a:custGeom>
              <a:avLst/>
              <a:gdLst/>
              <a:ahLst/>
              <a:cxnLst/>
              <a:rect l="l" t="t" r="r" b="b"/>
              <a:pathLst>
                <a:path w="8684" h="800" extrusionOk="0">
                  <a:moveTo>
                    <a:pt x="8282" y="0"/>
                  </a:moveTo>
                  <a:cubicBezTo>
                    <a:pt x="8280" y="0"/>
                    <a:pt x="8277" y="0"/>
                    <a:pt x="8275" y="0"/>
                  </a:cubicBezTo>
                  <a:lnTo>
                    <a:pt x="392" y="0"/>
                  </a:lnTo>
                  <a:cubicBezTo>
                    <a:pt x="174" y="4"/>
                    <a:pt x="1" y="182"/>
                    <a:pt x="1" y="400"/>
                  </a:cubicBezTo>
                  <a:cubicBezTo>
                    <a:pt x="1" y="618"/>
                    <a:pt x="174" y="795"/>
                    <a:pt x="392" y="799"/>
                  </a:cubicBezTo>
                  <a:lnTo>
                    <a:pt x="8275" y="799"/>
                  </a:lnTo>
                  <a:cubicBezTo>
                    <a:pt x="8277" y="799"/>
                    <a:pt x="8280" y="799"/>
                    <a:pt x="8282" y="799"/>
                  </a:cubicBezTo>
                  <a:cubicBezTo>
                    <a:pt x="8504" y="799"/>
                    <a:pt x="8684" y="621"/>
                    <a:pt x="8684" y="400"/>
                  </a:cubicBezTo>
                  <a:cubicBezTo>
                    <a:pt x="8684" y="179"/>
                    <a:pt x="8504" y="0"/>
                    <a:pt x="8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3161;p109">
              <a:extLst>
                <a:ext uri="{FF2B5EF4-FFF2-40B4-BE49-F238E27FC236}">
                  <a16:creationId xmlns:a16="http://schemas.microsoft.com/office/drawing/2014/main" id="{EDC7807D-D1E3-6D5D-DD00-3874ADDC8D76}"/>
                </a:ext>
              </a:extLst>
            </p:cNvPr>
            <p:cNvSpPr/>
            <p:nvPr/>
          </p:nvSpPr>
          <p:spPr>
            <a:xfrm>
              <a:off x="2053210" y="2975795"/>
              <a:ext cx="187965" cy="17316"/>
            </a:xfrm>
            <a:custGeom>
              <a:avLst/>
              <a:gdLst/>
              <a:ahLst/>
              <a:cxnLst/>
              <a:rect l="l" t="t" r="r" b="b"/>
              <a:pathLst>
                <a:path w="8684" h="800" extrusionOk="0">
                  <a:moveTo>
                    <a:pt x="400" y="0"/>
                  </a:moveTo>
                  <a:cubicBezTo>
                    <a:pt x="180" y="0"/>
                    <a:pt x="1" y="179"/>
                    <a:pt x="1" y="400"/>
                  </a:cubicBezTo>
                  <a:cubicBezTo>
                    <a:pt x="1" y="621"/>
                    <a:pt x="180" y="799"/>
                    <a:pt x="400" y="799"/>
                  </a:cubicBezTo>
                  <a:lnTo>
                    <a:pt x="8284" y="799"/>
                  </a:lnTo>
                  <a:cubicBezTo>
                    <a:pt x="8505" y="799"/>
                    <a:pt x="8684" y="621"/>
                    <a:pt x="8684" y="400"/>
                  </a:cubicBezTo>
                  <a:cubicBezTo>
                    <a:pt x="8684" y="179"/>
                    <a:pt x="8505" y="0"/>
                    <a:pt x="8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3162;p109">
              <a:extLst>
                <a:ext uri="{FF2B5EF4-FFF2-40B4-BE49-F238E27FC236}">
                  <a16:creationId xmlns:a16="http://schemas.microsoft.com/office/drawing/2014/main" id="{2CB13B8F-7AD4-1691-8BAC-5BA997C0AAEE}"/>
                </a:ext>
              </a:extLst>
            </p:cNvPr>
            <p:cNvSpPr/>
            <p:nvPr/>
          </p:nvSpPr>
          <p:spPr>
            <a:xfrm>
              <a:off x="1985158" y="3025341"/>
              <a:ext cx="193766" cy="17338"/>
            </a:xfrm>
            <a:custGeom>
              <a:avLst/>
              <a:gdLst/>
              <a:ahLst/>
              <a:cxnLst/>
              <a:rect l="l" t="t" r="r" b="b"/>
              <a:pathLst>
                <a:path w="8952" h="801" extrusionOk="0">
                  <a:moveTo>
                    <a:pt x="401" y="0"/>
                  </a:moveTo>
                  <a:cubicBezTo>
                    <a:pt x="179" y="0"/>
                    <a:pt x="1" y="179"/>
                    <a:pt x="1" y="400"/>
                  </a:cubicBezTo>
                  <a:cubicBezTo>
                    <a:pt x="1" y="622"/>
                    <a:pt x="179" y="801"/>
                    <a:pt x="401" y="801"/>
                  </a:cubicBezTo>
                  <a:lnTo>
                    <a:pt x="8552" y="801"/>
                  </a:lnTo>
                  <a:cubicBezTo>
                    <a:pt x="8772" y="801"/>
                    <a:pt x="8951" y="622"/>
                    <a:pt x="8951" y="400"/>
                  </a:cubicBezTo>
                  <a:cubicBezTo>
                    <a:pt x="8951" y="179"/>
                    <a:pt x="8772" y="0"/>
                    <a:pt x="8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3163;p109">
              <a:extLst>
                <a:ext uri="{FF2B5EF4-FFF2-40B4-BE49-F238E27FC236}">
                  <a16:creationId xmlns:a16="http://schemas.microsoft.com/office/drawing/2014/main" id="{AA36A82C-DB7F-46DB-9108-1278CFD90307}"/>
                </a:ext>
              </a:extLst>
            </p:cNvPr>
            <p:cNvSpPr/>
            <p:nvPr/>
          </p:nvSpPr>
          <p:spPr>
            <a:xfrm>
              <a:off x="2192712" y="3025341"/>
              <a:ext cx="48463" cy="17338"/>
            </a:xfrm>
            <a:custGeom>
              <a:avLst/>
              <a:gdLst/>
              <a:ahLst/>
              <a:cxnLst/>
              <a:rect l="l" t="t" r="r" b="b"/>
              <a:pathLst>
                <a:path w="2239" h="801" extrusionOk="0">
                  <a:moveTo>
                    <a:pt x="400" y="0"/>
                  </a:moveTo>
                  <a:cubicBezTo>
                    <a:pt x="180" y="0"/>
                    <a:pt x="1" y="179"/>
                    <a:pt x="1" y="400"/>
                  </a:cubicBezTo>
                  <a:cubicBezTo>
                    <a:pt x="1" y="622"/>
                    <a:pt x="180" y="801"/>
                    <a:pt x="400" y="801"/>
                  </a:cubicBezTo>
                  <a:lnTo>
                    <a:pt x="1839" y="801"/>
                  </a:lnTo>
                  <a:cubicBezTo>
                    <a:pt x="2060" y="801"/>
                    <a:pt x="2239" y="622"/>
                    <a:pt x="2239" y="400"/>
                  </a:cubicBezTo>
                  <a:cubicBezTo>
                    <a:pt x="2239" y="179"/>
                    <a:pt x="2060" y="0"/>
                    <a:pt x="1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34;p59">
            <a:extLst>
              <a:ext uri="{FF2B5EF4-FFF2-40B4-BE49-F238E27FC236}">
                <a16:creationId xmlns:a16="http://schemas.microsoft.com/office/drawing/2014/main" id="{21748D4E-1931-3409-998D-ED418B2606BA}"/>
              </a:ext>
            </a:extLst>
          </p:cNvPr>
          <p:cNvSpPr txBox="1">
            <a:spLocks/>
          </p:cNvSpPr>
          <p:nvPr/>
        </p:nvSpPr>
        <p:spPr>
          <a:xfrm>
            <a:off x="505619" y="3045871"/>
            <a:ext cx="18138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●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■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●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■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●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 Condensed"/>
              <a:buChar char="■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buFont typeface="Fira Sans Condensed"/>
              <a:buNone/>
            </a:pPr>
            <a:r>
              <a:rPr lang="en-US" dirty="0"/>
              <a:t>Gui can be implemented by using </a:t>
            </a:r>
            <a:r>
              <a:rPr lang="en-US" dirty="0" err="1"/>
              <a:t>tkinter</a:t>
            </a:r>
            <a:r>
              <a:rPr lang="en-US" dirty="0"/>
              <a:t> ,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Google Shape;834;p59">
            <a:extLst>
              <a:ext uri="{FF2B5EF4-FFF2-40B4-BE49-F238E27FC236}">
                <a16:creationId xmlns:a16="http://schemas.microsoft.com/office/drawing/2014/main" id="{156AC69A-B406-9FE3-CC64-5CC0E55094B6}"/>
              </a:ext>
            </a:extLst>
          </p:cNvPr>
          <p:cNvSpPr txBox="1">
            <a:spLocks/>
          </p:cNvSpPr>
          <p:nvPr/>
        </p:nvSpPr>
        <p:spPr>
          <a:xfrm>
            <a:off x="3241541" y="3338960"/>
            <a:ext cx="18138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●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■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●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■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●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 Condensed"/>
              <a:buChar char="■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buFont typeface="Fira Sans Condensed"/>
              <a:buNone/>
            </a:pPr>
            <a:r>
              <a:rPr lang="en-US" dirty="0"/>
              <a:t>More predefine formats can be added for wider use</a:t>
            </a:r>
          </a:p>
        </p:txBody>
      </p:sp>
      <p:sp>
        <p:nvSpPr>
          <p:cNvPr id="4" name="Google Shape;834;p59">
            <a:extLst>
              <a:ext uri="{FF2B5EF4-FFF2-40B4-BE49-F238E27FC236}">
                <a16:creationId xmlns:a16="http://schemas.microsoft.com/office/drawing/2014/main" id="{5D08D552-7DEF-A073-624A-E5BA6395734A}"/>
              </a:ext>
            </a:extLst>
          </p:cNvPr>
          <p:cNvSpPr txBox="1">
            <a:spLocks/>
          </p:cNvSpPr>
          <p:nvPr/>
        </p:nvSpPr>
        <p:spPr>
          <a:xfrm>
            <a:off x="5731182" y="3756258"/>
            <a:ext cx="18138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●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■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●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■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●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 Condensed"/>
              <a:buChar char="■"/>
              <a:defRPr sz="1400" b="0" i="0" u="none" strike="noStrike" cap="none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buFont typeface="Fira Sans Condensed"/>
              <a:buNone/>
            </a:pPr>
            <a:r>
              <a:rPr lang="en-US" dirty="0"/>
              <a:t>More predefine formats can be added for wider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p108"/>
          <p:cNvSpPr txBox="1">
            <a:spLocks noGrp="1"/>
          </p:cNvSpPr>
          <p:nvPr>
            <p:ph type="title"/>
          </p:nvPr>
        </p:nvSpPr>
        <p:spPr>
          <a:xfrm>
            <a:off x="560024" y="180825"/>
            <a:ext cx="75540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35A64D-04E8-FFAF-2F4D-3C1485DC56B2}"/>
              </a:ext>
            </a:extLst>
          </p:cNvPr>
          <p:cNvSpPr/>
          <p:nvPr/>
        </p:nvSpPr>
        <p:spPr>
          <a:xfrm>
            <a:off x="0" y="2164556"/>
            <a:ext cx="9143999" cy="2978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BEE8C-7E77-770C-B367-4345A0F05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14" y="2271711"/>
            <a:ext cx="2287706" cy="257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5C47DA-D297-0A6F-43E8-AE6424A3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941" y="2164556"/>
            <a:ext cx="3133645" cy="257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iling Campaign by Slidesgo">
  <a:themeElements>
    <a:clrScheme name="Simple Light">
      <a:dk1>
        <a:srgbClr val="000000"/>
      </a:dk1>
      <a:lt1>
        <a:srgbClr val="FFFFFF"/>
      </a:lt1>
      <a:dk2>
        <a:srgbClr val="211436"/>
      </a:dk2>
      <a:lt2>
        <a:srgbClr val="EEEEEE"/>
      </a:lt2>
      <a:accent1>
        <a:srgbClr val="A797FC"/>
      </a:accent1>
      <a:accent2>
        <a:srgbClr val="FF6700"/>
      </a:accent2>
      <a:accent3>
        <a:srgbClr val="B539DA"/>
      </a:accent3>
      <a:accent4>
        <a:srgbClr val="FCDC59"/>
      </a:accent4>
      <a:accent5>
        <a:srgbClr val="211436"/>
      </a:accent5>
      <a:accent6>
        <a:srgbClr val="5C14C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133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Fira Sans Condensed Black</vt:lpstr>
      <vt:lpstr>Fira Sans Condensed</vt:lpstr>
      <vt:lpstr>Mailing Campaign by Slidesgo</vt:lpstr>
      <vt:lpstr>Formatted Mailer</vt:lpstr>
      <vt:lpstr>Intro</vt:lpstr>
      <vt:lpstr>Merits</vt:lpstr>
      <vt:lpstr>Future scope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Formatted Mailer</dc:title>
  <cp:lastModifiedBy>M Stranger</cp:lastModifiedBy>
  <cp:revision>5</cp:revision>
  <dcterms:modified xsi:type="dcterms:W3CDTF">2024-04-06T11:20:52Z</dcterms:modified>
</cp:coreProperties>
</file>