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4" y="3956068"/>
            <a:ext cx="2242837"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a:t>
            </a:r>
            <a:r>
              <a:rPr lang="en" sz="1100" dirty="0">
                <a:solidFill>
                  <a:schemeClr val="dk1"/>
                </a:solidFill>
              </a:rPr>
              <a:t>:Subalakshmi.M</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:950821104039</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solidFill>
                  <a:schemeClr val="dk1"/>
                </a:solidFill>
              </a:rPr>
              <a:t>GCE,Tirunelveli</a:t>
            </a:r>
            <a:endParaRPr sz="1100" b="0" i="0" u="none" strike="noStrike" cap="none" dirty="0">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dirty="0">
                <a:solidFill>
                  <a:schemeClr val="dk1"/>
                </a:solidFill>
              </a:rPr>
              <a:t>Source :</a:t>
            </a:r>
            <a:r>
              <a:rPr lang="en" sz="1500" i="0" u="none" strike="noStrike" cap="none" dirty="0">
                <a:solidFill>
                  <a:schemeClr val="dk1"/>
                </a:solidFill>
              </a:rPr>
              <a:t> </a:t>
            </a:r>
            <a:r>
              <a:rPr lang="en" sz="2000" dirty="0">
                <a:solidFill>
                  <a:schemeClr val="dk1"/>
                </a:solidFill>
              </a:rPr>
              <a:t>Subalakshmi.M </a:t>
            </a:r>
            <a:endParaRPr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a:solidFill>
                  <a:schemeClr val="dk1"/>
                </a:solidFill>
              </a:rPr>
              <a:t>Subalakshmi.M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a:t>
            </a:r>
            <a:r>
              <a:rPr lang="en" sz="1000" dirty="0">
                <a:solidFill>
                  <a:schemeClr val="dk1"/>
                </a:solidFill>
              </a:rPr>
              <a:t> Subalakshmi.M</a:t>
            </a:r>
            <a:r>
              <a:rPr lang="en" sz="1000" b="0" i="0" u="none" strike="noStrike" cap="none" dirty="0">
                <a:solidFill>
                  <a:schemeClr val="dk1"/>
                </a:solidFill>
                <a:latin typeface="Arial"/>
                <a:ea typeface="Arial"/>
                <a:cs typeface="Arial"/>
                <a:sym typeface="Arial"/>
              </a:rPr>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dirty="0">
                <a:solidFill>
                  <a:schemeClr val="dk1"/>
                </a:solidFill>
              </a:rPr>
              <a:t>Subalakshmi.M </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dirty="0">
                <a:solidFill>
                  <a:schemeClr val="dk1"/>
                </a:solidFill>
              </a:rPr>
              <a:t>Subalakshmi.M </a:t>
            </a: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b="0" i="0" u="none" strike="noStrike" cap="none" dirty="0">
                <a:solidFill>
                  <a:schemeClr val="dk1"/>
                </a:solidFill>
                <a:latin typeface="Arial"/>
                <a:ea typeface="Arial"/>
                <a:cs typeface="Arial"/>
                <a:sym typeface="Arial"/>
              </a:rPr>
              <a:t>Source : </a:t>
            </a:r>
            <a:r>
              <a:rPr lang="en" dirty="0">
                <a:solidFill>
                  <a:schemeClr val="dk1"/>
                </a:solidFill>
              </a:rPr>
              <a:t>Subalakshmi.M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28063" y="4771358"/>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 sz="2000" dirty="0">
                <a:solidFill>
                  <a:schemeClr val="dk1"/>
                </a:solidFill>
              </a:rPr>
              <a:t>Subalakshmi.M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 sz="2000" dirty="0">
                <a:solidFill>
                  <a:schemeClr val="dk1"/>
                </a:solidFill>
              </a:rPr>
              <a:t>Subalakshmi.M </a:t>
            </a: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865</Words>
  <Application>Microsoft Office PowerPoint</Application>
  <PresentationFormat>On-screen Show (16:9)</PresentationFormat>
  <Paragraphs>300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subalakshmi M</cp:lastModifiedBy>
  <cp:revision>1</cp:revision>
  <dcterms:modified xsi:type="dcterms:W3CDTF">2024-04-11T13:27:57Z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