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2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9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50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0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FB6D24-79DD-4069-B55F-399F5011432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CBABFE-7ACF-424D-BB7E-B3722F00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88CFA-11E0-4EE3-8C77-39170344A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769534"/>
            <a:ext cx="7197726" cy="1405467"/>
          </a:xfrm>
        </p:spPr>
        <p:txBody>
          <a:bodyPr/>
          <a:lstStyle/>
          <a:p>
            <a:r>
              <a:rPr lang="en-US" dirty="0"/>
              <a:t>Smart Room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68C45A-3A4C-44D8-9FB4-BC55F3C8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175001"/>
            <a:ext cx="7197726" cy="1405467"/>
          </a:xfrm>
        </p:spPr>
        <p:txBody>
          <a:bodyPr/>
          <a:lstStyle/>
          <a:p>
            <a:r>
              <a:rPr lang="en-US" dirty="0"/>
              <a:t>Smart way to enlighten the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B71F0E-04D2-4A30-8D48-FF3B31E32318}"/>
              </a:ext>
            </a:extLst>
          </p:cNvPr>
          <p:cNvSpPr txBox="1"/>
          <p:nvPr/>
        </p:nvSpPr>
        <p:spPr>
          <a:xfrm>
            <a:off x="7673009" y="5512905"/>
            <a:ext cx="3631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Dr. </a:t>
            </a:r>
            <a:r>
              <a:rPr lang="en-US" dirty="0" err="1"/>
              <a:t>Asim</a:t>
            </a:r>
            <a:r>
              <a:rPr lang="en-US" dirty="0"/>
              <a:t> </a:t>
            </a:r>
            <a:r>
              <a:rPr lang="en-US" dirty="0" err="1"/>
              <a:t>Imdad</a:t>
            </a:r>
            <a:r>
              <a:rPr lang="en-US" dirty="0"/>
              <a:t> </a:t>
            </a:r>
            <a:r>
              <a:rPr lang="en-US" dirty="0" err="1"/>
              <a:t>Wagan</a:t>
            </a:r>
            <a:endParaRPr lang="en-US" dirty="0"/>
          </a:p>
          <a:p>
            <a:pPr algn="r"/>
            <a:r>
              <a:rPr lang="en-US" dirty="0"/>
              <a:t>Spring 2019</a:t>
            </a:r>
          </a:p>
          <a:p>
            <a:pPr algn="r"/>
            <a:r>
              <a:rPr lang="en-US" dirty="0"/>
              <a:t>Muhammad Ali Jinnah University</a:t>
            </a:r>
          </a:p>
        </p:txBody>
      </p:sp>
    </p:spTree>
    <p:extLst>
      <p:ext uri="{BB962C8B-B14F-4D97-AF65-F5344CB8AC3E}">
        <p14:creationId xmlns:p14="http://schemas.microsoft.com/office/powerpoint/2010/main" val="422220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8286-F8BE-46BA-BAB8-4ED06806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C3D29-021E-4F9C-9790-DA5642EF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51102" cy="39804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Smart Room System is a smart way to deal with home appliances. Idea, since the beginning, based on the development of a system that does not only facilitate but also contains the smart look. Now it is easy to deal with all the appliances as they are on your finger tips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645BA0-536C-4C21-B2C3-C2BAB7DC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65" y="2065867"/>
            <a:ext cx="4452731" cy="3339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9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2CC1D-FED6-4680-9F04-3B64584C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4" y="2080592"/>
            <a:ext cx="10525538" cy="145626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A Glance on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577B0-9350-490A-801B-8289EEC0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026" y="3246046"/>
            <a:ext cx="6903555" cy="1854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Contains the Buttons and Images, Carefully placed every cell in order</a:t>
            </a:r>
          </a:p>
        </p:txBody>
      </p:sp>
    </p:spTree>
    <p:extLst>
      <p:ext uri="{BB962C8B-B14F-4D97-AF65-F5344CB8AC3E}">
        <p14:creationId xmlns:p14="http://schemas.microsoft.com/office/powerpoint/2010/main" val="46165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8F3475-CBDB-4DCA-8070-5083DEDE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1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12A3E-4DB5-4339-8C7A-F019E2A1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310269" cy="2027583"/>
          </a:xfrm>
        </p:spPr>
        <p:txBody>
          <a:bodyPr/>
          <a:lstStyle/>
          <a:p>
            <a:r>
              <a:rPr lang="en-US" dirty="0"/>
              <a:t>GUI (General User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63EB3A-BC82-4826-982E-BF08DBAD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588564" cy="3649133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library is used</a:t>
            </a:r>
          </a:p>
          <a:p>
            <a:r>
              <a:rPr lang="en-US" dirty="0"/>
              <a:t>Calling the classes from there to put them in use e.g. Labels, Buttons and Entries</a:t>
            </a:r>
          </a:p>
          <a:p>
            <a:r>
              <a:rPr lang="en-US" dirty="0"/>
              <a:t>Window form is divided by the frames </a:t>
            </a:r>
          </a:p>
          <a:p>
            <a:r>
              <a:rPr lang="en-US" dirty="0"/>
              <a:t>Every Element is put in their right order working with rows and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B5F883-093C-411C-B8F9-B772AAFD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0"/>
            <a:ext cx="6487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57E5F-15BF-4507-9B15-D029EFA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144077" cy="1456267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D6909-5173-4D24-B013-5BBF8BF8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734338" cy="3649133"/>
          </a:xfrm>
        </p:spPr>
        <p:txBody>
          <a:bodyPr/>
          <a:lstStyle/>
          <a:p>
            <a:r>
              <a:rPr lang="en-US" dirty="0"/>
              <a:t>Raspberry for Operating Machine</a:t>
            </a:r>
          </a:p>
          <a:p>
            <a:r>
              <a:rPr lang="en-US" dirty="0"/>
              <a:t>Raspbian for Operating System</a:t>
            </a:r>
          </a:p>
          <a:p>
            <a:r>
              <a:rPr lang="en-US" dirty="0"/>
              <a:t>Breadboard to connect LEDs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Capacitor 1uf</a:t>
            </a:r>
          </a:p>
          <a:p>
            <a:r>
              <a:rPr lang="en-US" dirty="0"/>
              <a:t>LDR (Light Dependent Resistor) to record the intensity of 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B2196D-EDB2-4266-817B-F71F45AF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0"/>
            <a:ext cx="6583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56503-586E-4968-895D-6DADB7FA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204251" cy="1709530"/>
          </a:xfrm>
        </p:spPr>
        <p:txBody>
          <a:bodyPr/>
          <a:lstStyle/>
          <a:p>
            <a:r>
              <a:rPr lang="en-US" dirty="0"/>
              <a:t>Python For backend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46493-8B49-4F61-BCE2-393CA89E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7754"/>
            <a:ext cx="4641573" cy="4112959"/>
          </a:xfrm>
        </p:spPr>
        <p:txBody>
          <a:bodyPr/>
          <a:lstStyle/>
          <a:p>
            <a:r>
              <a:rPr lang="en-US" dirty="0"/>
              <a:t>Functions are defined and bound with buttons</a:t>
            </a:r>
          </a:p>
          <a:p>
            <a:r>
              <a:rPr lang="en-US" dirty="0"/>
              <a:t>Buttons are disabled and enabled though functions</a:t>
            </a:r>
          </a:p>
          <a:p>
            <a:r>
              <a:rPr lang="en-US" dirty="0"/>
              <a:t>Different manipulations are put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C0D29E-C728-46B7-9DAF-6C2923CE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08" y="0"/>
            <a:ext cx="6957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16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8D165F-0C74-4B41-A6FB-2AFD8B40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84463-71D0-4443-AA3D-23AF5DFF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106477" cy="3649133"/>
          </a:xfrm>
        </p:spPr>
        <p:txBody>
          <a:bodyPr/>
          <a:lstStyle/>
          <a:p>
            <a:r>
              <a:rPr lang="en-US" dirty="0"/>
              <a:t>Smart Room System is working as expected. It is now very useful as it has a good capacity to turn light the appliances On and Off through a well maintained GUI. It is now easy to turn On and Off as there is no need to be worried about dealing with hard physical buttons and all.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88B0E4-3AFE-4213-8BA0-25E830D0C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78" y="2065867"/>
            <a:ext cx="3949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70C84-B047-42FA-9CBC-D55AF8E8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813" y="2120348"/>
            <a:ext cx="6470373" cy="2292626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127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255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Smart Room System</vt:lpstr>
      <vt:lpstr>Project Overview</vt:lpstr>
      <vt:lpstr>A Glance on outlook</vt:lpstr>
      <vt:lpstr>PowerPoint Presentation</vt:lpstr>
      <vt:lpstr>GUI (General User Interface)</vt:lpstr>
      <vt:lpstr>Hardware</vt:lpstr>
      <vt:lpstr>Python For backend Code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Room System</dc:title>
  <dc:creator>M Subhan Raza</dc:creator>
  <cp:lastModifiedBy>gul raja</cp:lastModifiedBy>
  <cp:revision>39</cp:revision>
  <dcterms:created xsi:type="dcterms:W3CDTF">2019-05-23T16:44:27Z</dcterms:created>
  <dcterms:modified xsi:type="dcterms:W3CDTF">2019-05-23T17:59:06Z</dcterms:modified>
</cp:coreProperties>
</file>