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268485C9-E2BC-4B77-8D61-B42C84F93568}"/>
              </a:ext>
            </a:extLst>
          </p:cNvPr>
          <p:cNvSpPr/>
          <p:nvPr/>
        </p:nvSpPr>
        <p:spPr>
          <a:xfrm>
            <a:off x="527886" y="600261"/>
            <a:ext cx="2727157" cy="1136315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Research tkinter</a:t>
            </a:r>
          </a:p>
          <a:p>
            <a:pPr algn="ctr"/>
            <a:r>
              <a:rPr lang="en-US">
                <a:cs typeface="Calibri"/>
              </a:rPr>
              <a:t>Stage 1</a:t>
            </a:r>
            <a:endParaRPr lang="en-US" dirty="0">
              <a:cs typeface="Calibri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3A8EEA-ED3F-482B-95DF-3D39ADEF8AA7}"/>
              </a:ext>
            </a:extLst>
          </p:cNvPr>
          <p:cNvSpPr/>
          <p:nvPr/>
        </p:nvSpPr>
        <p:spPr>
          <a:xfrm>
            <a:off x="483604" y="2098319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Learn to work on Tkinter </a:t>
            </a:r>
            <a:r>
              <a:rPr lang="en-US" b="1">
                <a:ea typeface="+mn-lt"/>
                <a:cs typeface="+mn-lt"/>
              </a:rPr>
              <a:t>designer with Anaconda</a:t>
            </a:r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ADA3FEE-D6A7-44C9-BCF3-270903B27B4B}"/>
              </a:ext>
            </a:extLst>
          </p:cNvPr>
          <p:cNvSpPr/>
          <p:nvPr/>
        </p:nvSpPr>
        <p:spPr>
          <a:xfrm>
            <a:off x="470235" y="5146318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Makes buttons</a:t>
            </a:r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49EC6C3-B541-4DD6-A8AE-E639360D6F6D}"/>
              </a:ext>
            </a:extLst>
          </p:cNvPr>
          <p:cNvSpPr/>
          <p:nvPr/>
        </p:nvSpPr>
        <p:spPr>
          <a:xfrm>
            <a:off x="483603" y="3622319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Build UI Controls </a:t>
            </a:r>
            <a:r>
              <a:rPr lang="en-US" b="1" dirty="0">
                <a:ea typeface="+mn-lt"/>
                <a:cs typeface="+mn-lt"/>
              </a:rPr>
              <a:t>with code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AFEA122-8FD0-481F-8C08-099D08462E3E}"/>
              </a:ext>
            </a:extLst>
          </p:cNvPr>
          <p:cNvSpPr/>
          <p:nvPr/>
        </p:nvSpPr>
        <p:spPr>
          <a:xfrm>
            <a:off x="4440655" y="3715898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Event handling in </a:t>
            </a:r>
            <a:r>
              <a:rPr lang="en-US" b="1">
                <a:ea typeface="+mn-lt"/>
                <a:cs typeface="+mn-lt"/>
              </a:rPr>
              <a:t>Tkinter and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Bind Buttons with </a:t>
            </a:r>
            <a:r>
              <a:rPr lang="en-US" b="1" dirty="0">
                <a:ea typeface="+mn-lt"/>
                <a:cs typeface="+mn-lt"/>
              </a:rPr>
              <a:t>code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3B5B30E-F6E6-43C4-A8B8-4A5179003AAE}"/>
              </a:ext>
            </a:extLst>
          </p:cNvPr>
          <p:cNvSpPr/>
          <p:nvPr/>
        </p:nvSpPr>
        <p:spPr>
          <a:xfrm>
            <a:off x="4440656" y="2098318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installation of resberry pi</a:t>
            </a:r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A8C65DD-15F6-430E-B3E9-4B57ADC960BB}"/>
              </a:ext>
            </a:extLst>
          </p:cNvPr>
          <p:cNvSpPr/>
          <p:nvPr/>
        </p:nvSpPr>
        <p:spPr>
          <a:xfrm>
            <a:off x="4440656" y="601056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learn about Resberry pi Operating System and connect Resberry pi with Sensor</a:t>
            </a:r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E044622-E8B7-4853-B8F0-2DF0F8F00AB8}"/>
              </a:ext>
            </a:extLst>
          </p:cNvPr>
          <p:cNvSpPr/>
          <p:nvPr/>
        </p:nvSpPr>
        <p:spPr>
          <a:xfrm>
            <a:off x="8317498" y="3622318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Report making</a:t>
            </a:r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547A121-ACD2-470C-99C2-3816E58BC9AF}"/>
              </a:ext>
            </a:extLst>
          </p:cNvPr>
          <p:cNvSpPr/>
          <p:nvPr/>
        </p:nvSpPr>
        <p:spPr>
          <a:xfrm>
            <a:off x="8264025" y="2098319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Get values through Sensors and Deal returned values by sensors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DE9B12-B86E-4FD0-A918-418664FE473F}"/>
              </a:ext>
            </a:extLst>
          </p:cNvPr>
          <p:cNvSpPr/>
          <p:nvPr/>
        </p:nvSpPr>
        <p:spPr>
          <a:xfrm>
            <a:off x="8264025" y="601056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Control Rasberry pi with built UI and Find name of Sensors required for Project</a:t>
            </a:r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862B039-6AA0-427C-B626-04009ACA378E}"/>
              </a:ext>
            </a:extLst>
          </p:cNvPr>
          <p:cNvSpPr/>
          <p:nvPr/>
        </p:nvSpPr>
        <p:spPr>
          <a:xfrm>
            <a:off x="4440655" y="5159686"/>
            <a:ext cx="2847472" cy="1163053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Design UI based on the Project Theme</a:t>
            </a:r>
            <a:endParaRPr lang="en-US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0934305B-2280-4F4E-A704-24B0D5708E5E}"/>
              </a:ext>
            </a:extLst>
          </p:cNvPr>
          <p:cNvSpPr/>
          <p:nvPr/>
        </p:nvSpPr>
        <p:spPr>
          <a:xfrm>
            <a:off x="8268201" y="5145523"/>
            <a:ext cx="2847472" cy="1163052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Final Presentation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4F6FA-DD24-4EB1-99E9-BDDE43940150}"/>
              </a:ext>
            </a:extLst>
          </p:cNvPr>
          <p:cNvCxnSpPr/>
          <p:nvPr/>
        </p:nvCxnSpPr>
        <p:spPr>
          <a:xfrm>
            <a:off x="1914859" y="1734383"/>
            <a:ext cx="5347" cy="36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E14BA5-04BE-4BE9-BBAA-802C5780B23B}"/>
              </a:ext>
            </a:extLst>
          </p:cNvPr>
          <p:cNvCxnSpPr>
            <a:cxnSpLocks/>
          </p:cNvCxnSpPr>
          <p:nvPr/>
        </p:nvCxnSpPr>
        <p:spPr>
          <a:xfrm>
            <a:off x="1914858" y="4782382"/>
            <a:ext cx="5347" cy="36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B073CD-4FB1-47C6-A47D-7D9D2BB20B08}"/>
              </a:ext>
            </a:extLst>
          </p:cNvPr>
          <p:cNvCxnSpPr>
            <a:cxnSpLocks/>
          </p:cNvCxnSpPr>
          <p:nvPr/>
        </p:nvCxnSpPr>
        <p:spPr>
          <a:xfrm>
            <a:off x="1914859" y="3258383"/>
            <a:ext cx="5347" cy="36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7BBFE0-E3E5-4683-A269-3EAE6290BE5E}"/>
              </a:ext>
            </a:extLst>
          </p:cNvPr>
          <p:cNvCxnSpPr>
            <a:cxnSpLocks/>
          </p:cNvCxnSpPr>
          <p:nvPr/>
        </p:nvCxnSpPr>
        <p:spPr>
          <a:xfrm>
            <a:off x="9668542" y="3258382"/>
            <a:ext cx="5347" cy="36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ACE91B-F0A2-41AC-BE61-FEBB4761E9C3}"/>
              </a:ext>
            </a:extLst>
          </p:cNvPr>
          <p:cNvCxnSpPr>
            <a:cxnSpLocks/>
          </p:cNvCxnSpPr>
          <p:nvPr/>
        </p:nvCxnSpPr>
        <p:spPr>
          <a:xfrm>
            <a:off x="9601701" y="1761119"/>
            <a:ext cx="5347" cy="36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AB8143-794A-4D44-84C8-2BDF5DD502F6}"/>
              </a:ext>
            </a:extLst>
          </p:cNvPr>
          <p:cNvCxnSpPr>
            <a:cxnSpLocks/>
          </p:cNvCxnSpPr>
          <p:nvPr/>
        </p:nvCxnSpPr>
        <p:spPr>
          <a:xfrm>
            <a:off x="9668543" y="4835857"/>
            <a:ext cx="534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AB8143-794A-4D44-84C8-2BDF5DD502F6}"/>
              </a:ext>
            </a:extLst>
          </p:cNvPr>
          <p:cNvCxnSpPr>
            <a:cxnSpLocks/>
          </p:cNvCxnSpPr>
          <p:nvPr/>
        </p:nvCxnSpPr>
        <p:spPr>
          <a:xfrm>
            <a:off x="3327735" y="5754099"/>
            <a:ext cx="1114924" cy="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B9F2C1-D5CC-4296-A133-42850ED17AED}"/>
              </a:ext>
            </a:extLst>
          </p:cNvPr>
          <p:cNvCxnSpPr>
            <a:cxnSpLocks/>
          </p:cNvCxnSpPr>
          <p:nvPr/>
        </p:nvCxnSpPr>
        <p:spPr>
          <a:xfrm>
            <a:off x="7284786" y="1182098"/>
            <a:ext cx="981241" cy="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AE72EC-ECCE-44E3-8DC0-43FB098E6A8C}"/>
              </a:ext>
            </a:extLst>
          </p:cNvPr>
          <p:cNvCxnSpPr>
            <a:cxnSpLocks/>
          </p:cNvCxnSpPr>
          <p:nvPr/>
        </p:nvCxnSpPr>
        <p:spPr>
          <a:xfrm flipV="1">
            <a:off x="5831805" y="4894679"/>
            <a:ext cx="5349" cy="24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32C469-1767-4CE7-94FB-91FF50AFDCB8}"/>
              </a:ext>
            </a:extLst>
          </p:cNvPr>
          <p:cNvCxnSpPr>
            <a:cxnSpLocks/>
          </p:cNvCxnSpPr>
          <p:nvPr/>
        </p:nvCxnSpPr>
        <p:spPr>
          <a:xfrm flipV="1">
            <a:off x="5831804" y="3303836"/>
            <a:ext cx="5349" cy="42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16C52-B622-40E4-830B-53D2ADB3379C}"/>
              </a:ext>
            </a:extLst>
          </p:cNvPr>
          <p:cNvCxnSpPr>
            <a:cxnSpLocks/>
          </p:cNvCxnSpPr>
          <p:nvPr/>
        </p:nvCxnSpPr>
        <p:spPr>
          <a:xfrm flipV="1">
            <a:off x="5831805" y="1779837"/>
            <a:ext cx="5349" cy="30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5748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187</cp:revision>
  <dcterms:created xsi:type="dcterms:W3CDTF">2013-07-15T20:26:40Z</dcterms:created>
  <dcterms:modified xsi:type="dcterms:W3CDTF">2019-05-10T10:13:28Z</dcterms:modified>
</cp:coreProperties>
</file>