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90b9b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90b9b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90b9b79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90b9b79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90b9b79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90b9b79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90b9b79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90b9b79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290b9b79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290b9b79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290b9b7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290b9b7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90b9b79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90b9b79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Reservation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Team 2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7400" y="2112475"/>
            <a:ext cx="76887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54">
                <a:solidFill>
                  <a:schemeClr val="dk2"/>
                </a:solidFill>
              </a:rPr>
              <a:t>1.Airbnb NYC Data</a:t>
            </a:r>
            <a:endParaRPr sz="165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54">
                <a:solidFill>
                  <a:schemeClr val="dk2"/>
                </a:solidFill>
              </a:rPr>
              <a:t>2. Kaggle</a:t>
            </a:r>
            <a:endParaRPr sz="165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54">
                <a:solidFill>
                  <a:schemeClr val="dk2"/>
                </a:solidFill>
              </a:rPr>
              <a:t>3. </a:t>
            </a:r>
            <a:r>
              <a:rPr lang="en" sz="1654">
                <a:solidFill>
                  <a:schemeClr val="dk2"/>
                </a:solidFill>
              </a:rPr>
              <a:t>Dates availability </a:t>
            </a:r>
            <a:endParaRPr sz="1654">
              <a:solidFill>
                <a:schemeClr val="dk2"/>
              </a:solidFill>
            </a:endParaRPr>
          </a:p>
          <a:p>
            <a:pPr indent="-33369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55"/>
              <a:buChar char="●"/>
            </a:pPr>
            <a:r>
              <a:rPr lang="en" sz="1654">
                <a:solidFill>
                  <a:schemeClr val="dk2"/>
                </a:solidFill>
              </a:rPr>
              <a:t>   Analysing Reservation based on seasons,price and reviews</a:t>
            </a:r>
            <a:endParaRPr sz="1654">
              <a:solidFill>
                <a:schemeClr val="dk2"/>
              </a:solidFill>
            </a:endParaRPr>
          </a:p>
          <a:p>
            <a:pPr indent="-3336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5"/>
              <a:buChar char="●"/>
            </a:pPr>
            <a:r>
              <a:rPr lang="en" sz="1654">
                <a:solidFill>
                  <a:schemeClr val="dk2"/>
                </a:solidFill>
              </a:rPr>
              <a:t>   Predicting  the price </a:t>
            </a:r>
            <a:endParaRPr sz="1654">
              <a:solidFill>
                <a:schemeClr val="dk2"/>
              </a:solidFill>
            </a:endParaRPr>
          </a:p>
          <a:p>
            <a:pPr indent="-3336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5"/>
              <a:buChar char="●"/>
            </a:pPr>
            <a:r>
              <a:rPr lang="en" sz="1654">
                <a:solidFill>
                  <a:schemeClr val="dk2"/>
                </a:solidFill>
              </a:rPr>
              <a:t>   Searching houses based on the dimensions</a:t>
            </a:r>
            <a:endParaRPr sz="1654">
              <a:solidFill>
                <a:schemeClr val="dk2"/>
              </a:solidFill>
            </a:endParaRPr>
          </a:p>
          <a:p>
            <a:pPr indent="-3336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5"/>
              <a:buChar char="●"/>
            </a:pPr>
            <a:r>
              <a:rPr lang="en" sz="1654">
                <a:solidFill>
                  <a:schemeClr val="dk2"/>
                </a:solidFill>
              </a:rPr>
              <a:t>   Predicting the price  based  on the no.of candidates</a:t>
            </a:r>
            <a:endParaRPr sz="165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5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5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55">
                <a:solidFill>
                  <a:schemeClr val="dk2"/>
                </a:solidFill>
              </a:rPr>
              <a:t> </a:t>
            </a:r>
            <a:endParaRPr sz="145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Uncertainties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7463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0000"/>
                </a:solidFill>
              </a:rPr>
              <a:t>1.Features:</a:t>
            </a:r>
            <a:endParaRPr b="1" sz="4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</a:t>
            </a:r>
            <a:r>
              <a:rPr lang="en" sz="4100">
                <a:solidFill>
                  <a:srgbClr val="000000"/>
                </a:solidFill>
              </a:rPr>
              <a:t>Providing customers with choices that best suits their requirement</a:t>
            </a:r>
            <a:r>
              <a:rPr b="1" lang="en" sz="4623">
                <a:solidFill>
                  <a:srgbClr val="000000"/>
                </a:solidFill>
              </a:rPr>
              <a:t>.</a:t>
            </a:r>
            <a:endParaRPr b="1" sz="4623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 We will also have a mechanism to filter the rooms based on the customer budget</a:t>
            </a:r>
            <a:endParaRPr sz="4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</a:t>
            </a:r>
            <a:r>
              <a:rPr lang="en" sz="4100">
                <a:solidFill>
                  <a:srgbClr val="000000"/>
                </a:solidFill>
              </a:rPr>
              <a:t>S</a:t>
            </a:r>
            <a:r>
              <a:rPr lang="en" sz="4100">
                <a:solidFill>
                  <a:srgbClr val="000000"/>
                </a:solidFill>
              </a:rPr>
              <a:t>easonal search</a:t>
            </a:r>
            <a:endParaRPr sz="4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</a:rPr>
              <a:t> Sorting based on the rent cost</a:t>
            </a:r>
            <a:endParaRPr sz="4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</a:rPr>
              <a:t> Dates availability</a:t>
            </a:r>
            <a:endParaRPr sz="4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14961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39">
                <a:solidFill>
                  <a:srgbClr val="000000"/>
                </a:solidFill>
              </a:rPr>
              <a:t>2. Technologies</a:t>
            </a:r>
            <a:endParaRPr b="1" sz="483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39">
                <a:solidFill>
                  <a:srgbClr val="000000"/>
                </a:solidFill>
              </a:rPr>
              <a:t>Microsoft sql server for storing data</a:t>
            </a:r>
            <a:endParaRPr sz="483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39">
                <a:solidFill>
                  <a:srgbClr val="000000"/>
                </a:solidFill>
              </a:rPr>
              <a:t>Sql in C# for </a:t>
            </a:r>
            <a:r>
              <a:rPr lang="en" sz="4839">
                <a:solidFill>
                  <a:srgbClr val="000000"/>
                </a:solidFill>
              </a:rPr>
              <a:t>querying</a:t>
            </a:r>
            <a:endParaRPr sz="483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39">
                <a:solidFill>
                  <a:srgbClr val="000000"/>
                </a:solidFill>
              </a:rPr>
              <a:t>Rest API</a:t>
            </a:r>
            <a:endParaRPr sz="483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4.Enduser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Customers interested in reserving airbnb will be profited by the project by providing them with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Quality rooms with affordable prices.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Predictive Work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Understanding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Cleaning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Transformation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Data Analysis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Web API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Front End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6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Assumptions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1992000"/>
            <a:ext cx="76887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10"/>
              <a:t> </a:t>
            </a:r>
            <a:r>
              <a:rPr lang="en" sz="1410">
                <a:solidFill>
                  <a:schemeClr val="dk2"/>
                </a:solidFill>
              </a:rPr>
              <a:t>     </a:t>
            </a:r>
            <a:r>
              <a:rPr lang="en" sz="1410">
                <a:solidFill>
                  <a:schemeClr val="dk2"/>
                </a:solidFill>
              </a:rPr>
              <a:t>Rental Prices in Weekends are higher</a:t>
            </a:r>
            <a:endParaRPr sz="14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>
                <a:solidFill>
                  <a:schemeClr val="dk2"/>
                </a:solidFill>
              </a:rPr>
              <a:t>     Dates and seasons are highly correlated</a:t>
            </a:r>
            <a:endParaRPr sz="141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10"/>
          </a:p>
        </p:txBody>
      </p:sp>
      <p:sp>
        <p:nvSpPr>
          <p:cNvPr id="122" name="Google Shape;122;p19"/>
          <p:cNvSpPr txBox="1"/>
          <p:nvPr/>
        </p:nvSpPr>
        <p:spPr>
          <a:xfrm>
            <a:off x="729450" y="2745450"/>
            <a:ext cx="570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Delays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840425" y="3294525"/>
            <a:ext cx="577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Deciding the Workflow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Unexpected Outcomes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Choosing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inappropriate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data sets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Realizing Alternative methods for the functions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Progress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942375" y="1919100"/>
            <a:ext cx="7688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92">
                <a:solidFill>
                  <a:schemeClr val="dk2"/>
                </a:solidFill>
              </a:rPr>
              <a:t>Weekly Sprints</a:t>
            </a:r>
            <a:endParaRPr sz="199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92">
                <a:solidFill>
                  <a:schemeClr val="dk2"/>
                </a:solidFill>
              </a:rPr>
              <a:t>Successful implementation of the features</a:t>
            </a:r>
            <a:endParaRPr sz="199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92">
                <a:solidFill>
                  <a:schemeClr val="dk2"/>
                </a:solidFill>
              </a:rPr>
              <a:t>Being in Track with the schedule</a:t>
            </a:r>
            <a:endParaRPr sz="199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729450" y="3025575"/>
            <a:ext cx="785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7.Quality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42375" y="3610575"/>
            <a:ext cx="764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Starting early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Agile Methodology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Keeping track of the 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