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FA4D4F-BF69-4F21-B29C-567EFE4563C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3770F3-3F73-4F5B-BA7F-7EB1534B2D05}">
      <dgm:prSet custT="1"/>
      <dgm:spPr/>
      <dgm:t>
        <a:bodyPr/>
        <a:lstStyle/>
        <a:p>
          <a:pPr>
            <a:defRPr cap="all"/>
          </a:pPr>
          <a:r>
            <a:rPr lang="en-PK" sz="1400" dirty="0"/>
            <a:t>2048 is a mathematical game developed by </a:t>
          </a:r>
          <a:r>
            <a:rPr lang="en-GB" sz="1400" dirty="0"/>
            <a:t>Gabriele Cirulli.</a:t>
          </a:r>
          <a:endParaRPr lang="en-US" sz="1400" dirty="0"/>
        </a:p>
      </dgm:t>
    </dgm:pt>
    <dgm:pt modelId="{43CB61E2-01FA-4D0D-801A-EEFC09518DCB}" type="parTrans" cxnId="{F8A6433C-AB0B-4B44-BD4B-68594547322A}">
      <dgm:prSet/>
      <dgm:spPr/>
      <dgm:t>
        <a:bodyPr/>
        <a:lstStyle/>
        <a:p>
          <a:endParaRPr lang="en-US"/>
        </a:p>
      </dgm:t>
    </dgm:pt>
    <dgm:pt modelId="{E9AA22D3-1246-420F-8977-258161A5ED36}" type="sibTrans" cxnId="{F8A6433C-AB0B-4B44-BD4B-68594547322A}">
      <dgm:prSet/>
      <dgm:spPr/>
      <dgm:t>
        <a:bodyPr/>
        <a:lstStyle/>
        <a:p>
          <a:endParaRPr lang="en-US"/>
        </a:p>
      </dgm:t>
    </dgm:pt>
    <dgm:pt modelId="{2AF5D965-4165-4BF7-8E24-3A285F023E90}">
      <dgm:prSet custT="1"/>
      <dgm:spPr/>
      <dgm:t>
        <a:bodyPr/>
        <a:lstStyle/>
        <a:p>
          <a:pPr>
            <a:defRPr cap="all"/>
          </a:pPr>
          <a:r>
            <a:rPr lang="en-GB" sz="1400" dirty="0"/>
            <a:t>The objective of the game is to slide numbered tiles on a grid to combine them to create a tile with the number 2048.</a:t>
          </a:r>
          <a:endParaRPr lang="en-US" sz="1400" dirty="0"/>
        </a:p>
      </dgm:t>
    </dgm:pt>
    <dgm:pt modelId="{E57C9905-226F-436B-BD30-49D55CD9666A}" type="parTrans" cxnId="{0049376C-2F86-4D11-B399-207454E47984}">
      <dgm:prSet/>
      <dgm:spPr/>
      <dgm:t>
        <a:bodyPr/>
        <a:lstStyle/>
        <a:p>
          <a:endParaRPr lang="en-US"/>
        </a:p>
      </dgm:t>
    </dgm:pt>
    <dgm:pt modelId="{9BB69EA8-575A-43BE-9694-CC6DFC741201}" type="sibTrans" cxnId="{0049376C-2F86-4D11-B399-207454E47984}">
      <dgm:prSet/>
      <dgm:spPr/>
      <dgm:t>
        <a:bodyPr/>
        <a:lstStyle/>
        <a:p>
          <a:endParaRPr lang="en-US"/>
        </a:p>
      </dgm:t>
    </dgm:pt>
    <dgm:pt modelId="{C85428B2-54BE-48B0-9C66-81A92388646D}">
      <dgm:prSet custT="1"/>
      <dgm:spPr/>
      <dgm:t>
        <a:bodyPr/>
        <a:lstStyle/>
        <a:p>
          <a:pPr>
            <a:defRPr cap="all"/>
          </a:pPr>
          <a:r>
            <a:rPr lang="en-GB" sz="1400" dirty="0"/>
            <a:t>It was developed in CSS and JavaScript. We have created an offline version of this game.</a:t>
          </a:r>
          <a:endParaRPr lang="en-US" sz="1400" dirty="0"/>
        </a:p>
      </dgm:t>
    </dgm:pt>
    <dgm:pt modelId="{2533C53A-BE8E-4C5D-8C90-BDA9D9A89E0B}" type="parTrans" cxnId="{3CC384C6-2B5D-48E3-91A5-5364ACC21E82}">
      <dgm:prSet/>
      <dgm:spPr/>
      <dgm:t>
        <a:bodyPr/>
        <a:lstStyle/>
        <a:p>
          <a:endParaRPr lang="en-US"/>
        </a:p>
      </dgm:t>
    </dgm:pt>
    <dgm:pt modelId="{38889CF7-E5F8-40F8-A9CF-BFB940FC840C}" type="sibTrans" cxnId="{3CC384C6-2B5D-48E3-91A5-5364ACC21E82}">
      <dgm:prSet/>
      <dgm:spPr/>
      <dgm:t>
        <a:bodyPr/>
        <a:lstStyle/>
        <a:p>
          <a:endParaRPr lang="en-US"/>
        </a:p>
      </dgm:t>
    </dgm:pt>
    <dgm:pt modelId="{3E02CE41-2BB5-4ED4-A6B1-F43B5AD1C228}">
      <dgm:prSet custT="1"/>
      <dgm:spPr/>
      <dgm:t>
        <a:bodyPr/>
        <a:lstStyle/>
        <a:p>
          <a:pPr>
            <a:defRPr cap="all"/>
          </a:pPr>
          <a:r>
            <a:rPr lang="en-GB" sz="1400" dirty="0"/>
            <a:t>This mathematical puzzle game is a great exercise for the brain.</a:t>
          </a:r>
          <a:endParaRPr lang="en-US" sz="1400" dirty="0"/>
        </a:p>
      </dgm:t>
    </dgm:pt>
    <dgm:pt modelId="{2374DECA-6C72-45C9-9B6D-66499E96E614}" type="parTrans" cxnId="{6DB8DD22-BAA6-455A-8D4A-033F0472BAE7}">
      <dgm:prSet/>
      <dgm:spPr/>
      <dgm:t>
        <a:bodyPr/>
        <a:lstStyle/>
        <a:p>
          <a:endParaRPr lang="en-US"/>
        </a:p>
      </dgm:t>
    </dgm:pt>
    <dgm:pt modelId="{41487E9A-F2F9-4970-872C-F152B0BEC1D1}" type="sibTrans" cxnId="{6DB8DD22-BAA6-455A-8D4A-033F0472BAE7}">
      <dgm:prSet/>
      <dgm:spPr/>
      <dgm:t>
        <a:bodyPr/>
        <a:lstStyle/>
        <a:p>
          <a:endParaRPr lang="en-US"/>
        </a:p>
      </dgm:t>
    </dgm:pt>
    <dgm:pt modelId="{F95F1929-BCA5-4413-9661-A4EB9D173C8B}" type="pres">
      <dgm:prSet presAssocID="{48FA4D4F-BF69-4F21-B29C-567EFE4563CF}" presName="root" presStyleCnt="0">
        <dgm:presLayoutVars>
          <dgm:dir/>
          <dgm:resizeHandles val="exact"/>
        </dgm:presLayoutVars>
      </dgm:prSet>
      <dgm:spPr/>
    </dgm:pt>
    <dgm:pt modelId="{02A08D94-53B2-4605-8DA6-F2D300E8EF18}" type="pres">
      <dgm:prSet presAssocID="{E73770F3-3F73-4F5B-BA7F-7EB1534B2D05}" presName="compNode" presStyleCnt="0"/>
      <dgm:spPr/>
    </dgm:pt>
    <dgm:pt modelId="{25484F9D-27F8-4988-9352-6B131E27DB74}" type="pres">
      <dgm:prSet presAssocID="{E73770F3-3F73-4F5B-BA7F-7EB1534B2D0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3D1E86D-4182-4B1B-8864-FCD4229808B1}" type="pres">
      <dgm:prSet presAssocID="{E73770F3-3F73-4F5B-BA7F-7EB1534B2D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FAAB2A42-D24A-46D0-8906-35DEFDB9E055}" type="pres">
      <dgm:prSet presAssocID="{E73770F3-3F73-4F5B-BA7F-7EB1534B2D05}" presName="spaceRect" presStyleCnt="0"/>
      <dgm:spPr/>
    </dgm:pt>
    <dgm:pt modelId="{9875CA94-8B93-43C5-8B70-4EF6408E760C}" type="pres">
      <dgm:prSet presAssocID="{E73770F3-3F73-4F5B-BA7F-7EB1534B2D05}" presName="textRect" presStyleLbl="revTx" presStyleIdx="0" presStyleCnt="4">
        <dgm:presLayoutVars>
          <dgm:chMax val="1"/>
          <dgm:chPref val="1"/>
        </dgm:presLayoutVars>
      </dgm:prSet>
      <dgm:spPr/>
    </dgm:pt>
    <dgm:pt modelId="{1705041A-4158-4518-BAE5-B5CB4153B350}" type="pres">
      <dgm:prSet presAssocID="{E9AA22D3-1246-420F-8977-258161A5ED36}" presName="sibTrans" presStyleCnt="0"/>
      <dgm:spPr/>
    </dgm:pt>
    <dgm:pt modelId="{F78A35FE-581F-4D1F-AF33-FDDA7C986C46}" type="pres">
      <dgm:prSet presAssocID="{2AF5D965-4165-4BF7-8E24-3A285F023E90}" presName="compNode" presStyleCnt="0"/>
      <dgm:spPr/>
    </dgm:pt>
    <dgm:pt modelId="{A7DFF684-BAC3-4526-8020-B35DA9F2C9A0}" type="pres">
      <dgm:prSet presAssocID="{2AF5D965-4165-4BF7-8E24-3A285F023E9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B9188D6-984C-4CAC-B5E0-1B6EA07A1190}" type="pres">
      <dgm:prSet presAssocID="{2AF5D965-4165-4BF7-8E24-3A285F023E9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95ACE24E-98C7-4D0A-A2BE-EAAD2B4211AD}" type="pres">
      <dgm:prSet presAssocID="{2AF5D965-4165-4BF7-8E24-3A285F023E90}" presName="spaceRect" presStyleCnt="0"/>
      <dgm:spPr/>
    </dgm:pt>
    <dgm:pt modelId="{D7F1DFF8-38D9-4EBF-86B0-4131CFD08F12}" type="pres">
      <dgm:prSet presAssocID="{2AF5D965-4165-4BF7-8E24-3A285F023E90}" presName="textRect" presStyleLbl="revTx" presStyleIdx="1" presStyleCnt="4">
        <dgm:presLayoutVars>
          <dgm:chMax val="1"/>
          <dgm:chPref val="1"/>
        </dgm:presLayoutVars>
      </dgm:prSet>
      <dgm:spPr/>
    </dgm:pt>
    <dgm:pt modelId="{8ACA4744-CE39-495E-8BFF-13555FBC09EC}" type="pres">
      <dgm:prSet presAssocID="{9BB69EA8-575A-43BE-9694-CC6DFC741201}" presName="sibTrans" presStyleCnt="0"/>
      <dgm:spPr/>
    </dgm:pt>
    <dgm:pt modelId="{A99680A2-8930-4B83-A690-961491108A81}" type="pres">
      <dgm:prSet presAssocID="{C85428B2-54BE-48B0-9C66-81A92388646D}" presName="compNode" presStyleCnt="0"/>
      <dgm:spPr/>
    </dgm:pt>
    <dgm:pt modelId="{1AF62F26-F63B-432D-A32B-079594A7EED8}" type="pres">
      <dgm:prSet presAssocID="{C85428B2-54BE-48B0-9C66-81A92388646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4FACE63-C46A-4EDE-BB02-7D360EB11257}" type="pres">
      <dgm:prSet presAssocID="{C85428B2-54BE-48B0-9C66-81A9238864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2EC02F8-5FFB-4BE7-8EB4-549BA36EFF98}" type="pres">
      <dgm:prSet presAssocID="{C85428B2-54BE-48B0-9C66-81A92388646D}" presName="spaceRect" presStyleCnt="0"/>
      <dgm:spPr/>
    </dgm:pt>
    <dgm:pt modelId="{F8B15C1C-6D80-4966-A854-4B290BCC13F3}" type="pres">
      <dgm:prSet presAssocID="{C85428B2-54BE-48B0-9C66-81A92388646D}" presName="textRect" presStyleLbl="revTx" presStyleIdx="2" presStyleCnt="4">
        <dgm:presLayoutVars>
          <dgm:chMax val="1"/>
          <dgm:chPref val="1"/>
        </dgm:presLayoutVars>
      </dgm:prSet>
      <dgm:spPr/>
    </dgm:pt>
    <dgm:pt modelId="{6F176614-AA45-4C86-8CA0-B9AFAEDC9193}" type="pres">
      <dgm:prSet presAssocID="{38889CF7-E5F8-40F8-A9CF-BFB940FC840C}" presName="sibTrans" presStyleCnt="0"/>
      <dgm:spPr/>
    </dgm:pt>
    <dgm:pt modelId="{5F8F2424-0EA9-4F15-AAFE-AA7562F865A2}" type="pres">
      <dgm:prSet presAssocID="{3E02CE41-2BB5-4ED4-A6B1-F43B5AD1C228}" presName="compNode" presStyleCnt="0"/>
      <dgm:spPr/>
    </dgm:pt>
    <dgm:pt modelId="{51000D09-7E7C-403F-AC7F-6337CDBF4202}" type="pres">
      <dgm:prSet presAssocID="{3E02CE41-2BB5-4ED4-A6B1-F43B5AD1C22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3BF803F-7B45-422B-852A-5CFE455BD063}" type="pres">
      <dgm:prSet presAssocID="{3E02CE41-2BB5-4ED4-A6B1-F43B5AD1C2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596CDF2-27C9-4E91-A309-AA521180FC7E}" type="pres">
      <dgm:prSet presAssocID="{3E02CE41-2BB5-4ED4-A6B1-F43B5AD1C228}" presName="spaceRect" presStyleCnt="0"/>
      <dgm:spPr/>
    </dgm:pt>
    <dgm:pt modelId="{1A8CA6B8-4C28-40F5-BC6E-0EFFC1485BCF}" type="pres">
      <dgm:prSet presAssocID="{3E02CE41-2BB5-4ED4-A6B1-F43B5AD1C22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DB8DD22-BAA6-455A-8D4A-033F0472BAE7}" srcId="{48FA4D4F-BF69-4F21-B29C-567EFE4563CF}" destId="{3E02CE41-2BB5-4ED4-A6B1-F43B5AD1C228}" srcOrd="3" destOrd="0" parTransId="{2374DECA-6C72-45C9-9B6D-66499E96E614}" sibTransId="{41487E9A-F2F9-4970-872C-F152B0BEC1D1}"/>
    <dgm:cxn modelId="{F8A6433C-AB0B-4B44-BD4B-68594547322A}" srcId="{48FA4D4F-BF69-4F21-B29C-567EFE4563CF}" destId="{E73770F3-3F73-4F5B-BA7F-7EB1534B2D05}" srcOrd="0" destOrd="0" parTransId="{43CB61E2-01FA-4D0D-801A-EEFC09518DCB}" sibTransId="{E9AA22D3-1246-420F-8977-258161A5ED36}"/>
    <dgm:cxn modelId="{8114B141-1BE6-4DA5-B0B4-9AC18BD031C8}" type="presOf" srcId="{48FA4D4F-BF69-4F21-B29C-567EFE4563CF}" destId="{F95F1929-BCA5-4413-9661-A4EB9D173C8B}" srcOrd="0" destOrd="0" presId="urn:microsoft.com/office/officeart/2018/5/layout/IconLeafLabelList"/>
    <dgm:cxn modelId="{3C51045F-98D3-4DF9-A2D7-D9BA5B428FD7}" type="presOf" srcId="{E73770F3-3F73-4F5B-BA7F-7EB1534B2D05}" destId="{9875CA94-8B93-43C5-8B70-4EF6408E760C}" srcOrd="0" destOrd="0" presId="urn:microsoft.com/office/officeart/2018/5/layout/IconLeafLabelList"/>
    <dgm:cxn modelId="{0049376C-2F86-4D11-B399-207454E47984}" srcId="{48FA4D4F-BF69-4F21-B29C-567EFE4563CF}" destId="{2AF5D965-4165-4BF7-8E24-3A285F023E90}" srcOrd="1" destOrd="0" parTransId="{E57C9905-226F-436B-BD30-49D55CD9666A}" sibTransId="{9BB69EA8-575A-43BE-9694-CC6DFC741201}"/>
    <dgm:cxn modelId="{18EF7E72-84DC-4B94-8169-A3E2A840907A}" type="presOf" srcId="{3E02CE41-2BB5-4ED4-A6B1-F43B5AD1C228}" destId="{1A8CA6B8-4C28-40F5-BC6E-0EFFC1485BCF}" srcOrd="0" destOrd="0" presId="urn:microsoft.com/office/officeart/2018/5/layout/IconLeafLabelList"/>
    <dgm:cxn modelId="{D9D89B8E-D115-4FEA-929E-941F3FCBB8EF}" type="presOf" srcId="{C85428B2-54BE-48B0-9C66-81A92388646D}" destId="{F8B15C1C-6D80-4966-A854-4B290BCC13F3}" srcOrd="0" destOrd="0" presId="urn:microsoft.com/office/officeart/2018/5/layout/IconLeafLabelList"/>
    <dgm:cxn modelId="{3CC384C6-2B5D-48E3-91A5-5364ACC21E82}" srcId="{48FA4D4F-BF69-4F21-B29C-567EFE4563CF}" destId="{C85428B2-54BE-48B0-9C66-81A92388646D}" srcOrd="2" destOrd="0" parTransId="{2533C53A-BE8E-4C5D-8C90-BDA9D9A89E0B}" sibTransId="{38889CF7-E5F8-40F8-A9CF-BFB940FC840C}"/>
    <dgm:cxn modelId="{A9603BE5-1AC5-4356-9180-EEFE1CA738E2}" type="presOf" srcId="{2AF5D965-4165-4BF7-8E24-3A285F023E90}" destId="{D7F1DFF8-38D9-4EBF-86B0-4131CFD08F12}" srcOrd="0" destOrd="0" presId="urn:microsoft.com/office/officeart/2018/5/layout/IconLeafLabelList"/>
    <dgm:cxn modelId="{9DB99134-D8FE-4439-BBA8-E4CE9232546E}" type="presParOf" srcId="{F95F1929-BCA5-4413-9661-A4EB9D173C8B}" destId="{02A08D94-53B2-4605-8DA6-F2D300E8EF18}" srcOrd="0" destOrd="0" presId="urn:microsoft.com/office/officeart/2018/5/layout/IconLeafLabelList"/>
    <dgm:cxn modelId="{3A681DA4-E32B-49D6-8193-39957A317CA0}" type="presParOf" srcId="{02A08D94-53B2-4605-8DA6-F2D300E8EF18}" destId="{25484F9D-27F8-4988-9352-6B131E27DB74}" srcOrd="0" destOrd="0" presId="urn:microsoft.com/office/officeart/2018/5/layout/IconLeafLabelList"/>
    <dgm:cxn modelId="{D75187F7-9C66-4483-93C8-586EA4C8306A}" type="presParOf" srcId="{02A08D94-53B2-4605-8DA6-F2D300E8EF18}" destId="{73D1E86D-4182-4B1B-8864-FCD4229808B1}" srcOrd="1" destOrd="0" presId="urn:microsoft.com/office/officeart/2018/5/layout/IconLeafLabelList"/>
    <dgm:cxn modelId="{756D1BFA-080A-45A0-9C3B-228376CA8C6F}" type="presParOf" srcId="{02A08D94-53B2-4605-8DA6-F2D300E8EF18}" destId="{FAAB2A42-D24A-46D0-8906-35DEFDB9E055}" srcOrd="2" destOrd="0" presId="urn:microsoft.com/office/officeart/2018/5/layout/IconLeafLabelList"/>
    <dgm:cxn modelId="{C2DD0417-B420-4652-ABAA-D9A9D6092AF1}" type="presParOf" srcId="{02A08D94-53B2-4605-8DA6-F2D300E8EF18}" destId="{9875CA94-8B93-43C5-8B70-4EF6408E760C}" srcOrd="3" destOrd="0" presId="urn:microsoft.com/office/officeart/2018/5/layout/IconLeafLabelList"/>
    <dgm:cxn modelId="{A7823D06-775B-4BE4-9807-31BED52D6B29}" type="presParOf" srcId="{F95F1929-BCA5-4413-9661-A4EB9D173C8B}" destId="{1705041A-4158-4518-BAE5-B5CB4153B350}" srcOrd="1" destOrd="0" presId="urn:microsoft.com/office/officeart/2018/5/layout/IconLeafLabelList"/>
    <dgm:cxn modelId="{3ABB8204-F06F-46BC-A5DB-D98564CE6638}" type="presParOf" srcId="{F95F1929-BCA5-4413-9661-A4EB9D173C8B}" destId="{F78A35FE-581F-4D1F-AF33-FDDA7C986C46}" srcOrd="2" destOrd="0" presId="urn:microsoft.com/office/officeart/2018/5/layout/IconLeafLabelList"/>
    <dgm:cxn modelId="{74A79574-BD8E-4D91-A749-9C2B23ADA981}" type="presParOf" srcId="{F78A35FE-581F-4D1F-AF33-FDDA7C986C46}" destId="{A7DFF684-BAC3-4526-8020-B35DA9F2C9A0}" srcOrd="0" destOrd="0" presId="urn:microsoft.com/office/officeart/2018/5/layout/IconLeafLabelList"/>
    <dgm:cxn modelId="{D2C567B6-8900-46F6-80BF-C2F0E9E28896}" type="presParOf" srcId="{F78A35FE-581F-4D1F-AF33-FDDA7C986C46}" destId="{CB9188D6-984C-4CAC-B5E0-1B6EA07A1190}" srcOrd="1" destOrd="0" presId="urn:microsoft.com/office/officeart/2018/5/layout/IconLeafLabelList"/>
    <dgm:cxn modelId="{19E606AC-5EEF-47DC-8EFE-576753A89D63}" type="presParOf" srcId="{F78A35FE-581F-4D1F-AF33-FDDA7C986C46}" destId="{95ACE24E-98C7-4D0A-A2BE-EAAD2B4211AD}" srcOrd="2" destOrd="0" presId="urn:microsoft.com/office/officeart/2018/5/layout/IconLeafLabelList"/>
    <dgm:cxn modelId="{FA902FDF-CF8F-4130-B42B-343733738627}" type="presParOf" srcId="{F78A35FE-581F-4D1F-AF33-FDDA7C986C46}" destId="{D7F1DFF8-38D9-4EBF-86B0-4131CFD08F12}" srcOrd="3" destOrd="0" presId="urn:microsoft.com/office/officeart/2018/5/layout/IconLeafLabelList"/>
    <dgm:cxn modelId="{4453EF9E-D7D3-4668-803A-92C993C72D51}" type="presParOf" srcId="{F95F1929-BCA5-4413-9661-A4EB9D173C8B}" destId="{8ACA4744-CE39-495E-8BFF-13555FBC09EC}" srcOrd="3" destOrd="0" presId="urn:microsoft.com/office/officeart/2018/5/layout/IconLeafLabelList"/>
    <dgm:cxn modelId="{8DE37E0F-10B0-4E6C-AF5F-4038F860B2E2}" type="presParOf" srcId="{F95F1929-BCA5-4413-9661-A4EB9D173C8B}" destId="{A99680A2-8930-4B83-A690-961491108A81}" srcOrd="4" destOrd="0" presId="urn:microsoft.com/office/officeart/2018/5/layout/IconLeafLabelList"/>
    <dgm:cxn modelId="{65B1CF35-FCAC-44C1-BBFB-FB1C9C763B8F}" type="presParOf" srcId="{A99680A2-8930-4B83-A690-961491108A81}" destId="{1AF62F26-F63B-432D-A32B-079594A7EED8}" srcOrd="0" destOrd="0" presId="urn:microsoft.com/office/officeart/2018/5/layout/IconLeafLabelList"/>
    <dgm:cxn modelId="{EBE82287-6DA8-4B16-B462-95AF8F7C365F}" type="presParOf" srcId="{A99680A2-8930-4B83-A690-961491108A81}" destId="{64FACE63-C46A-4EDE-BB02-7D360EB11257}" srcOrd="1" destOrd="0" presId="urn:microsoft.com/office/officeart/2018/5/layout/IconLeafLabelList"/>
    <dgm:cxn modelId="{960BF80E-DF76-4CFF-B41B-97ED687AD49B}" type="presParOf" srcId="{A99680A2-8930-4B83-A690-961491108A81}" destId="{C2EC02F8-5FFB-4BE7-8EB4-549BA36EFF98}" srcOrd="2" destOrd="0" presId="urn:microsoft.com/office/officeart/2018/5/layout/IconLeafLabelList"/>
    <dgm:cxn modelId="{55E61744-77A0-4113-9110-D64ABFC63598}" type="presParOf" srcId="{A99680A2-8930-4B83-A690-961491108A81}" destId="{F8B15C1C-6D80-4966-A854-4B290BCC13F3}" srcOrd="3" destOrd="0" presId="urn:microsoft.com/office/officeart/2018/5/layout/IconLeafLabelList"/>
    <dgm:cxn modelId="{551D331A-44F7-4C57-B9B5-E8762C501911}" type="presParOf" srcId="{F95F1929-BCA5-4413-9661-A4EB9D173C8B}" destId="{6F176614-AA45-4C86-8CA0-B9AFAEDC9193}" srcOrd="5" destOrd="0" presId="urn:microsoft.com/office/officeart/2018/5/layout/IconLeafLabelList"/>
    <dgm:cxn modelId="{76E0CD95-A8C4-4038-AF48-C128F02909A6}" type="presParOf" srcId="{F95F1929-BCA5-4413-9661-A4EB9D173C8B}" destId="{5F8F2424-0EA9-4F15-AAFE-AA7562F865A2}" srcOrd="6" destOrd="0" presId="urn:microsoft.com/office/officeart/2018/5/layout/IconLeafLabelList"/>
    <dgm:cxn modelId="{A07C93B1-727D-4517-BA63-5E6F2DC9A444}" type="presParOf" srcId="{5F8F2424-0EA9-4F15-AAFE-AA7562F865A2}" destId="{51000D09-7E7C-403F-AC7F-6337CDBF4202}" srcOrd="0" destOrd="0" presId="urn:microsoft.com/office/officeart/2018/5/layout/IconLeafLabelList"/>
    <dgm:cxn modelId="{36503857-D0C6-4CCF-83E5-F2EA5842913F}" type="presParOf" srcId="{5F8F2424-0EA9-4F15-AAFE-AA7562F865A2}" destId="{83BF803F-7B45-422B-852A-5CFE455BD063}" srcOrd="1" destOrd="0" presId="urn:microsoft.com/office/officeart/2018/5/layout/IconLeafLabelList"/>
    <dgm:cxn modelId="{5FF80850-2AD9-4F44-BB01-30D9EEDCAC7A}" type="presParOf" srcId="{5F8F2424-0EA9-4F15-AAFE-AA7562F865A2}" destId="{2596CDF2-27C9-4E91-A309-AA521180FC7E}" srcOrd="2" destOrd="0" presId="urn:microsoft.com/office/officeart/2018/5/layout/IconLeafLabelList"/>
    <dgm:cxn modelId="{38C67E36-B690-43AB-A416-7E79AE705D0C}" type="presParOf" srcId="{5F8F2424-0EA9-4F15-AAFE-AA7562F865A2}" destId="{1A8CA6B8-4C28-40F5-BC6E-0EFFC1485BC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84F9D-27F8-4988-9352-6B131E27DB74}">
      <dsp:nvSpPr>
        <dsp:cNvPr id="0" name=""/>
        <dsp:cNvSpPr/>
      </dsp:nvSpPr>
      <dsp:spPr>
        <a:xfrm>
          <a:off x="865366" y="305107"/>
          <a:ext cx="1259420" cy="12594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1E86D-4182-4B1B-8864-FCD4229808B1}">
      <dsp:nvSpPr>
        <dsp:cNvPr id="0" name=""/>
        <dsp:cNvSpPr/>
      </dsp:nvSpPr>
      <dsp:spPr>
        <a:xfrm>
          <a:off x="1133767" y="573508"/>
          <a:ext cx="722618" cy="7226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5CA94-8B93-43C5-8B70-4EF6408E760C}">
      <dsp:nvSpPr>
        <dsp:cNvPr id="0" name=""/>
        <dsp:cNvSpPr/>
      </dsp:nvSpPr>
      <dsp:spPr>
        <a:xfrm>
          <a:off x="462764" y="1956806"/>
          <a:ext cx="2064623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1400" kern="1200" dirty="0"/>
            <a:t>2048 is a mathematical game developed by </a:t>
          </a:r>
          <a:r>
            <a:rPr lang="en-GB" sz="1400" kern="1200" dirty="0"/>
            <a:t>Gabriele Cirulli.</a:t>
          </a:r>
          <a:endParaRPr lang="en-US" sz="1400" kern="1200" dirty="0"/>
        </a:p>
      </dsp:txBody>
      <dsp:txXfrm>
        <a:off x="462764" y="1956806"/>
        <a:ext cx="2064623" cy="1102500"/>
      </dsp:txXfrm>
    </dsp:sp>
    <dsp:sp modelId="{A7DFF684-BAC3-4526-8020-B35DA9F2C9A0}">
      <dsp:nvSpPr>
        <dsp:cNvPr id="0" name=""/>
        <dsp:cNvSpPr/>
      </dsp:nvSpPr>
      <dsp:spPr>
        <a:xfrm>
          <a:off x="3291298" y="305107"/>
          <a:ext cx="1259420" cy="12594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188D6-984C-4CAC-B5E0-1B6EA07A1190}">
      <dsp:nvSpPr>
        <dsp:cNvPr id="0" name=""/>
        <dsp:cNvSpPr/>
      </dsp:nvSpPr>
      <dsp:spPr>
        <a:xfrm>
          <a:off x="3559699" y="573508"/>
          <a:ext cx="722618" cy="7226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1DFF8-38D9-4EBF-86B0-4131CFD08F12}">
      <dsp:nvSpPr>
        <dsp:cNvPr id="0" name=""/>
        <dsp:cNvSpPr/>
      </dsp:nvSpPr>
      <dsp:spPr>
        <a:xfrm>
          <a:off x="2888697" y="1956806"/>
          <a:ext cx="2064623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 dirty="0"/>
            <a:t>The objective of the game is to slide numbered tiles on a grid to combine them to create a tile with the number 2048.</a:t>
          </a:r>
          <a:endParaRPr lang="en-US" sz="1400" kern="1200" dirty="0"/>
        </a:p>
      </dsp:txBody>
      <dsp:txXfrm>
        <a:off x="2888697" y="1956806"/>
        <a:ext cx="2064623" cy="1102500"/>
      </dsp:txXfrm>
    </dsp:sp>
    <dsp:sp modelId="{1AF62F26-F63B-432D-A32B-079594A7EED8}">
      <dsp:nvSpPr>
        <dsp:cNvPr id="0" name=""/>
        <dsp:cNvSpPr/>
      </dsp:nvSpPr>
      <dsp:spPr>
        <a:xfrm>
          <a:off x="5717231" y="305107"/>
          <a:ext cx="1259420" cy="12594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ACE63-C46A-4EDE-BB02-7D360EB11257}">
      <dsp:nvSpPr>
        <dsp:cNvPr id="0" name=""/>
        <dsp:cNvSpPr/>
      </dsp:nvSpPr>
      <dsp:spPr>
        <a:xfrm>
          <a:off x="5985632" y="573508"/>
          <a:ext cx="722618" cy="7226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15C1C-6D80-4966-A854-4B290BCC13F3}">
      <dsp:nvSpPr>
        <dsp:cNvPr id="0" name=""/>
        <dsp:cNvSpPr/>
      </dsp:nvSpPr>
      <dsp:spPr>
        <a:xfrm>
          <a:off x="5314629" y="1956806"/>
          <a:ext cx="2064623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 dirty="0"/>
            <a:t>It was developed in CSS and JavaScript. We have created an offline version of this game.</a:t>
          </a:r>
          <a:endParaRPr lang="en-US" sz="1400" kern="1200" dirty="0"/>
        </a:p>
      </dsp:txBody>
      <dsp:txXfrm>
        <a:off x="5314629" y="1956806"/>
        <a:ext cx="2064623" cy="1102500"/>
      </dsp:txXfrm>
    </dsp:sp>
    <dsp:sp modelId="{51000D09-7E7C-403F-AC7F-6337CDBF4202}">
      <dsp:nvSpPr>
        <dsp:cNvPr id="0" name=""/>
        <dsp:cNvSpPr/>
      </dsp:nvSpPr>
      <dsp:spPr>
        <a:xfrm>
          <a:off x="8143163" y="305107"/>
          <a:ext cx="1259420" cy="12594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F803F-7B45-422B-852A-5CFE455BD063}">
      <dsp:nvSpPr>
        <dsp:cNvPr id="0" name=""/>
        <dsp:cNvSpPr/>
      </dsp:nvSpPr>
      <dsp:spPr>
        <a:xfrm>
          <a:off x="8411564" y="573508"/>
          <a:ext cx="722618" cy="7226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CA6B8-4C28-40F5-BC6E-0EFFC1485BCF}">
      <dsp:nvSpPr>
        <dsp:cNvPr id="0" name=""/>
        <dsp:cNvSpPr/>
      </dsp:nvSpPr>
      <dsp:spPr>
        <a:xfrm>
          <a:off x="7740562" y="1956806"/>
          <a:ext cx="2064623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 dirty="0"/>
            <a:t>This mathematical puzzle game is a great exercise for the brain.</a:t>
          </a:r>
          <a:endParaRPr lang="en-US" sz="1400" kern="1200" dirty="0"/>
        </a:p>
      </dsp:txBody>
      <dsp:txXfrm>
        <a:off x="7740562" y="1956806"/>
        <a:ext cx="2064623" cy="110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2/19/22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5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4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1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5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2/19/22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2/19/22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5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2/19/22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113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2/19/22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0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2/19/22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693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2/19/22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79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2/19/22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0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F86B7-2F6F-F145-85EC-998DD9FEE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en-PK">
                <a:solidFill>
                  <a:schemeClr val="bg1"/>
                </a:solidFill>
              </a:rPr>
              <a:t>FOCP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8F69D-E540-0E48-B564-DF248F557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/>
            <a:r>
              <a:rPr lang="en-PK"/>
              <a:t>2048 Game with a simple GUI</a:t>
            </a: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ADD4BA28-FF5E-4BD9-82BC-51A46B9B8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89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7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1ACAAB3A-EA81-B24B-9AC1-DE46A79F0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870" b="-1"/>
          <a:stretch/>
        </p:blipFill>
        <p:spPr>
          <a:xfrm>
            <a:off x="20" y="10"/>
            <a:ext cx="812984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0"/>
            <a:ext cx="40621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5AD5A-E936-F84D-8BEE-5369947D4FDD}"/>
              </a:ext>
            </a:extLst>
          </p:cNvPr>
          <p:cNvSpPr txBox="1"/>
          <p:nvPr/>
        </p:nvSpPr>
        <p:spPr>
          <a:xfrm>
            <a:off x="9176147" y="2875002"/>
            <a:ext cx="22561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6600" dirty="0">
                <a:solidFill>
                  <a:schemeClr val="bg1"/>
                </a:solidFill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90431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127CA9-4437-5240-ACD2-4072A1413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91" r="19046" b="-1"/>
          <a:stretch/>
        </p:blipFill>
        <p:spPr>
          <a:xfrm>
            <a:off x="20" y="10"/>
            <a:ext cx="6099028" cy="6857990"/>
          </a:xfrm>
          <a:prstGeom prst="rect">
            <a:avLst/>
          </a:prstGeom>
        </p:spPr>
      </p:pic>
      <p:pic>
        <p:nvPicPr>
          <p:cNvPr id="5" name="Picture 4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AA6EC3E2-EE1A-5642-A3E7-4802F4549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0" r="19526"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1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9DFC553D-975D-5D48-A72C-842582099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02" y="0"/>
            <a:ext cx="10265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44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1ABD-66BD-3744-BEC7-E9A98DCC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Future &amp;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4A8A-0BE0-104F-B2D8-6ACEEBA3B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PK" dirty="0"/>
              <a:t>In the Future we want to extend this game by making the animation and GUI better.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K" dirty="0"/>
              <a:t>We learned a lot from this project. We implemented all of the fundamentals and honed our skills.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K" dirty="0"/>
              <a:t>We learned useful libraries like pygame.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K" dirty="0"/>
              <a:t>This project peaked our interest in Game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85890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86F15-FED8-C045-AE9B-0AE4FD07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736" y="640081"/>
            <a:ext cx="5916145" cy="38121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/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6D2E8051-6EB3-4B4C-9447-BC4058ED2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006" y="1622132"/>
            <a:ext cx="3386716" cy="338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1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DA22-F8B6-A34F-9167-7A50C14C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E1AC-E31F-1344-BB9A-A3537876D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PK" dirty="0"/>
              <a:t>Member 1: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PK" dirty="0"/>
              <a:t>Muhammad Sunaam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en-PK" dirty="0"/>
              <a:t>Game Engine and integrating GUI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K" dirty="0"/>
              <a:t>Member 2: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PK" dirty="0"/>
              <a:t>Abdul Basit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en-PK" dirty="0"/>
              <a:t>GUI and Integration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K" dirty="0"/>
              <a:t>Member 3: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PK" dirty="0"/>
              <a:t>Qazi ShujaUllah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en-PK" dirty="0"/>
              <a:t>Testing and slides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5846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27900-F168-4B46-8C78-D2D82A47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PK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FBFCD-9249-4DE0-A828-F0550F291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68616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341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4B3D-E76D-514B-9704-A43C22AC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K" dirty="0"/>
              <a:t>Environment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3E42-8B44-7349-AD93-34D365EA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PK" dirty="0"/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K" dirty="0"/>
              <a:t>Environment: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PK" dirty="0"/>
              <a:t>Visual Studio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K" dirty="0"/>
              <a:t>Pakcages/Libraries: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endParaRPr lang="en-PK" dirty="0"/>
          </a:p>
          <a:p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A39F8-AE6D-6346-B694-64D01083E7D1}"/>
              </a:ext>
            </a:extLst>
          </p:cNvPr>
          <p:cNvSpPr txBox="1"/>
          <p:nvPr/>
        </p:nvSpPr>
        <p:spPr>
          <a:xfrm>
            <a:off x="676340" y="4699717"/>
            <a:ext cx="3683318" cy="2158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lvl="1" indent="-45720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PK" sz="2300" spc="50" dirty="0">
                <a:solidFill>
                  <a:srgbClr val="000000"/>
                </a:solidFill>
              </a:rPr>
              <a:t>Pygame</a:t>
            </a:r>
          </a:p>
          <a:p>
            <a:pPr marL="731520" lvl="1" indent="-45720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PK" sz="2300" spc="50" dirty="0">
                <a:solidFill>
                  <a:srgbClr val="000000"/>
                </a:solidFill>
              </a:rPr>
              <a:t>Time</a:t>
            </a:r>
          </a:p>
          <a:p>
            <a:pPr marL="731520" lvl="1" indent="-45720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PK" sz="2300" spc="50" dirty="0">
                <a:solidFill>
                  <a:srgbClr val="000000"/>
                </a:solidFill>
              </a:rPr>
              <a:t>Pygame_menu</a:t>
            </a:r>
          </a:p>
          <a:p>
            <a:pPr marL="731520" lvl="1" indent="-45720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PK" sz="2300" spc="50" dirty="0">
                <a:solidFill>
                  <a:srgbClr val="000000"/>
                </a:solidFill>
              </a:rPr>
              <a:t>Random</a:t>
            </a:r>
          </a:p>
          <a:p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D810D-63ED-D640-BFFF-D92C220B3EF2}"/>
              </a:ext>
            </a:extLst>
          </p:cNvPr>
          <p:cNvSpPr txBox="1"/>
          <p:nvPr/>
        </p:nvSpPr>
        <p:spPr>
          <a:xfrm>
            <a:off x="2896983" y="4699717"/>
            <a:ext cx="3683318" cy="778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lvl="1" indent="-457200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PK" sz="2300" spc="50" dirty="0">
                <a:solidFill>
                  <a:srgbClr val="000000"/>
                </a:solidFill>
              </a:rPr>
              <a:t>Copy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0252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B537-3B0F-154B-9BC3-2BE181FE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Comparision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3192DD-1ADD-7746-BE7D-447A09C73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598325"/>
              </p:ext>
            </p:extLst>
          </p:nvPr>
        </p:nvGraphicFramePr>
        <p:xfrm>
          <a:off x="960882" y="2787649"/>
          <a:ext cx="10267950" cy="2912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975">
                  <a:extLst>
                    <a:ext uri="{9D8B030D-6E8A-4147-A177-3AD203B41FA5}">
                      <a16:colId xmlns:a16="http://schemas.microsoft.com/office/drawing/2014/main" val="2112831195"/>
                    </a:ext>
                  </a:extLst>
                </a:gridCol>
                <a:gridCol w="5133975">
                  <a:extLst>
                    <a:ext uri="{9D8B030D-6E8A-4147-A177-3AD203B41FA5}">
                      <a16:colId xmlns:a16="http://schemas.microsoft.com/office/drawing/2014/main" val="2756682631"/>
                    </a:ext>
                  </a:extLst>
                </a:gridCol>
              </a:tblGrid>
              <a:tr h="485379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My 2048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Original 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93313"/>
                  </a:ext>
                </a:extLst>
              </a:tr>
              <a:tr h="485379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Offline game, can be played anytime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Web based game, requires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734142"/>
                  </a:ext>
                </a:extLst>
              </a:tr>
              <a:tr h="485379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User can save his game in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Game is not saved if quit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264202"/>
                  </a:ext>
                </a:extLst>
              </a:tr>
              <a:tr h="485379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Uses a modern GUI to make the game interactive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Also uses a modern 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4721"/>
                  </a:ext>
                </a:extLst>
              </a:tr>
              <a:tr h="485379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Easy to 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Easy to 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91678"/>
                  </a:ext>
                </a:extLst>
              </a:tr>
              <a:tr h="485379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Not popular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Popular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321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47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11BE-43E3-9943-A604-360BF213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dirty="0"/>
              <a:t>Why 2048?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A615-45F8-9846-A98A-04801FA7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We wanted to create something fun and intuitive.</a:t>
            </a:r>
          </a:p>
          <a:p>
            <a:r>
              <a:rPr lang="en-PK" dirty="0"/>
              <a:t>Although this game already existed, it was a fun challenge to solve this game on our own.</a:t>
            </a:r>
          </a:p>
          <a:p>
            <a:r>
              <a:rPr lang="en-PK" dirty="0"/>
              <a:t>This game is a good exercise for the brain and is fun. This is a great way to kill time instead of wasting time on Social Media.</a:t>
            </a:r>
          </a:p>
          <a:p>
            <a:r>
              <a:rPr lang="en-PK" dirty="0"/>
              <a:t>Implements all the basic fundamentals of programming, so it is a great way to practise our skills.</a:t>
            </a:r>
          </a:p>
        </p:txBody>
      </p:sp>
    </p:spTree>
    <p:extLst>
      <p:ext uri="{BB962C8B-B14F-4D97-AF65-F5344CB8AC3E}">
        <p14:creationId xmlns:p14="http://schemas.microsoft.com/office/powerpoint/2010/main" val="286590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0430-6D91-DF48-A0F6-46CBD4DB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ScreenShots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BE9F634-5F0C-9841-8D27-03083C186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34" y="2387600"/>
            <a:ext cx="3912429" cy="42279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6958-96F0-2440-BB08-E8843029F4DB}"/>
              </a:ext>
            </a:extLst>
          </p:cNvPr>
          <p:cNvSpPr txBox="1"/>
          <p:nvPr/>
        </p:nvSpPr>
        <p:spPr>
          <a:xfrm>
            <a:off x="4171950" y="4178408"/>
            <a:ext cx="705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dirty="0"/>
              <a:t>Importing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dirty="0"/>
              <a:t>Creating game window and starting game</a:t>
            </a:r>
          </a:p>
        </p:txBody>
      </p:sp>
    </p:spTree>
    <p:extLst>
      <p:ext uri="{BB962C8B-B14F-4D97-AF65-F5344CB8AC3E}">
        <p14:creationId xmlns:p14="http://schemas.microsoft.com/office/powerpoint/2010/main" val="20840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1A7B-9401-D94B-A9D1-9054C324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ScreenShots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72AA801-4B04-B64D-9A7B-5FFE95923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56" y="2330450"/>
            <a:ext cx="3469006" cy="4389102"/>
          </a:xfr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E6190CA-EF28-994E-A91C-19F645C0B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72" y="2330450"/>
            <a:ext cx="3469007" cy="438910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452517D-582A-3D46-B218-81A190E5D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481" y="2330450"/>
            <a:ext cx="3373442" cy="438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1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705E-5EFB-6B4E-B531-1EDBB956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Screenshots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1D37B50-9FDC-EB41-9F7B-43450E280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85" y="2330449"/>
            <a:ext cx="6558207" cy="43275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74D29D-9F5D-4840-BB9F-0BEC18E18437}"/>
              </a:ext>
            </a:extLst>
          </p:cNvPr>
          <p:cNvSpPr txBox="1"/>
          <p:nvPr/>
        </p:nvSpPr>
        <p:spPr>
          <a:xfrm>
            <a:off x="7058025" y="4124879"/>
            <a:ext cx="383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dirty="0"/>
              <a:t>Menu using pygame_menu library</a:t>
            </a:r>
          </a:p>
        </p:txBody>
      </p:sp>
    </p:spTree>
    <p:extLst>
      <p:ext uri="{BB962C8B-B14F-4D97-AF65-F5344CB8AC3E}">
        <p14:creationId xmlns:p14="http://schemas.microsoft.com/office/powerpoint/2010/main" val="105398469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393620"/>
      </a:dk2>
      <a:lt2>
        <a:srgbClr val="E8E2E5"/>
      </a:lt2>
      <a:accent1>
        <a:srgbClr val="47B478"/>
      </a:accent1>
      <a:accent2>
        <a:srgbClr val="3BB13F"/>
      </a:accent2>
      <a:accent3>
        <a:srgbClr val="6EB145"/>
      </a:accent3>
      <a:accent4>
        <a:srgbClr val="94AB39"/>
      </a:accent4>
      <a:accent5>
        <a:srgbClr val="B79F48"/>
      </a:accent5>
      <a:accent6>
        <a:srgbClr val="B1673B"/>
      </a:accent6>
      <a:hlink>
        <a:srgbClr val="89842D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332</Words>
  <Application>Microsoft Macintosh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Franklin Gothic Demi Cond</vt:lpstr>
      <vt:lpstr>Franklin Gothic Medium</vt:lpstr>
      <vt:lpstr>Wingdings</vt:lpstr>
      <vt:lpstr>JuxtaposeVTI</vt:lpstr>
      <vt:lpstr>FOCP Project</vt:lpstr>
      <vt:lpstr>Members</vt:lpstr>
      <vt:lpstr>Introduction</vt:lpstr>
      <vt:lpstr>Environment and packages</vt:lpstr>
      <vt:lpstr>Comparision</vt:lpstr>
      <vt:lpstr>Why 2048?</vt:lpstr>
      <vt:lpstr>ScreenShots</vt:lpstr>
      <vt:lpstr>ScreenShots</vt:lpstr>
      <vt:lpstr>Screenshots</vt:lpstr>
      <vt:lpstr>PowerPoint Presentation</vt:lpstr>
      <vt:lpstr>PowerPoint Presentation</vt:lpstr>
      <vt:lpstr>PowerPoint Presentation</vt:lpstr>
      <vt:lpstr>Future &amp; Outcomes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FOCP Project</dc:title>
  <dc:creator>Muhammad Sunaam</dc:creator>
  <cp:lastModifiedBy>Muhammad Sunaam</cp:lastModifiedBy>
  <cp:revision>6</cp:revision>
  <dcterms:created xsi:type="dcterms:W3CDTF">2022-02-18T04:52:48Z</dcterms:created>
  <dcterms:modified xsi:type="dcterms:W3CDTF">2022-02-19T07:42:12Z</dcterms:modified>
</cp:coreProperties>
</file>