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C29B6-FC4E-40C4-B382-12E05D2AE525}"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FC6A3-4D18-44B7-9A46-DDC68D918282}" type="slidenum">
              <a:rPr lang="en-US" smtClean="0"/>
              <a:t>‹#›</a:t>
            </a:fld>
            <a:endParaRPr lang="en-US"/>
          </a:p>
        </p:txBody>
      </p:sp>
    </p:spTree>
    <p:extLst>
      <p:ext uri="{BB962C8B-B14F-4D97-AF65-F5344CB8AC3E}">
        <p14:creationId xmlns:p14="http://schemas.microsoft.com/office/powerpoint/2010/main" val="381723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FA2064-647A-40D4-8D1F-2703FFFB179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139556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FA2064-647A-40D4-8D1F-2703FFFB179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136376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FA2064-647A-40D4-8D1F-2703FFFB179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372833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FA2064-647A-40D4-8D1F-2703FFFB179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267180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FA2064-647A-40D4-8D1F-2703FFFB1794}"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364145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FA2064-647A-40D4-8D1F-2703FFFB1794}"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554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FA2064-647A-40D4-8D1F-2703FFFB1794}"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381460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FA2064-647A-40D4-8D1F-2703FFFB1794}"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118971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A2064-647A-40D4-8D1F-2703FFFB1794}"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142746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FA2064-647A-40D4-8D1F-2703FFFB1794}"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2879012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FA2064-647A-40D4-8D1F-2703FFFB1794}"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6243B-A682-4B20-AD2B-8273D082161C}" type="slidenum">
              <a:rPr lang="en-US" smtClean="0"/>
              <a:t>‹#›</a:t>
            </a:fld>
            <a:endParaRPr lang="en-US"/>
          </a:p>
        </p:txBody>
      </p:sp>
    </p:spTree>
    <p:extLst>
      <p:ext uri="{BB962C8B-B14F-4D97-AF65-F5344CB8AC3E}">
        <p14:creationId xmlns:p14="http://schemas.microsoft.com/office/powerpoint/2010/main" val="399196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A2064-647A-40D4-8D1F-2703FFFB1794}" type="datetimeFigureOut">
              <a:rPr lang="en-US" smtClean="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6243B-A682-4B20-AD2B-8273D082161C}" type="slidenum">
              <a:rPr lang="en-US" smtClean="0"/>
              <a:t>‹#›</a:t>
            </a:fld>
            <a:endParaRPr lang="en-US"/>
          </a:p>
        </p:txBody>
      </p:sp>
    </p:spTree>
    <p:extLst>
      <p:ext uri="{BB962C8B-B14F-4D97-AF65-F5344CB8AC3E}">
        <p14:creationId xmlns:p14="http://schemas.microsoft.com/office/powerpoint/2010/main" val="242428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2181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9499600" y="101600"/>
            <a:ext cx="2336800" cy="584775"/>
          </a:xfrm>
          <a:prstGeom prst="rect">
            <a:avLst/>
          </a:prstGeom>
          <a:noFill/>
        </p:spPr>
        <p:txBody>
          <a:bodyPr wrap="square" rtlCol="0">
            <a:spAutoFit/>
          </a:bodyPr>
          <a:lstStyle/>
          <a:p>
            <a:r>
              <a:rPr lang="en-US" sz="3200" b="1" dirty="0" smtClean="0">
                <a:solidFill>
                  <a:schemeClr val="bg1"/>
                </a:solidFill>
              </a:rPr>
              <a:t>MOV AX,BX</a:t>
            </a:r>
            <a:endParaRPr lang="en-US" sz="3200" b="1" dirty="0">
              <a:solidFill>
                <a:schemeClr val="bg1"/>
              </a:solidFill>
            </a:endParaRPr>
          </a:p>
        </p:txBody>
      </p:sp>
      <p:cxnSp>
        <p:nvCxnSpPr>
          <p:cNvPr id="9" name="Straight Arrow Connector 8"/>
          <p:cNvCxnSpPr/>
          <p:nvPr/>
        </p:nvCxnSpPr>
        <p:spPr>
          <a:xfrm flipH="1">
            <a:off x="3848100" y="3945951"/>
            <a:ext cx="11557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902200" y="3602038"/>
            <a:ext cx="1739900" cy="57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1</a:t>
            </a:r>
            <a:r>
              <a:rPr lang="en-US" baseline="30000" dirty="0" smtClean="0"/>
              <a:t>st</a:t>
            </a:r>
            <a:r>
              <a:rPr lang="en-US" dirty="0" smtClean="0"/>
              <a:t> Instruction</a:t>
            </a:r>
            <a:endParaRPr lang="en-US" dirty="0"/>
          </a:p>
        </p:txBody>
      </p:sp>
      <p:sp>
        <p:nvSpPr>
          <p:cNvPr id="11" name="TextBox 10"/>
          <p:cNvSpPr txBox="1"/>
          <p:nvPr/>
        </p:nvSpPr>
        <p:spPr>
          <a:xfrm>
            <a:off x="5003800" y="4262994"/>
            <a:ext cx="1638300" cy="2031325"/>
          </a:xfrm>
          <a:prstGeom prst="rect">
            <a:avLst/>
          </a:prstGeom>
          <a:noFill/>
        </p:spPr>
        <p:txBody>
          <a:bodyPr wrap="square" rtlCol="0">
            <a:spAutoFit/>
          </a:bodyPr>
          <a:lstStyle/>
          <a:p>
            <a:r>
              <a:rPr lang="en-US" dirty="0" smtClean="0">
                <a:solidFill>
                  <a:schemeClr val="bg1"/>
                </a:solidFill>
              </a:rPr>
              <a:t>Data From Reg BX is copied which is pass to control unit which further decides to move it to AX</a:t>
            </a:r>
            <a:endParaRPr lang="en-US" dirty="0">
              <a:solidFill>
                <a:schemeClr val="bg1"/>
              </a:solidFill>
            </a:endParaRPr>
          </a:p>
        </p:txBody>
      </p:sp>
      <p:cxnSp>
        <p:nvCxnSpPr>
          <p:cNvPr id="13" name="Straight Arrow Connector 12"/>
          <p:cNvCxnSpPr/>
          <p:nvPr/>
        </p:nvCxnSpPr>
        <p:spPr>
          <a:xfrm flipV="1">
            <a:off x="8064500" y="1358900"/>
            <a:ext cx="9398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75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9499600" y="101600"/>
            <a:ext cx="2692400" cy="523220"/>
          </a:xfrm>
          <a:prstGeom prst="rect">
            <a:avLst/>
          </a:prstGeom>
          <a:noFill/>
        </p:spPr>
        <p:txBody>
          <a:bodyPr wrap="square" rtlCol="0">
            <a:spAutoFit/>
          </a:bodyPr>
          <a:lstStyle/>
          <a:p>
            <a:r>
              <a:rPr lang="en-US" sz="2800" b="1" dirty="0" smtClean="0">
                <a:solidFill>
                  <a:schemeClr val="bg1"/>
                </a:solidFill>
              </a:rPr>
              <a:t>MOV AX,[123h]</a:t>
            </a:r>
            <a:endParaRPr lang="en-US" sz="2800" b="1" dirty="0">
              <a:solidFill>
                <a:schemeClr val="bg1"/>
              </a:solidFill>
            </a:endParaRPr>
          </a:p>
        </p:txBody>
      </p:sp>
      <p:cxnSp>
        <p:nvCxnSpPr>
          <p:cNvPr id="9" name="Straight Arrow Connector 8"/>
          <p:cNvCxnSpPr/>
          <p:nvPr/>
        </p:nvCxnSpPr>
        <p:spPr>
          <a:xfrm flipH="1">
            <a:off x="3848100" y="3945951"/>
            <a:ext cx="11557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902200" y="3602038"/>
            <a:ext cx="1739900" cy="57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2</a:t>
            </a:r>
            <a:r>
              <a:rPr lang="en-US" baseline="30000" dirty="0" smtClean="0"/>
              <a:t>nd</a:t>
            </a:r>
            <a:r>
              <a:rPr lang="en-US" dirty="0" smtClean="0"/>
              <a:t> Instruction</a:t>
            </a:r>
            <a:endParaRPr lang="en-US" dirty="0"/>
          </a:p>
        </p:txBody>
      </p:sp>
      <p:sp>
        <p:nvSpPr>
          <p:cNvPr id="11" name="TextBox 10"/>
          <p:cNvSpPr txBox="1"/>
          <p:nvPr/>
        </p:nvSpPr>
        <p:spPr>
          <a:xfrm>
            <a:off x="5003800" y="4262994"/>
            <a:ext cx="1638300" cy="2308324"/>
          </a:xfrm>
          <a:prstGeom prst="rect">
            <a:avLst/>
          </a:prstGeom>
          <a:noFill/>
        </p:spPr>
        <p:txBody>
          <a:bodyPr wrap="square" rtlCol="0">
            <a:spAutoFit/>
          </a:bodyPr>
          <a:lstStyle/>
          <a:p>
            <a:r>
              <a:rPr lang="en-US" dirty="0" smtClean="0">
                <a:solidFill>
                  <a:schemeClr val="bg1"/>
                </a:solidFill>
              </a:rPr>
              <a:t>Data From Memory is copied which is pass to control unit which further decides to move it to AX</a:t>
            </a:r>
            <a:endParaRPr lang="en-US" dirty="0">
              <a:solidFill>
                <a:schemeClr val="bg1"/>
              </a:solidFill>
            </a:endParaRPr>
          </a:p>
        </p:txBody>
      </p:sp>
      <p:cxnSp>
        <p:nvCxnSpPr>
          <p:cNvPr id="13" name="Straight Arrow Connector 12"/>
          <p:cNvCxnSpPr/>
          <p:nvPr/>
        </p:nvCxnSpPr>
        <p:spPr>
          <a:xfrm flipV="1">
            <a:off x="8001000" y="1638300"/>
            <a:ext cx="9398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9499600" y="101600"/>
            <a:ext cx="2336800" cy="523220"/>
          </a:xfrm>
          <a:prstGeom prst="rect">
            <a:avLst/>
          </a:prstGeom>
          <a:noFill/>
        </p:spPr>
        <p:txBody>
          <a:bodyPr wrap="square" rtlCol="0">
            <a:spAutoFit/>
          </a:bodyPr>
          <a:lstStyle/>
          <a:p>
            <a:r>
              <a:rPr lang="en-US" sz="2800" b="1" dirty="0" smtClean="0">
                <a:solidFill>
                  <a:schemeClr val="bg1"/>
                </a:solidFill>
              </a:rPr>
              <a:t>INC [AX],[101]</a:t>
            </a:r>
            <a:endParaRPr lang="en-US" sz="2800" b="1" dirty="0">
              <a:solidFill>
                <a:schemeClr val="bg1"/>
              </a:solidFill>
            </a:endParaRPr>
          </a:p>
        </p:txBody>
      </p:sp>
      <p:cxnSp>
        <p:nvCxnSpPr>
          <p:cNvPr id="9" name="Straight Arrow Connector 8"/>
          <p:cNvCxnSpPr/>
          <p:nvPr/>
        </p:nvCxnSpPr>
        <p:spPr>
          <a:xfrm flipH="1">
            <a:off x="3848100" y="3945951"/>
            <a:ext cx="11557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902200" y="3602038"/>
            <a:ext cx="1739900" cy="57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3</a:t>
            </a:r>
            <a:r>
              <a:rPr lang="en-US" baseline="30000" dirty="0" smtClean="0"/>
              <a:t>rd</a:t>
            </a:r>
            <a:r>
              <a:rPr lang="en-US" dirty="0" smtClean="0"/>
              <a:t> Instruction</a:t>
            </a:r>
            <a:endParaRPr lang="en-US" dirty="0"/>
          </a:p>
        </p:txBody>
      </p:sp>
      <p:sp>
        <p:nvSpPr>
          <p:cNvPr id="11" name="TextBox 10"/>
          <p:cNvSpPr txBox="1"/>
          <p:nvPr/>
        </p:nvSpPr>
        <p:spPr>
          <a:xfrm>
            <a:off x="5003800" y="4262994"/>
            <a:ext cx="1638300" cy="2246769"/>
          </a:xfrm>
          <a:prstGeom prst="rect">
            <a:avLst/>
          </a:prstGeom>
          <a:noFill/>
        </p:spPr>
        <p:txBody>
          <a:bodyPr wrap="square" rtlCol="0">
            <a:spAutoFit/>
          </a:bodyPr>
          <a:lstStyle/>
          <a:p>
            <a:r>
              <a:rPr lang="en-US" sz="1400" dirty="0" smtClean="0">
                <a:solidFill>
                  <a:schemeClr val="bg1"/>
                </a:solidFill>
              </a:rPr>
              <a:t>Data From Reg Memory </a:t>
            </a:r>
            <a:r>
              <a:rPr lang="en-US" sz="1400" dirty="0">
                <a:solidFill>
                  <a:schemeClr val="bg1"/>
                </a:solidFill>
              </a:rPr>
              <a:t>A</a:t>
            </a:r>
            <a:r>
              <a:rPr lang="en-US" sz="1400" dirty="0" smtClean="0">
                <a:solidFill>
                  <a:schemeClr val="bg1"/>
                </a:solidFill>
              </a:rPr>
              <a:t>X is copied which is pass to control unit, which further decides to move it to ALU which increments it and pass it to AX and store it</a:t>
            </a:r>
            <a:endParaRPr lang="en-US" sz="1400" dirty="0">
              <a:solidFill>
                <a:schemeClr val="bg1"/>
              </a:solidFill>
            </a:endParaRPr>
          </a:p>
        </p:txBody>
      </p:sp>
      <p:cxnSp>
        <p:nvCxnSpPr>
          <p:cNvPr id="13" name="Straight Arrow Connector 12"/>
          <p:cNvCxnSpPr/>
          <p:nvPr/>
        </p:nvCxnSpPr>
        <p:spPr>
          <a:xfrm flipV="1">
            <a:off x="8039100" y="1892300"/>
            <a:ext cx="9398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59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9499600" y="101600"/>
            <a:ext cx="2336800" cy="523220"/>
          </a:xfrm>
          <a:prstGeom prst="rect">
            <a:avLst/>
          </a:prstGeom>
          <a:noFill/>
        </p:spPr>
        <p:txBody>
          <a:bodyPr wrap="square" rtlCol="0">
            <a:spAutoFit/>
          </a:bodyPr>
          <a:lstStyle/>
          <a:p>
            <a:r>
              <a:rPr lang="en-US" sz="2800" b="1" dirty="0" smtClean="0">
                <a:solidFill>
                  <a:schemeClr val="bg1"/>
                </a:solidFill>
              </a:rPr>
              <a:t>AND [AX],[BX]</a:t>
            </a:r>
            <a:endParaRPr lang="en-US" sz="2800" b="1" dirty="0">
              <a:solidFill>
                <a:schemeClr val="bg1"/>
              </a:solidFill>
            </a:endParaRPr>
          </a:p>
        </p:txBody>
      </p:sp>
      <p:cxnSp>
        <p:nvCxnSpPr>
          <p:cNvPr id="9" name="Straight Arrow Connector 8"/>
          <p:cNvCxnSpPr/>
          <p:nvPr/>
        </p:nvCxnSpPr>
        <p:spPr>
          <a:xfrm flipH="1">
            <a:off x="3848100" y="3945951"/>
            <a:ext cx="11557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902200" y="3602038"/>
            <a:ext cx="1739900" cy="57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4</a:t>
            </a:r>
            <a:r>
              <a:rPr lang="en-US" baseline="30000" dirty="0" smtClean="0"/>
              <a:t>th</a:t>
            </a:r>
            <a:r>
              <a:rPr lang="en-US" dirty="0" smtClean="0"/>
              <a:t> Instruction</a:t>
            </a:r>
            <a:endParaRPr lang="en-US" dirty="0"/>
          </a:p>
        </p:txBody>
      </p:sp>
      <p:sp>
        <p:nvSpPr>
          <p:cNvPr id="11" name="TextBox 10"/>
          <p:cNvSpPr txBox="1"/>
          <p:nvPr/>
        </p:nvSpPr>
        <p:spPr>
          <a:xfrm>
            <a:off x="5003800" y="4262994"/>
            <a:ext cx="1638300" cy="2246769"/>
          </a:xfrm>
          <a:prstGeom prst="rect">
            <a:avLst/>
          </a:prstGeom>
          <a:noFill/>
        </p:spPr>
        <p:txBody>
          <a:bodyPr wrap="square" rtlCol="0">
            <a:spAutoFit/>
          </a:bodyPr>
          <a:lstStyle/>
          <a:p>
            <a:r>
              <a:rPr lang="en-US" sz="1400" dirty="0" smtClean="0">
                <a:solidFill>
                  <a:schemeClr val="bg1"/>
                </a:solidFill>
              </a:rPr>
              <a:t>Data From Memory Reg BX is copied which is pass to control unit which further decides to move it to ALU which operates and it with AX and pass back to store it in AX</a:t>
            </a:r>
            <a:endParaRPr lang="en-US" sz="1400" dirty="0">
              <a:solidFill>
                <a:schemeClr val="bg1"/>
              </a:solidFill>
            </a:endParaRPr>
          </a:p>
        </p:txBody>
      </p:sp>
      <p:cxnSp>
        <p:nvCxnSpPr>
          <p:cNvPr id="13" name="Straight Arrow Connector 12"/>
          <p:cNvCxnSpPr/>
          <p:nvPr/>
        </p:nvCxnSpPr>
        <p:spPr>
          <a:xfrm flipV="1">
            <a:off x="8013700" y="2159000"/>
            <a:ext cx="9398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03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83676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138</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Mubashir Zaman</dc:creator>
  <cp:lastModifiedBy>Mubashir Zaman</cp:lastModifiedBy>
  <cp:revision>5</cp:revision>
  <dcterms:created xsi:type="dcterms:W3CDTF">2022-12-04T18:13:12Z</dcterms:created>
  <dcterms:modified xsi:type="dcterms:W3CDTF">2022-12-05T09:54:16Z</dcterms:modified>
</cp:coreProperties>
</file>