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57" r:id="rId4"/>
    <p:sldId id="26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8D4A9D-C051-F549-9A7E-5B60AB24A8F4}" v="8" dt="2022-12-14T06:06:14.389"/>
    <p1510:client id="{A8EEB109-C41D-4180-A7EF-5C3DD9CD04FA}" v="663" dt="2022-12-14T04:18:12.9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5" autoAdjust="0"/>
    <p:restoredTop sz="95859"/>
  </p:normalViewPr>
  <p:slideViewPr>
    <p:cSldViewPr snapToGrid="0">
      <p:cViewPr>
        <p:scale>
          <a:sx n="107" d="100"/>
          <a:sy n="107" d="100"/>
        </p:scale>
        <p:origin x="488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Sunaam" userId="ba9e1f1b-ed53-4700-b778-5ce3fddf2c1c" providerId="ADAL" clId="{758D4A9D-C051-F549-9A7E-5B60AB24A8F4}"/>
    <pc:docChg chg="undo custSel delSld modSld sldOrd">
      <pc:chgData name="Muhammad Sunaam" userId="ba9e1f1b-ed53-4700-b778-5ce3fddf2c1c" providerId="ADAL" clId="{758D4A9D-C051-F549-9A7E-5B60AB24A8F4}" dt="2022-12-14T06:06:14.389" v="362"/>
      <pc:docMkLst>
        <pc:docMk/>
      </pc:docMkLst>
      <pc:sldChg chg="addSp delSp modSp mod">
        <pc:chgData name="Muhammad Sunaam" userId="ba9e1f1b-ed53-4700-b778-5ce3fddf2c1c" providerId="ADAL" clId="{758D4A9D-C051-F549-9A7E-5B60AB24A8F4}" dt="2022-12-14T06:06:14.389" v="362"/>
        <pc:sldMkLst>
          <pc:docMk/>
          <pc:sldMk cId="269188548" sldId="257"/>
        </pc:sldMkLst>
        <pc:spChg chg="add del mod">
          <ac:chgData name="Muhammad Sunaam" userId="ba9e1f1b-ed53-4700-b778-5ce3fddf2c1c" providerId="ADAL" clId="{758D4A9D-C051-F549-9A7E-5B60AB24A8F4}" dt="2022-12-14T05:02:23.930" v="2"/>
          <ac:spMkLst>
            <pc:docMk/>
            <pc:sldMk cId="269188548" sldId="257"/>
            <ac:spMk id="4" creationId="{AE9A68DA-7FCE-4D88-8F86-032A79E43C51}"/>
          </ac:spMkLst>
        </pc:spChg>
        <pc:spChg chg="add del mod">
          <ac:chgData name="Muhammad Sunaam" userId="ba9e1f1b-ed53-4700-b778-5ce3fddf2c1c" providerId="ADAL" clId="{758D4A9D-C051-F549-9A7E-5B60AB24A8F4}" dt="2022-12-14T05:12:46.551" v="13" actId="931"/>
          <ac:spMkLst>
            <pc:docMk/>
            <pc:sldMk cId="269188548" sldId="257"/>
            <ac:spMk id="9" creationId="{AB3D293E-2B9F-5BE1-ADAA-B9E0ECFDDC2F}"/>
          </ac:spMkLst>
        </pc:spChg>
        <pc:spChg chg="add del mod">
          <ac:chgData name="Muhammad Sunaam" userId="ba9e1f1b-ed53-4700-b778-5ce3fddf2c1c" providerId="ADAL" clId="{758D4A9D-C051-F549-9A7E-5B60AB24A8F4}" dt="2022-12-14T05:22:47.516" v="135" actId="931"/>
          <ac:spMkLst>
            <pc:docMk/>
            <pc:sldMk cId="269188548" sldId="257"/>
            <ac:spMk id="13" creationId="{F26E800C-0CA5-59E1-87FC-0472A89DE321}"/>
          </ac:spMkLst>
        </pc:spChg>
        <pc:spChg chg="add del mod">
          <ac:chgData name="Muhammad Sunaam" userId="ba9e1f1b-ed53-4700-b778-5ce3fddf2c1c" providerId="ADAL" clId="{758D4A9D-C051-F549-9A7E-5B60AB24A8F4}" dt="2022-12-14T06:05:57.357" v="358" actId="931"/>
          <ac:spMkLst>
            <pc:docMk/>
            <pc:sldMk cId="269188548" sldId="257"/>
            <ac:spMk id="17" creationId="{2A0A4AA6-A3A7-0F89-6A53-72F4A3AC7A2F}"/>
          </ac:spMkLst>
        </pc:spChg>
        <pc:picChg chg="add del mod">
          <ac:chgData name="Muhammad Sunaam" userId="ba9e1f1b-ed53-4700-b778-5ce3fddf2c1c" providerId="ADAL" clId="{758D4A9D-C051-F549-9A7E-5B60AB24A8F4}" dt="2022-12-14T05:12:36.783" v="12" actId="478"/>
          <ac:picMkLst>
            <pc:docMk/>
            <pc:sldMk cId="269188548" sldId="257"/>
            <ac:picMk id="6" creationId="{ABCB7B8B-171F-5A8C-12F3-9D45E0D4C6A1}"/>
          </ac:picMkLst>
        </pc:picChg>
        <pc:picChg chg="del mod">
          <ac:chgData name="Muhammad Sunaam" userId="ba9e1f1b-ed53-4700-b778-5ce3fddf2c1c" providerId="ADAL" clId="{758D4A9D-C051-F549-9A7E-5B60AB24A8F4}" dt="2022-12-14T05:02:19.233" v="1" actId="478"/>
          <ac:picMkLst>
            <pc:docMk/>
            <pc:sldMk cId="269188548" sldId="257"/>
            <ac:picMk id="7" creationId="{F8868FB4-7548-84B2-772B-7F58727F4243}"/>
          </ac:picMkLst>
        </pc:picChg>
        <pc:picChg chg="add del mod">
          <ac:chgData name="Muhammad Sunaam" userId="ba9e1f1b-ed53-4700-b778-5ce3fddf2c1c" providerId="ADAL" clId="{758D4A9D-C051-F549-9A7E-5B60AB24A8F4}" dt="2022-12-14T05:22:32.529" v="134" actId="478"/>
          <ac:picMkLst>
            <pc:docMk/>
            <pc:sldMk cId="269188548" sldId="257"/>
            <ac:picMk id="11" creationId="{08C6482A-DBD5-9F1D-198A-C652774540BA}"/>
          </ac:picMkLst>
        </pc:picChg>
        <pc:picChg chg="add del mod">
          <ac:chgData name="Muhammad Sunaam" userId="ba9e1f1b-ed53-4700-b778-5ce3fddf2c1c" providerId="ADAL" clId="{758D4A9D-C051-F549-9A7E-5B60AB24A8F4}" dt="2022-12-14T06:05:19.846" v="357" actId="478"/>
          <ac:picMkLst>
            <pc:docMk/>
            <pc:sldMk cId="269188548" sldId="257"/>
            <ac:picMk id="15" creationId="{A65F7E3C-50CB-8441-7428-BE079B3FDF5F}"/>
          </ac:picMkLst>
        </pc:picChg>
        <pc:picChg chg="add mod">
          <ac:chgData name="Muhammad Sunaam" userId="ba9e1f1b-ed53-4700-b778-5ce3fddf2c1c" providerId="ADAL" clId="{758D4A9D-C051-F549-9A7E-5B60AB24A8F4}" dt="2022-12-14T06:06:14.389" v="362"/>
          <ac:picMkLst>
            <pc:docMk/>
            <pc:sldMk cId="269188548" sldId="257"/>
            <ac:picMk id="19" creationId="{C02D13FC-49F6-6D73-A8F6-7E12B1F8D5E1}"/>
          </ac:picMkLst>
        </pc:picChg>
      </pc:sldChg>
      <pc:sldChg chg="del">
        <pc:chgData name="Muhammad Sunaam" userId="ba9e1f1b-ed53-4700-b778-5ce3fddf2c1c" providerId="ADAL" clId="{758D4A9D-C051-F549-9A7E-5B60AB24A8F4}" dt="2022-12-14T05:34:06.414" v="278" actId="2696"/>
        <pc:sldMkLst>
          <pc:docMk/>
          <pc:sldMk cId="787331032" sldId="258"/>
        </pc:sldMkLst>
      </pc:sldChg>
      <pc:sldChg chg="del">
        <pc:chgData name="Muhammad Sunaam" userId="ba9e1f1b-ed53-4700-b778-5ce3fddf2c1c" providerId="ADAL" clId="{758D4A9D-C051-F549-9A7E-5B60AB24A8F4}" dt="2022-12-14T05:34:03.549" v="277" actId="2696"/>
        <pc:sldMkLst>
          <pc:docMk/>
          <pc:sldMk cId="897853063" sldId="259"/>
        </pc:sldMkLst>
      </pc:sldChg>
      <pc:sldChg chg="del">
        <pc:chgData name="Muhammad Sunaam" userId="ba9e1f1b-ed53-4700-b778-5ce3fddf2c1c" providerId="ADAL" clId="{758D4A9D-C051-F549-9A7E-5B60AB24A8F4}" dt="2022-12-14T05:34:01.231" v="276" actId="2696"/>
        <pc:sldMkLst>
          <pc:docMk/>
          <pc:sldMk cId="817032384" sldId="260"/>
        </pc:sldMkLst>
      </pc:sldChg>
      <pc:sldChg chg="del">
        <pc:chgData name="Muhammad Sunaam" userId="ba9e1f1b-ed53-4700-b778-5ce3fddf2c1c" providerId="ADAL" clId="{758D4A9D-C051-F549-9A7E-5B60AB24A8F4}" dt="2022-12-14T05:33:58.616" v="275" actId="2696"/>
        <pc:sldMkLst>
          <pc:docMk/>
          <pc:sldMk cId="2894236817" sldId="261"/>
        </pc:sldMkLst>
      </pc:sldChg>
      <pc:sldChg chg="del">
        <pc:chgData name="Muhammad Sunaam" userId="ba9e1f1b-ed53-4700-b778-5ce3fddf2c1c" providerId="ADAL" clId="{758D4A9D-C051-F549-9A7E-5B60AB24A8F4}" dt="2022-12-14T05:33:56.336" v="274" actId="2696"/>
        <pc:sldMkLst>
          <pc:docMk/>
          <pc:sldMk cId="2249132938" sldId="262"/>
        </pc:sldMkLst>
      </pc:sldChg>
      <pc:sldChg chg="del">
        <pc:chgData name="Muhammad Sunaam" userId="ba9e1f1b-ed53-4700-b778-5ce3fddf2c1c" providerId="ADAL" clId="{758D4A9D-C051-F549-9A7E-5B60AB24A8F4}" dt="2022-12-14T05:34:08.969" v="279" actId="2696"/>
        <pc:sldMkLst>
          <pc:docMk/>
          <pc:sldMk cId="3977394844" sldId="263"/>
        </pc:sldMkLst>
      </pc:sldChg>
      <pc:sldChg chg="del">
        <pc:chgData name="Muhammad Sunaam" userId="ba9e1f1b-ed53-4700-b778-5ce3fddf2c1c" providerId="ADAL" clId="{758D4A9D-C051-F549-9A7E-5B60AB24A8F4}" dt="2022-12-14T05:33:54.416" v="273" actId="2696"/>
        <pc:sldMkLst>
          <pc:docMk/>
          <pc:sldMk cId="3033266759" sldId="264"/>
        </pc:sldMkLst>
      </pc:sldChg>
      <pc:sldChg chg="modSp mod ord">
        <pc:chgData name="Muhammad Sunaam" userId="ba9e1f1b-ed53-4700-b778-5ce3fddf2c1c" providerId="ADAL" clId="{758D4A9D-C051-F549-9A7E-5B60AB24A8F4}" dt="2022-12-14T05:34:35.990" v="352" actId="20577"/>
        <pc:sldMkLst>
          <pc:docMk/>
          <pc:sldMk cId="1693842328" sldId="266"/>
        </pc:sldMkLst>
        <pc:spChg chg="mod">
          <ac:chgData name="Muhammad Sunaam" userId="ba9e1f1b-ed53-4700-b778-5ce3fddf2c1c" providerId="ADAL" clId="{758D4A9D-C051-F549-9A7E-5B60AB24A8F4}" dt="2022-12-14T05:34:35.990" v="352" actId="20577"/>
          <ac:spMkLst>
            <pc:docMk/>
            <pc:sldMk cId="1693842328" sldId="266"/>
            <ac:spMk id="3" creationId="{286BC19B-3416-EADE-82EB-F446F8F569C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3467" y="1698171"/>
            <a:ext cx="3962061" cy="45163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600" kern="1200" dirty="0">
                <a:latin typeface="+mj-lt"/>
                <a:ea typeface="+mj-ea"/>
                <a:cs typeface="+mj-cs"/>
              </a:rPr>
              <a:t>Blood </a:t>
            </a:r>
            <a:r>
              <a:rPr lang="en-US" sz="3600" dirty="0"/>
              <a:t>Bank</a:t>
            </a:r>
            <a:br>
              <a:rPr lang="en-US" sz="3600" dirty="0">
                <a:cs typeface="Calibri Light"/>
              </a:rPr>
            </a:br>
            <a:r>
              <a:rPr lang="en-US" sz="3600" dirty="0">
                <a:cs typeface="Calibri Light"/>
              </a:rPr>
              <a:t>Database</a:t>
            </a:r>
            <a:endParaRPr lang="en-US" sz="3600" kern="1200" dirty="0">
              <a:latin typeface="+mj-lt"/>
              <a:cs typeface="Calibri Light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70020" y="1698170"/>
            <a:ext cx="6478513" cy="451636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Group Members: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/>
              <a:t>Muhammad Sunaam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/>
              <a:t>Rohail Zulfiqar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/>
              <a:t>Shehroz Khan</a:t>
            </a:r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CDA025-824A-FE27-51CD-CECFC39F4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1792"/>
            <a:ext cx="4989890" cy="5413248"/>
          </a:xfrm>
        </p:spPr>
        <p:txBody>
          <a:bodyPr>
            <a:normAutofit/>
          </a:bodyPr>
          <a:lstStyle/>
          <a:p>
            <a:r>
              <a:rPr lang="en-US" sz="3600" dirty="0">
                <a:cs typeface="Calibri Light"/>
              </a:rPr>
              <a:t>Business Rules</a:t>
            </a:r>
            <a:endParaRPr lang="en-US" sz="36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BC19B-3416-EADE-82EB-F446F8F56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643466"/>
            <a:ext cx="5452532" cy="557106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Blood Bank has the address, name, and contact information.</a:t>
            </a:r>
          </a:p>
          <a:p>
            <a:r>
              <a:rPr lang="en-US" sz="2000" dirty="0">
                <a:ea typeface="+mn-lt"/>
                <a:cs typeface="+mn-lt"/>
              </a:rPr>
              <a:t>Blood Bank has blood inventory and donation history.</a:t>
            </a:r>
          </a:p>
          <a:p>
            <a:r>
              <a:rPr lang="en-US" sz="2000" dirty="0">
                <a:ea typeface="+mn-lt"/>
                <a:cs typeface="+mn-lt"/>
              </a:rPr>
              <a:t>One patient can receive blood from one or more donors.</a:t>
            </a:r>
            <a:endParaRPr lang="en-US" sz="2000" dirty="0">
              <a:cs typeface="Calibri" panose="020F0502020204030204"/>
            </a:endParaRPr>
          </a:p>
          <a:p>
            <a:r>
              <a:rPr lang="en-US" sz="2000" dirty="0">
                <a:ea typeface="+mn-lt"/>
                <a:cs typeface="+mn-lt"/>
              </a:rPr>
              <a:t>Each patient receives blood only through blood banks.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A donor can donate multiple times.</a:t>
            </a:r>
          </a:p>
          <a:p>
            <a:r>
              <a:rPr lang="en-US" sz="2000" dirty="0">
                <a:cs typeface="Calibri"/>
              </a:rPr>
              <a:t>Each bank has a donation history.</a:t>
            </a:r>
          </a:p>
        </p:txBody>
      </p:sp>
    </p:spTree>
    <p:extLst>
      <p:ext uri="{BB962C8B-B14F-4D97-AF65-F5344CB8AC3E}">
        <p14:creationId xmlns:p14="http://schemas.microsoft.com/office/powerpoint/2010/main" val="1693842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C02D13FC-49F6-6D73-A8F6-7E12B1F8D5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069" y="-1"/>
            <a:ext cx="9721932" cy="685843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78FB25-0BC1-777F-1E3D-D14E01E17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ERD Diagram (UML)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88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588808-838B-308B-1743-0B8ABAAD9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3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78</Words>
  <Application>Microsoft Macintosh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Blood Bank Database</vt:lpstr>
      <vt:lpstr>Business Rules</vt:lpstr>
      <vt:lpstr>ERD Diagram (UML)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Muhammad Sunaam</cp:lastModifiedBy>
  <cp:revision>140</cp:revision>
  <dcterms:created xsi:type="dcterms:W3CDTF">2022-12-14T03:47:37Z</dcterms:created>
  <dcterms:modified xsi:type="dcterms:W3CDTF">2022-12-14T06:06:17Z</dcterms:modified>
</cp:coreProperties>
</file>