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C58DD-83FD-F243-B71D-33AEC984309B}" v="2" dt="2022-12-30T03:40:17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15F1A-D33D-4AD8-8CE5-AC81579CB5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C2F82D-DEE3-49DE-9C81-C1322D0B2C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Maintain a History of Blood Donations.</a:t>
          </a:r>
          <a:endParaRPr lang="en-US"/>
        </a:p>
      </dgm:t>
    </dgm:pt>
    <dgm:pt modelId="{EFED2CA1-F11D-4DBF-B577-10C5CF72DFE8}" type="parTrans" cxnId="{8891914A-1081-48D5-9B79-004F870AB99C}">
      <dgm:prSet/>
      <dgm:spPr/>
      <dgm:t>
        <a:bodyPr/>
        <a:lstStyle/>
        <a:p>
          <a:endParaRPr lang="en-US"/>
        </a:p>
      </dgm:t>
    </dgm:pt>
    <dgm:pt modelId="{A6AAA476-95E7-487F-A3FE-B35BB19D1008}" type="sibTrans" cxnId="{8891914A-1081-48D5-9B79-004F870AB99C}">
      <dgm:prSet/>
      <dgm:spPr/>
      <dgm:t>
        <a:bodyPr/>
        <a:lstStyle/>
        <a:p>
          <a:endParaRPr lang="en-US"/>
        </a:p>
      </dgm:t>
    </dgm:pt>
    <dgm:pt modelId="{93C12AC4-85E4-4677-842A-5554C5C277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Maintain Records of Blood Banks, Patients, and Donors.</a:t>
          </a:r>
          <a:endParaRPr lang="en-US"/>
        </a:p>
      </dgm:t>
    </dgm:pt>
    <dgm:pt modelId="{D0BBDB2D-0B8E-4B65-ADE9-6A14108F8A04}" type="parTrans" cxnId="{12C044C9-2682-40C9-9E21-2F224F1DFD79}">
      <dgm:prSet/>
      <dgm:spPr/>
      <dgm:t>
        <a:bodyPr/>
        <a:lstStyle/>
        <a:p>
          <a:endParaRPr lang="en-US"/>
        </a:p>
      </dgm:t>
    </dgm:pt>
    <dgm:pt modelId="{774A9827-D1EB-413F-947B-5AE3F0FDD363}" type="sibTrans" cxnId="{12C044C9-2682-40C9-9E21-2F224F1DFD79}">
      <dgm:prSet/>
      <dgm:spPr/>
      <dgm:t>
        <a:bodyPr/>
        <a:lstStyle/>
        <a:p>
          <a:endParaRPr lang="en-US"/>
        </a:p>
      </dgm:t>
    </dgm:pt>
    <dgm:pt modelId="{6A94C491-2297-47FC-B0BA-2E2D060482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GUI for admin user.</a:t>
          </a:r>
          <a:endParaRPr lang="en-US"/>
        </a:p>
      </dgm:t>
    </dgm:pt>
    <dgm:pt modelId="{4A08F050-AE14-4C08-B00D-3701EA36E3CC}" type="parTrans" cxnId="{DAF11FA9-B2E8-4FF1-9CFD-AC2F5869E1C0}">
      <dgm:prSet/>
      <dgm:spPr/>
      <dgm:t>
        <a:bodyPr/>
        <a:lstStyle/>
        <a:p>
          <a:endParaRPr lang="en-US"/>
        </a:p>
      </dgm:t>
    </dgm:pt>
    <dgm:pt modelId="{5E4CEF55-F9C3-459D-9499-BE550F9880C9}" type="sibTrans" cxnId="{DAF11FA9-B2E8-4FF1-9CFD-AC2F5869E1C0}">
      <dgm:prSet/>
      <dgm:spPr/>
      <dgm:t>
        <a:bodyPr/>
        <a:lstStyle/>
        <a:p>
          <a:endParaRPr lang="en-US"/>
        </a:p>
      </dgm:t>
    </dgm:pt>
    <dgm:pt modelId="{B2C23EEC-5F09-438B-861D-CC7460D781F6}" type="pres">
      <dgm:prSet presAssocID="{8BF15F1A-D33D-4AD8-8CE5-AC81579CB516}" presName="root" presStyleCnt="0">
        <dgm:presLayoutVars>
          <dgm:dir/>
          <dgm:resizeHandles val="exact"/>
        </dgm:presLayoutVars>
      </dgm:prSet>
      <dgm:spPr/>
    </dgm:pt>
    <dgm:pt modelId="{20757C42-8A3F-4B93-9FEC-80989EC6EA5F}" type="pres">
      <dgm:prSet presAssocID="{63C2F82D-DEE3-49DE-9C81-C1322D0B2C74}" presName="compNode" presStyleCnt="0"/>
      <dgm:spPr/>
    </dgm:pt>
    <dgm:pt modelId="{2667C498-0A3D-4D25-BECB-127ABF470D1A}" type="pres">
      <dgm:prSet presAssocID="{63C2F82D-DEE3-49DE-9C81-C1322D0B2C74}" presName="iconBgRect" presStyleLbl="bgShp" presStyleIdx="0" presStyleCnt="3"/>
      <dgm:spPr/>
    </dgm:pt>
    <dgm:pt modelId="{6C7560B0-6313-4677-9607-F7036125674D}" type="pres">
      <dgm:prSet presAssocID="{63C2F82D-DEE3-49DE-9C81-C1322D0B2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D3A01A02-9EB5-45E6-8F87-7F88A0F27E39}" type="pres">
      <dgm:prSet presAssocID="{63C2F82D-DEE3-49DE-9C81-C1322D0B2C74}" presName="spaceRect" presStyleCnt="0"/>
      <dgm:spPr/>
    </dgm:pt>
    <dgm:pt modelId="{82D5FAE3-3159-4505-B15E-7963A21B115B}" type="pres">
      <dgm:prSet presAssocID="{63C2F82D-DEE3-49DE-9C81-C1322D0B2C74}" presName="textRect" presStyleLbl="revTx" presStyleIdx="0" presStyleCnt="3">
        <dgm:presLayoutVars>
          <dgm:chMax val="1"/>
          <dgm:chPref val="1"/>
        </dgm:presLayoutVars>
      </dgm:prSet>
      <dgm:spPr/>
    </dgm:pt>
    <dgm:pt modelId="{3DC4CC4A-7342-46E3-9D30-2DC6A601A02F}" type="pres">
      <dgm:prSet presAssocID="{A6AAA476-95E7-487F-A3FE-B35BB19D1008}" presName="sibTrans" presStyleCnt="0"/>
      <dgm:spPr/>
    </dgm:pt>
    <dgm:pt modelId="{21080E38-A54B-4F9E-9534-559BC4422731}" type="pres">
      <dgm:prSet presAssocID="{93C12AC4-85E4-4677-842A-5554C5C27710}" presName="compNode" presStyleCnt="0"/>
      <dgm:spPr/>
    </dgm:pt>
    <dgm:pt modelId="{AFE0799F-8A41-493F-9F79-5D471EAA0EDE}" type="pres">
      <dgm:prSet presAssocID="{93C12AC4-85E4-4677-842A-5554C5C27710}" presName="iconBgRect" presStyleLbl="bgShp" presStyleIdx="1" presStyleCnt="3"/>
      <dgm:spPr/>
    </dgm:pt>
    <dgm:pt modelId="{1F1DC299-0887-42D4-8F4C-9920509E1427}" type="pres">
      <dgm:prSet presAssocID="{93C12AC4-85E4-4677-842A-5554C5C277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183130A-B9BE-4338-9C87-A72E4C91E3FA}" type="pres">
      <dgm:prSet presAssocID="{93C12AC4-85E4-4677-842A-5554C5C27710}" presName="spaceRect" presStyleCnt="0"/>
      <dgm:spPr/>
    </dgm:pt>
    <dgm:pt modelId="{9E097ABE-CCE4-4759-B3A0-DA7EF8DD8266}" type="pres">
      <dgm:prSet presAssocID="{93C12AC4-85E4-4677-842A-5554C5C27710}" presName="textRect" presStyleLbl="revTx" presStyleIdx="1" presStyleCnt="3">
        <dgm:presLayoutVars>
          <dgm:chMax val="1"/>
          <dgm:chPref val="1"/>
        </dgm:presLayoutVars>
      </dgm:prSet>
      <dgm:spPr/>
    </dgm:pt>
    <dgm:pt modelId="{7CBBAB96-4B28-4192-B302-23834185D902}" type="pres">
      <dgm:prSet presAssocID="{774A9827-D1EB-413F-947B-5AE3F0FDD363}" presName="sibTrans" presStyleCnt="0"/>
      <dgm:spPr/>
    </dgm:pt>
    <dgm:pt modelId="{A48544CD-B173-49ED-AB9F-75DF7027DAAF}" type="pres">
      <dgm:prSet presAssocID="{6A94C491-2297-47FC-B0BA-2E2D0604822D}" presName="compNode" presStyleCnt="0"/>
      <dgm:spPr/>
    </dgm:pt>
    <dgm:pt modelId="{83C46016-959D-49FF-82AA-D5D1395A9BA8}" type="pres">
      <dgm:prSet presAssocID="{6A94C491-2297-47FC-B0BA-2E2D0604822D}" presName="iconBgRect" presStyleLbl="bgShp" presStyleIdx="2" presStyleCnt="3"/>
      <dgm:spPr/>
    </dgm:pt>
    <dgm:pt modelId="{4E17E20D-C329-480F-B01C-2FB15817425C}" type="pres">
      <dgm:prSet presAssocID="{6A94C491-2297-47FC-B0BA-2E2D06048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E61406D-143F-49B5-B1C6-F823609F6B16}" type="pres">
      <dgm:prSet presAssocID="{6A94C491-2297-47FC-B0BA-2E2D0604822D}" presName="spaceRect" presStyleCnt="0"/>
      <dgm:spPr/>
    </dgm:pt>
    <dgm:pt modelId="{65E8178D-454C-44A0-BF35-6673946873A2}" type="pres">
      <dgm:prSet presAssocID="{6A94C491-2297-47FC-B0BA-2E2D060482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158336-7166-4C70-9C8F-0D112B3C66D5}" type="presOf" srcId="{8BF15F1A-D33D-4AD8-8CE5-AC81579CB516}" destId="{B2C23EEC-5F09-438B-861D-CC7460D781F6}" srcOrd="0" destOrd="0" presId="urn:microsoft.com/office/officeart/2018/5/layout/IconCircleLabelList"/>
    <dgm:cxn modelId="{E50B8349-E605-4F5B-9B9E-74ECDCE2332C}" type="presOf" srcId="{93C12AC4-85E4-4677-842A-5554C5C27710}" destId="{9E097ABE-CCE4-4759-B3A0-DA7EF8DD8266}" srcOrd="0" destOrd="0" presId="urn:microsoft.com/office/officeart/2018/5/layout/IconCircleLabelList"/>
    <dgm:cxn modelId="{8891914A-1081-48D5-9B79-004F870AB99C}" srcId="{8BF15F1A-D33D-4AD8-8CE5-AC81579CB516}" destId="{63C2F82D-DEE3-49DE-9C81-C1322D0B2C74}" srcOrd="0" destOrd="0" parTransId="{EFED2CA1-F11D-4DBF-B577-10C5CF72DFE8}" sibTransId="{A6AAA476-95E7-487F-A3FE-B35BB19D1008}"/>
    <dgm:cxn modelId="{8ACB5551-F9C5-4912-974C-F8CEA82237CC}" type="presOf" srcId="{6A94C491-2297-47FC-B0BA-2E2D0604822D}" destId="{65E8178D-454C-44A0-BF35-6673946873A2}" srcOrd="0" destOrd="0" presId="urn:microsoft.com/office/officeart/2018/5/layout/IconCircleLabelList"/>
    <dgm:cxn modelId="{939E6275-B467-4F8E-8C96-2E9D1F97F5F4}" type="presOf" srcId="{63C2F82D-DEE3-49DE-9C81-C1322D0B2C74}" destId="{82D5FAE3-3159-4505-B15E-7963A21B115B}" srcOrd="0" destOrd="0" presId="urn:microsoft.com/office/officeart/2018/5/layout/IconCircleLabelList"/>
    <dgm:cxn modelId="{DAF11FA9-B2E8-4FF1-9CFD-AC2F5869E1C0}" srcId="{8BF15F1A-D33D-4AD8-8CE5-AC81579CB516}" destId="{6A94C491-2297-47FC-B0BA-2E2D0604822D}" srcOrd="2" destOrd="0" parTransId="{4A08F050-AE14-4C08-B00D-3701EA36E3CC}" sibTransId="{5E4CEF55-F9C3-459D-9499-BE550F9880C9}"/>
    <dgm:cxn modelId="{12C044C9-2682-40C9-9E21-2F224F1DFD79}" srcId="{8BF15F1A-D33D-4AD8-8CE5-AC81579CB516}" destId="{93C12AC4-85E4-4677-842A-5554C5C27710}" srcOrd="1" destOrd="0" parTransId="{D0BBDB2D-0B8E-4B65-ADE9-6A14108F8A04}" sibTransId="{774A9827-D1EB-413F-947B-5AE3F0FDD363}"/>
    <dgm:cxn modelId="{5E8365A6-E7AA-4678-AA09-67FCD6CBAEA6}" type="presParOf" srcId="{B2C23EEC-5F09-438B-861D-CC7460D781F6}" destId="{20757C42-8A3F-4B93-9FEC-80989EC6EA5F}" srcOrd="0" destOrd="0" presId="urn:microsoft.com/office/officeart/2018/5/layout/IconCircleLabelList"/>
    <dgm:cxn modelId="{FB8FACF5-7BF7-428C-A5C4-D2633F81F2B5}" type="presParOf" srcId="{20757C42-8A3F-4B93-9FEC-80989EC6EA5F}" destId="{2667C498-0A3D-4D25-BECB-127ABF470D1A}" srcOrd="0" destOrd="0" presId="urn:microsoft.com/office/officeart/2018/5/layout/IconCircleLabelList"/>
    <dgm:cxn modelId="{16A7D2A2-AB60-4D82-BB21-7DA04F644793}" type="presParOf" srcId="{20757C42-8A3F-4B93-9FEC-80989EC6EA5F}" destId="{6C7560B0-6313-4677-9607-F7036125674D}" srcOrd="1" destOrd="0" presId="urn:microsoft.com/office/officeart/2018/5/layout/IconCircleLabelList"/>
    <dgm:cxn modelId="{1A79B38F-C3A0-4338-A769-E4B186A28978}" type="presParOf" srcId="{20757C42-8A3F-4B93-9FEC-80989EC6EA5F}" destId="{D3A01A02-9EB5-45E6-8F87-7F88A0F27E39}" srcOrd="2" destOrd="0" presId="urn:microsoft.com/office/officeart/2018/5/layout/IconCircleLabelList"/>
    <dgm:cxn modelId="{488FFDCE-4C5A-4832-BFCD-70F8A826223F}" type="presParOf" srcId="{20757C42-8A3F-4B93-9FEC-80989EC6EA5F}" destId="{82D5FAE3-3159-4505-B15E-7963A21B115B}" srcOrd="3" destOrd="0" presId="urn:microsoft.com/office/officeart/2018/5/layout/IconCircleLabelList"/>
    <dgm:cxn modelId="{F2DE6E6B-969E-4656-82CD-7C55234F2623}" type="presParOf" srcId="{B2C23EEC-5F09-438B-861D-CC7460D781F6}" destId="{3DC4CC4A-7342-46E3-9D30-2DC6A601A02F}" srcOrd="1" destOrd="0" presId="urn:microsoft.com/office/officeart/2018/5/layout/IconCircleLabelList"/>
    <dgm:cxn modelId="{B69331F4-D44A-49DC-ABCF-D64B1F196984}" type="presParOf" srcId="{B2C23EEC-5F09-438B-861D-CC7460D781F6}" destId="{21080E38-A54B-4F9E-9534-559BC4422731}" srcOrd="2" destOrd="0" presId="urn:microsoft.com/office/officeart/2018/5/layout/IconCircleLabelList"/>
    <dgm:cxn modelId="{3D9C67AA-4430-41D2-8BFA-E3F23CA8D74A}" type="presParOf" srcId="{21080E38-A54B-4F9E-9534-559BC4422731}" destId="{AFE0799F-8A41-493F-9F79-5D471EAA0EDE}" srcOrd="0" destOrd="0" presId="urn:microsoft.com/office/officeart/2018/5/layout/IconCircleLabelList"/>
    <dgm:cxn modelId="{16425A41-52C2-434C-8E57-878D156674BD}" type="presParOf" srcId="{21080E38-A54B-4F9E-9534-559BC4422731}" destId="{1F1DC299-0887-42D4-8F4C-9920509E1427}" srcOrd="1" destOrd="0" presId="urn:microsoft.com/office/officeart/2018/5/layout/IconCircleLabelList"/>
    <dgm:cxn modelId="{2DFB8385-C634-46A7-8410-E229C80F164A}" type="presParOf" srcId="{21080E38-A54B-4F9E-9534-559BC4422731}" destId="{4183130A-B9BE-4338-9C87-A72E4C91E3FA}" srcOrd="2" destOrd="0" presId="urn:microsoft.com/office/officeart/2018/5/layout/IconCircleLabelList"/>
    <dgm:cxn modelId="{F60F8A17-76A5-4D82-8041-B50C467D438D}" type="presParOf" srcId="{21080E38-A54B-4F9E-9534-559BC4422731}" destId="{9E097ABE-CCE4-4759-B3A0-DA7EF8DD8266}" srcOrd="3" destOrd="0" presId="urn:microsoft.com/office/officeart/2018/5/layout/IconCircleLabelList"/>
    <dgm:cxn modelId="{EE523E7A-9694-4B10-ACBF-DA5352048F67}" type="presParOf" srcId="{B2C23EEC-5F09-438B-861D-CC7460D781F6}" destId="{7CBBAB96-4B28-4192-B302-23834185D902}" srcOrd="3" destOrd="0" presId="urn:microsoft.com/office/officeart/2018/5/layout/IconCircleLabelList"/>
    <dgm:cxn modelId="{FCD01AF4-25FF-4A06-950E-81469F32B0BA}" type="presParOf" srcId="{B2C23EEC-5F09-438B-861D-CC7460D781F6}" destId="{A48544CD-B173-49ED-AB9F-75DF7027DAAF}" srcOrd="4" destOrd="0" presId="urn:microsoft.com/office/officeart/2018/5/layout/IconCircleLabelList"/>
    <dgm:cxn modelId="{47A6D4C6-52EC-4DBB-B95B-4D12DF594300}" type="presParOf" srcId="{A48544CD-B173-49ED-AB9F-75DF7027DAAF}" destId="{83C46016-959D-49FF-82AA-D5D1395A9BA8}" srcOrd="0" destOrd="0" presId="urn:microsoft.com/office/officeart/2018/5/layout/IconCircleLabelList"/>
    <dgm:cxn modelId="{5DDCD9EA-99AD-491E-A5E7-3BC95D63AEE0}" type="presParOf" srcId="{A48544CD-B173-49ED-AB9F-75DF7027DAAF}" destId="{4E17E20D-C329-480F-B01C-2FB15817425C}" srcOrd="1" destOrd="0" presId="urn:microsoft.com/office/officeart/2018/5/layout/IconCircleLabelList"/>
    <dgm:cxn modelId="{3016EB43-7FC7-43E5-9E1D-47A86FBDE4B3}" type="presParOf" srcId="{A48544CD-B173-49ED-AB9F-75DF7027DAAF}" destId="{1E61406D-143F-49B5-B1C6-F823609F6B16}" srcOrd="2" destOrd="0" presId="urn:microsoft.com/office/officeart/2018/5/layout/IconCircleLabelList"/>
    <dgm:cxn modelId="{06AF71D5-535C-4B79-89BD-EF09522665C8}" type="presParOf" srcId="{A48544CD-B173-49ED-AB9F-75DF7027DAAF}" destId="{65E8178D-454C-44A0-BF35-6673946873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7C498-0A3D-4D25-BECB-127ABF470D1A}">
      <dsp:nvSpPr>
        <dsp:cNvPr id="0" name=""/>
        <dsp:cNvSpPr/>
      </dsp:nvSpPr>
      <dsp:spPr>
        <a:xfrm>
          <a:off x="614286" y="504180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560B0-6313-4677-9607-F7036125674D}">
      <dsp:nvSpPr>
        <dsp:cNvPr id="0" name=""/>
        <dsp:cNvSpPr/>
      </dsp:nvSpPr>
      <dsp:spPr>
        <a:xfrm>
          <a:off x="987223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5FAE3-3159-4505-B15E-7963A21B115B}">
      <dsp:nvSpPr>
        <dsp:cNvPr id="0" name=""/>
        <dsp:cNvSpPr/>
      </dsp:nvSpPr>
      <dsp:spPr>
        <a:xfrm>
          <a:off x="54880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700" kern="1200"/>
            <a:t>Maintain a History of Blood Donations.</a:t>
          </a:r>
          <a:endParaRPr lang="en-US" sz="1700" kern="1200"/>
        </a:p>
      </dsp:txBody>
      <dsp:txXfrm>
        <a:off x="54880" y="2799180"/>
        <a:ext cx="2868750" cy="720000"/>
      </dsp:txXfrm>
    </dsp:sp>
    <dsp:sp modelId="{AFE0799F-8A41-493F-9F79-5D471EAA0EDE}">
      <dsp:nvSpPr>
        <dsp:cNvPr id="0" name=""/>
        <dsp:cNvSpPr/>
      </dsp:nvSpPr>
      <dsp:spPr>
        <a:xfrm>
          <a:off x="3985067" y="504180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DC299-0887-42D4-8F4C-9920509E1427}">
      <dsp:nvSpPr>
        <dsp:cNvPr id="0" name=""/>
        <dsp:cNvSpPr/>
      </dsp:nvSpPr>
      <dsp:spPr>
        <a:xfrm>
          <a:off x="4358005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97ABE-CCE4-4759-B3A0-DA7EF8DD8266}">
      <dsp:nvSpPr>
        <dsp:cNvPr id="0" name=""/>
        <dsp:cNvSpPr/>
      </dsp:nvSpPr>
      <dsp:spPr>
        <a:xfrm>
          <a:off x="3425661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700" kern="1200"/>
            <a:t>Maintain Records of Blood Banks, Patients, and Donors.</a:t>
          </a:r>
          <a:endParaRPr lang="en-US" sz="1700" kern="1200"/>
        </a:p>
      </dsp:txBody>
      <dsp:txXfrm>
        <a:off x="3425661" y="2799180"/>
        <a:ext cx="2868750" cy="720000"/>
      </dsp:txXfrm>
    </dsp:sp>
    <dsp:sp modelId="{83C46016-959D-49FF-82AA-D5D1395A9BA8}">
      <dsp:nvSpPr>
        <dsp:cNvPr id="0" name=""/>
        <dsp:cNvSpPr/>
      </dsp:nvSpPr>
      <dsp:spPr>
        <a:xfrm>
          <a:off x="7355849" y="504180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E20D-C329-480F-B01C-2FB15817425C}">
      <dsp:nvSpPr>
        <dsp:cNvPr id="0" name=""/>
        <dsp:cNvSpPr/>
      </dsp:nvSpPr>
      <dsp:spPr>
        <a:xfrm>
          <a:off x="7728786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8178D-454C-44A0-BF35-6673946873A2}">
      <dsp:nvSpPr>
        <dsp:cNvPr id="0" name=""/>
        <dsp:cNvSpPr/>
      </dsp:nvSpPr>
      <dsp:spPr>
        <a:xfrm>
          <a:off x="6796442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700" kern="1200"/>
            <a:t>GUI for admin user.</a:t>
          </a:r>
          <a:endParaRPr lang="en-US" sz="1700" kern="1200"/>
        </a:p>
      </dsp:txBody>
      <dsp:txXfrm>
        <a:off x="6796442" y="279918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74F2-4B64-419D-6043-2B705C641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Blood Donation Sytem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DE05F-D338-2437-AE0C-C42EAF2D8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Muhammad Sunaam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Rohail Zulfiqar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Shehroz Khan</a:t>
            </a:r>
          </a:p>
        </p:txBody>
      </p:sp>
    </p:spTree>
    <p:extLst>
      <p:ext uri="{BB962C8B-B14F-4D97-AF65-F5344CB8AC3E}">
        <p14:creationId xmlns:p14="http://schemas.microsoft.com/office/powerpoint/2010/main" val="8032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F754-7BD0-EB4F-2B01-886545FE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Introduction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7698B85-7840-20F2-F8BB-4E1F8AFAD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2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615580D4-DCD2-601F-993D-13018D57E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52" y="220717"/>
            <a:ext cx="9408450" cy="66372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AAD7B-E13E-9702-7E07-51A86299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ER-Diagram of database</a:t>
            </a:r>
          </a:p>
        </p:txBody>
      </p:sp>
    </p:spTree>
    <p:extLst>
      <p:ext uri="{BB962C8B-B14F-4D97-AF65-F5344CB8AC3E}">
        <p14:creationId xmlns:p14="http://schemas.microsoft.com/office/powerpoint/2010/main" val="149806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C743-191E-5A44-FDE5-9F378570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PK" sz="4000"/>
              <a:t>Relational Schema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F9E9F9-AE54-A72D-F752-950EF6CA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6470E61C-29AA-5CFC-66A3-E47A2C2D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14293"/>
            <a:ext cx="6909577" cy="46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AC182-2D99-F817-84BD-3777D7B8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K" dirty="0">
                <a:solidFill>
                  <a:srgbClr val="FFFFFF"/>
                </a:solidFill>
              </a:rPr>
              <a:t>Triggers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A0DA4E-053D-9660-79E5-64DA7B46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B601D0F-CBFE-F2F9-654B-A8B41EC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3105"/>
            <a:ext cx="5455921" cy="3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1C68-257B-C628-590E-DF907F91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Views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B402B3-F6CF-35F8-E7F0-E9325C965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19" y="3446462"/>
            <a:ext cx="7785100" cy="1701800"/>
          </a:xfrm>
        </p:spPr>
      </p:pic>
    </p:spTree>
    <p:extLst>
      <p:ext uri="{BB962C8B-B14F-4D97-AF65-F5344CB8AC3E}">
        <p14:creationId xmlns:p14="http://schemas.microsoft.com/office/powerpoint/2010/main" val="266905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C8829-27F7-25C1-A379-41AA70BA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PK" dirty="0"/>
              <a:t>GUI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AF3-6BA3-9621-8756-1F20E5A8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PK" dirty="0"/>
              <a:t>Flutter based IOS-Application.</a:t>
            </a:r>
          </a:p>
          <a:p>
            <a:pPr>
              <a:buFont typeface="Wingdings" pitchFamily="2" charset="2"/>
              <a:buChar char="v"/>
            </a:pPr>
            <a:r>
              <a:rPr lang="en-PK" dirty="0"/>
              <a:t>Primarily for admin use.</a:t>
            </a:r>
          </a:p>
          <a:p>
            <a:pPr>
              <a:buFont typeface="Wingdings" pitchFamily="2" charset="2"/>
              <a:buChar char="v"/>
            </a:pPr>
            <a:r>
              <a:rPr lang="en-PK" dirty="0"/>
              <a:t>May be upgraded for patients and donors as well.</a:t>
            </a:r>
          </a:p>
        </p:txBody>
      </p:sp>
    </p:spTree>
    <p:extLst>
      <p:ext uri="{BB962C8B-B14F-4D97-AF65-F5344CB8AC3E}">
        <p14:creationId xmlns:p14="http://schemas.microsoft.com/office/powerpoint/2010/main" val="318479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Target with various rings of accuracy">
            <a:extLst>
              <a:ext uri="{FF2B5EF4-FFF2-40B4-BE49-F238E27FC236}">
                <a16:creationId xmlns:a16="http://schemas.microsoft.com/office/drawing/2014/main" id="{F003FC54-66CB-D561-0451-E1FB10CE7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89" b="15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C7EFA-A5CB-CD82-A278-C4B40516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PK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47D4-3C5A-B7C4-BA48-155924F9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endParaRPr lang="en-P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0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4FA61-CF9C-241F-2C1B-C06AEA5B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rPr lang="en-PK" sz="4400"/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1C1F-203E-612F-80E4-F1C04B52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endParaRPr lang="en-PK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309</TotalTime>
  <Words>66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Blood Donation Sytem</vt:lpstr>
      <vt:lpstr>Introduction</vt:lpstr>
      <vt:lpstr>ER-Diagram of database</vt:lpstr>
      <vt:lpstr>Relational Schema</vt:lpstr>
      <vt:lpstr>Triggers</vt:lpstr>
      <vt:lpstr>Views</vt:lpstr>
      <vt:lpstr>GUI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Sytem</dc:title>
  <dc:creator>Muhammad Sunaam</dc:creator>
  <cp:lastModifiedBy>Muhammad Sunaam</cp:lastModifiedBy>
  <cp:revision>1</cp:revision>
  <dcterms:created xsi:type="dcterms:W3CDTF">2022-12-29T22:31:37Z</dcterms:created>
  <dcterms:modified xsi:type="dcterms:W3CDTF">2022-12-30T03:40:37Z</dcterms:modified>
</cp:coreProperties>
</file>