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layout/>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8/30/2024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lnSpcReduction="10000"/>
          </a:bodyPr>
          <a:lstStyle/>
          <a:p>
            <a:pPr algn="l"/>
            <a:r>
              <a:rPr lang="en-US" sz="2400" dirty="0" smtClean="0">
                <a:solidFill>
                  <a:schemeClr val="accent2">
                    <a:lumMod val="75000"/>
                  </a:schemeClr>
                </a:solidFill>
                <a:latin typeface="Arno Pro" pitchFamily="18" charset="0"/>
              </a:rPr>
              <a:t>NAME                   </a:t>
            </a:r>
            <a:r>
              <a:rPr lang="en-US" sz="2400" dirty="0" smtClean="0">
                <a:solidFill>
                  <a:schemeClr val="accent2">
                    <a:lumMod val="75000"/>
                  </a:schemeClr>
                </a:solidFill>
                <a:latin typeface="Arno Pro" pitchFamily="18" charset="0"/>
              </a:rPr>
              <a:t>: </a:t>
            </a:r>
            <a:r>
              <a:rPr lang="en-US" sz="2400" dirty="0" smtClean="0">
                <a:solidFill>
                  <a:schemeClr val="accent2">
                    <a:lumMod val="75000"/>
                  </a:schemeClr>
                </a:solidFill>
                <a:latin typeface="Arno Pro" pitchFamily="18" charset="0"/>
              </a:rPr>
              <a:t>M. SWATHI</a:t>
            </a:r>
            <a:endParaRPr lang="en-US" sz="2400" dirty="0" smtClean="0">
              <a:solidFill>
                <a:schemeClr val="accent2">
                  <a:lumMod val="75000"/>
                </a:schemeClr>
              </a:solidFill>
              <a:latin typeface="Arno Pro" pitchFamily="18" charset="0"/>
            </a:endParaRPr>
          </a:p>
          <a:p>
            <a:pPr algn="l"/>
            <a:r>
              <a:rPr lang="en-US" sz="2400" dirty="0" smtClean="0">
                <a:solidFill>
                  <a:schemeClr val="accent2">
                    <a:lumMod val="75000"/>
                  </a:schemeClr>
                </a:solidFill>
                <a:latin typeface="Arno Pro" pitchFamily="18" charset="0"/>
              </a:rPr>
              <a:t>REGISTER </a:t>
            </a:r>
            <a:r>
              <a:rPr lang="en-US" sz="2400" dirty="0" smtClean="0">
                <a:solidFill>
                  <a:schemeClr val="accent2">
                    <a:lumMod val="75000"/>
                  </a:schemeClr>
                </a:solidFill>
                <a:latin typeface="Arno Pro" pitchFamily="18" charset="0"/>
              </a:rPr>
              <a:t>NO </a:t>
            </a:r>
            <a:r>
              <a:rPr lang="en-US" sz="2400" smtClean="0">
                <a:solidFill>
                  <a:schemeClr val="accent2">
                    <a:lumMod val="75000"/>
                  </a:schemeClr>
                </a:solidFill>
                <a:latin typeface="Arno Pro" pitchFamily="18" charset="0"/>
              </a:rPr>
              <a:t>: </a:t>
            </a:r>
            <a:r>
              <a:rPr lang="en-US" sz="2400" smtClean="0">
                <a:solidFill>
                  <a:schemeClr val="accent2">
                    <a:lumMod val="75000"/>
                  </a:schemeClr>
                </a:solidFill>
                <a:latin typeface="Arno Pro" pitchFamily="18" charset="0"/>
              </a:rPr>
              <a:t>asunm110312201410</a:t>
            </a:r>
            <a:endParaRPr lang="en-US" sz="2400" dirty="0" smtClean="0">
              <a:solidFill>
                <a:schemeClr val="accent2">
                  <a:lumMod val="75000"/>
                </a:schemeClr>
              </a:solidFill>
              <a:latin typeface="Arno Pro" pitchFamily="18" charset="0"/>
            </a:endParaRPr>
          </a:p>
          <a:p>
            <a:pPr algn="l"/>
            <a:r>
              <a:rPr lang="en-US" sz="2400" dirty="0" smtClean="0">
                <a:solidFill>
                  <a:schemeClr val="accent2">
                    <a:lumMod val="75000"/>
                  </a:schemeClr>
                </a:solidFill>
                <a:latin typeface="Arno Pro" pitchFamily="18" charset="0"/>
              </a:rPr>
              <a:t>DEPARTMENT: B.COM GENERAL</a:t>
            </a:r>
          </a:p>
          <a:p>
            <a:pPr algn="l"/>
            <a:r>
              <a:rPr lang="en-US" sz="2400" dirty="0" smtClean="0">
                <a:solidFill>
                  <a:schemeClr val="accent2">
                    <a:lumMod val="75000"/>
                  </a:schemeClr>
                </a:solidFill>
                <a:latin typeface="Arno Pro" pitchFamily="18" charset="0"/>
              </a:rPr>
              <a:t>COLLEGE           : D.R.B.C.C.C.HINDU COLLEGE</a:t>
            </a:r>
          </a:p>
        </p:txBody>
      </p:sp>
      <p:sp>
        <p:nvSpPr>
          <p:cNvPr id="2" name="Title 1"/>
          <p:cNvSpPr>
            <a:spLocks noGrp="1"/>
          </p:cNvSpPr>
          <p:nvPr>
            <p:ph type="ctrTitle"/>
          </p:nvPr>
        </p:nvSpPr>
        <p:spPr>
          <a:xfrm>
            <a:off x="304800" y="2209800"/>
            <a:ext cx="7696200" cy="1485900"/>
          </a:xfrm>
        </p:spPr>
        <p:txBody>
          <a:bodyPr/>
          <a:lstStyle/>
          <a:p>
            <a:r>
              <a:rPr lang="en-US" i="1" dirty="0" smtClean="0">
                <a:solidFill>
                  <a:schemeClr val="accent4">
                    <a:lumMod val="75000"/>
                  </a:schemeClr>
                </a:solidFill>
                <a:latin typeface="Algerian" pitchFamily="82" charset="0"/>
              </a:rPr>
              <a:t>Employee data set</a:t>
            </a:r>
            <a:br>
              <a:rPr lang="en-US" i="1" dirty="0" smtClean="0">
                <a:solidFill>
                  <a:schemeClr val="accent4">
                    <a:lumMod val="75000"/>
                  </a:schemeClr>
                </a:solidFill>
                <a:latin typeface="Algerian" pitchFamily="82" charset="0"/>
              </a:rPr>
            </a:br>
            <a:r>
              <a:rPr lang="en-US" i="1" dirty="0" smtClean="0">
                <a:solidFill>
                  <a:schemeClr val="accent4">
                    <a:lumMod val="75000"/>
                  </a:schemeClr>
                </a:solidFill>
                <a:latin typeface="Algerian" pitchFamily="82" charset="0"/>
              </a:rPr>
              <a:t>using excel</a:t>
            </a:r>
            <a:endParaRPr lang="en-US" i="1" dirty="0">
              <a:solidFill>
                <a:schemeClr val="accent4">
                  <a:lumMod val="75000"/>
                </a:schemeClr>
              </a:solidFill>
              <a:latin typeface="Algerian" pitchFamily="82" charset="0"/>
            </a:endParaRPr>
          </a:p>
        </p:txBody>
      </p:sp>
    </p:spTree>
    <p:extLst>
      <p:ext uri="{BB962C8B-B14F-4D97-AF65-F5344CB8AC3E}">
        <p14:creationId xmlns:p14="http://schemas.microsoft.com/office/powerpoint/2010/main" val="351263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smtClean="0">
                <a:latin typeface="Arno Pro Display" pitchFamily="18" charset="0"/>
              </a:rPr>
              <a:t> </a:t>
            </a:r>
            <a:r>
              <a:rPr lang="en-US" b="1" u="sng" dirty="0" smtClean="0">
                <a:latin typeface="Arno Pro Display" pitchFamily="18" charset="0"/>
              </a:rPr>
              <a:t>Data Acquisition</a:t>
            </a:r>
            <a:r>
              <a:rPr lang="en-US" dirty="0" smtClean="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Data Preparation</a:t>
            </a:r>
            <a:r>
              <a:rPr lang="en-US" dirty="0" smtClean="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Initial Exploration</a:t>
            </a:r>
            <a:r>
              <a:rPr lang="en-US" dirty="0" smtClean="0">
                <a:latin typeface="Arno Pro Display" pitchFamily="18" charset="0"/>
              </a:rPr>
              <a:t>:  review the dataset to understand its structure.  Used summary statistics to gain preliminary insights</a:t>
            </a:r>
            <a:r>
              <a:rPr lang="en-US" dirty="0" smtClean="0"/>
              <a:t>.</a:t>
            </a:r>
            <a:endParaRPr lang="en-US" dirty="0"/>
          </a:p>
        </p:txBody>
      </p:sp>
    </p:spTree>
    <p:extLst>
      <p:ext uri="{BB962C8B-B14F-4D97-AF65-F5344CB8AC3E}">
        <p14:creationId xmlns:p14="http://schemas.microsoft.com/office/powerpoint/2010/main" val="2894184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6. </a:t>
            </a:r>
            <a:r>
              <a:rPr lang="en-US" b="1" u="sng" dirty="0" smtClean="0">
                <a:latin typeface="Arno Pro Display" pitchFamily="18" charset="0"/>
              </a:rPr>
              <a:t>Pattern Identification </a:t>
            </a:r>
            <a:r>
              <a:rPr lang="en-US" dirty="0" smtClean="0">
                <a:latin typeface="Arno Pro Display" pitchFamily="18" charset="0"/>
              </a:rPr>
              <a:t>:Identified patterns and trends in the data regarding employee types and departmental distribution. Highlighted any anomalies or significant findings.</a:t>
            </a:r>
          </a:p>
          <a:p>
            <a:pPr marL="0" indent="0">
              <a:buNone/>
            </a:pPr>
            <a:r>
              <a:rPr lang="en-US" dirty="0" smtClean="0">
                <a:latin typeface="Arno Pro Display" pitchFamily="18" charset="0"/>
              </a:rPr>
              <a:t>7. </a:t>
            </a:r>
            <a:r>
              <a:rPr lang="en-US" b="1" u="sng" dirty="0" smtClean="0">
                <a:latin typeface="Arno Pro Display" pitchFamily="18" charset="0"/>
              </a:rPr>
              <a:t>Reporting</a:t>
            </a:r>
            <a:r>
              <a:rPr lang="en-US" b="1" dirty="0" smtClean="0">
                <a:latin typeface="Arno Pro Display" pitchFamily="18" charset="0"/>
              </a:rPr>
              <a:t> </a:t>
            </a:r>
            <a:r>
              <a:rPr lang="en-US" dirty="0" smtClean="0">
                <a:latin typeface="Arno Pro Display" pitchFamily="18" charset="0"/>
              </a:rPr>
              <a:t>:Summarized key insights from the analysis. Compiled visuals into a report, providing a clear presentation of findings and recommendations for workforce planning and departmental adjustments.</a:t>
            </a:r>
            <a:endParaRPr lang="en-US" dirty="0">
              <a:latin typeface="Arno Pro Display" pitchFamily="18" charset="0"/>
            </a:endParaRPr>
          </a:p>
        </p:txBody>
      </p:sp>
    </p:spTree>
    <p:extLst>
      <p:ext uri="{BB962C8B-B14F-4D97-AF65-F5344CB8AC3E}">
        <p14:creationId xmlns:p14="http://schemas.microsoft.com/office/powerpoint/2010/main" val="306865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discussion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r>
              <a:rPr lang="en-US" dirty="0" smtClean="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endParaRPr lang="en-US" dirty="0"/>
          </a:p>
        </p:txBody>
      </p:sp>
    </p:spTree>
    <p:extLst>
      <p:ext uri="{BB962C8B-B14F-4D97-AF65-F5344CB8AC3E}">
        <p14:creationId xmlns:p14="http://schemas.microsoft.com/office/powerpoint/2010/main" val="381081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TITLE</a:t>
            </a:r>
            <a:endParaRPr lang="en-US" dirty="0">
              <a:latin typeface="Algerian" pitchFamily="82" charset="0"/>
            </a:endParaRP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smtClean="0">
                <a:latin typeface="Adobe Garamond Pro" pitchFamily="18" charset="0"/>
              </a:rPr>
              <a:t>EMPLOYEE TYPE ANALYSIS USING EXCEL &amp; </a:t>
            </a:r>
          </a:p>
          <a:p>
            <a:pPr marL="0" indent="0" algn="ctr">
              <a:buNone/>
            </a:pPr>
            <a:r>
              <a:rPr lang="en-US" dirty="0" smtClean="0">
                <a:latin typeface="Adobe Garamond Pro" pitchFamily="18" charset="0"/>
              </a:rPr>
              <a:t>EMPLOYEE DEPARTMENT COUNT ANALYSIS</a:t>
            </a:r>
          </a:p>
          <a:p>
            <a:pPr marL="0" indent="0" algn="ctr">
              <a:buNone/>
            </a:pPr>
            <a:r>
              <a:rPr lang="en-US" dirty="0" smtClean="0">
                <a:latin typeface="Adobe Garamond Pro" pitchFamily="18" charset="0"/>
              </a:rPr>
              <a:t>USING EXCEL</a:t>
            </a:r>
            <a:endParaRPr lang="en-US" dirty="0">
              <a:latin typeface="Adobe Garamond Pro" pitchFamily="18" charset="0"/>
            </a:endParaRPr>
          </a:p>
        </p:txBody>
      </p:sp>
    </p:spTree>
    <p:extLst>
      <p:ext uri="{BB962C8B-B14F-4D97-AF65-F5344CB8AC3E}">
        <p14:creationId xmlns:p14="http://schemas.microsoft.com/office/powerpoint/2010/main" val="235310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AJENDA</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smtClean="0"/>
              <a:t> </a:t>
            </a:r>
            <a:r>
              <a:rPr lang="en-US" sz="2400" i="1" dirty="0" smtClean="0">
                <a:latin typeface="Arno Pro" pitchFamily="18" charset="0"/>
              </a:rPr>
              <a:t>PROBLEM STATEMENT</a:t>
            </a:r>
          </a:p>
          <a:p>
            <a:pPr>
              <a:buFont typeface="Wingdings" pitchFamily="2" charset="2"/>
              <a:buChar char="v"/>
            </a:pPr>
            <a:r>
              <a:rPr lang="en-US" sz="2400" i="1" dirty="0">
                <a:latin typeface="Arno Pro" pitchFamily="18" charset="0"/>
              </a:rPr>
              <a:t> </a:t>
            </a:r>
            <a:r>
              <a:rPr lang="en-US" sz="2400" i="1" dirty="0" smtClean="0">
                <a:latin typeface="Arno Pro" pitchFamily="18" charset="0"/>
              </a:rPr>
              <a:t>PROJECT OVERVIEW</a:t>
            </a:r>
          </a:p>
          <a:p>
            <a:pPr>
              <a:buFont typeface="Wingdings" pitchFamily="2" charset="2"/>
              <a:buChar char="v"/>
            </a:pPr>
            <a:r>
              <a:rPr lang="en-US" sz="2400" i="1" dirty="0" smtClean="0">
                <a:latin typeface="Arno Pro" pitchFamily="18" charset="0"/>
              </a:rPr>
              <a:t> END USERS</a:t>
            </a:r>
          </a:p>
          <a:p>
            <a:pPr>
              <a:buFont typeface="Wingdings" pitchFamily="2" charset="2"/>
              <a:buChar char="v"/>
            </a:pPr>
            <a:r>
              <a:rPr lang="en-US" sz="2400" i="1" dirty="0">
                <a:latin typeface="Arno Pro" pitchFamily="18" charset="0"/>
              </a:rPr>
              <a:t> </a:t>
            </a:r>
            <a:r>
              <a:rPr lang="en-US" sz="2400" i="1" dirty="0" smtClean="0">
                <a:latin typeface="Arno Pro" pitchFamily="18" charset="0"/>
              </a:rPr>
              <a:t>OUR SOLUTION &amp; PREPOSITION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DATASET DESCRIPTION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MODELLING APPROACH</a:t>
            </a:r>
          </a:p>
          <a:p>
            <a:pPr>
              <a:buFont typeface="Wingdings" pitchFamily="2" charset="2"/>
              <a:buChar char="v"/>
            </a:pPr>
            <a:r>
              <a:rPr lang="en-US" sz="2400" i="1" dirty="0">
                <a:latin typeface="Arno Pro" pitchFamily="18" charset="0"/>
              </a:rPr>
              <a:t> </a:t>
            </a:r>
            <a:r>
              <a:rPr lang="en-US" sz="2400" i="1" dirty="0" smtClean="0">
                <a:latin typeface="Arno Pro" pitchFamily="18" charset="0"/>
              </a:rPr>
              <a:t>RESULTS &amp; DISCUSSION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CONCLUSION</a:t>
            </a:r>
            <a:endParaRPr lang="en-US" sz="2400" i="1" dirty="0">
              <a:latin typeface="Arno Pro" pitchFamily="18" charset="0"/>
            </a:endParaRPr>
          </a:p>
        </p:txBody>
      </p:sp>
    </p:spTree>
    <p:extLst>
      <p:ext uri="{BB962C8B-B14F-4D97-AF65-F5344CB8AC3E}">
        <p14:creationId xmlns:p14="http://schemas.microsoft.com/office/powerpoint/2010/main" val="1449874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smtClean="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endParaRPr lang="en-US" dirty="0">
              <a:latin typeface="Arno Pro Display" pitchFamily="18" charset="0"/>
            </a:endParaRP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smtClean="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smtClean="0">
                <a:latin typeface="Arno Pro Display" pitchFamily="18" charset="0"/>
              </a:rPr>
              <a:t>.</a:t>
            </a:r>
            <a:endParaRPr lang="en-US" sz="2400" dirty="0">
              <a:latin typeface="Arno Pro Display" pitchFamily="18" charset="0"/>
            </a:endParaRPr>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2155339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OVER VIEW</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a:t>
            </a:r>
            <a:r>
              <a:rPr lang="en-US" dirty="0" smtClean="0">
                <a:latin typeface="Arno Pro Display" pitchFamily="18" charset="0"/>
              </a:rPr>
              <a:t>IDENTIFYING THE MAXIMUM EMPLOYEES WORKING IN EACH DEPARTMENT.</a:t>
            </a:r>
          </a:p>
          <a:p>
            <a:pPr>
              <a:buFont typeface="Wingdings" pitchFamily="2" charset="2"/>
              <a:buChar char="Ø"/>
            </a:pPr>
            <a:r>
              <a:rPr lang="en-US" dirty="0">
                <a:latin typeface="Arno Pro Display" pitchFamily="18" charset="0"/>
              </a:rPr>
              <a:t> </a:t>
            </a:r>
            <a:r>
              <a:rPr lang="en-US" dirty="0" smtClean="0">
                <a:latin typeface="Arno Pro Display" pitchFamily="18" charset="0"/>
              </a:rPr>
              <a:t>HIGHLIGHTING PERMANENT, TEMPORARY AND FIXED TYPE OF EMPLOYEES.</a:t>
            </a:r>
            <a:endParaRPr lang="en-US" dirty="0">
              <a:latin typeface="Arno Pro Display" pitchFamily="18" charset="0"/>
            </a:endParaRP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a:t>
            </a:r>
            <a:r>
              <a:rPr lang="en-US" dirty="0" smtClean="0">
                <a:latin typeface="Arno Pro Display" pitchFamily="18" charset="0"/>
              </a:rPr>
              <a:t>DEPARTMENT MANAGERS: THEY WILL USE THE FINDINGS INTO WORKFORCE COMPOSITION AND ITS IMPACT ON DEPARTMENTAL PERFORMANCE, HELPING THEM ALLOCATE RESOURCES MORE EFFECTIVELY.</a:t>
            </a:r>
          </a:p>
          <a:p>
            <a:pPr>
              <a:buFont typeface="Wingdings" pitchFamily="2" charset="2"/>
              <a:buChar char="Ø"/>
            </a:pPr>
            <a:r>
              <a:rPr lang="en-US" dirty="0" smtClean="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a:t>
            </a:r>
            <a:r>
              <a:rPr lang="en-US" dirty="0" smtClean="0">
                <a:latin typeface="Arno Pro Display" pitchFamily="18" charset="0"/>
              </a:rPr>
              <a:t>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a:t>
            </a:r>
            <a:r>
              <a:rPr lang="en-US" dirty="0" smtClean="0">
                <a:latin typeface="Arno Pro Display" pitchFamily="18" charset="0"/>
              </a:rPr>
              <a:t>HR AND MANAGEMENT TEAMS: THEY BENEFIT FORM HAVING DATA-DRIVEN INSIGHTS THAT GUDIE STRATEGIC DECISIONS AND IMPROVE DEPARTMENTAL PERFORMANCE.</a:t>
            </a:r>
            <a:endParaRPr lang="en-US" dirty="0">
              <a:latin typeface="Arno Pro Display" pitchFamily="18" charset="0"/>
            </a:endParaRPr>
          </a:p>
        </p:txBody>
      </p:sp>
    </p:spTree>
    <p:extLst>
      <p:ext uri="{BB962C8B-B14F-4D97-AF65-F5344CB8AC3E}">
        <p14:creationId xmlns:p14="http://schemas.microsoft.com/office/powerpoint/2010/main" val="2990398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OUR SOLUTION &amp; VALUE PREPOSITION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pitchFamily="18" charset="0"/>
              </a:rPr>
              <a:t>IN THIS PROJECT, EXCEL WAS USED TO ANALYZE EMPLYEE TYPES(PERMANT, FIXED TERM, AND TEMPORARY) ACROSS DEPARTMENTS.</a:t>
            </a:r>
          </a:p>
          <a:p>
            <a:pPr>
              <a:buFont typeface="Wingdings" pitchFamily="2" charset="2"/>
              <a:buChar char="§"/>
            </a:pPr>
            <a:r>
              <a:rPr lang="en-US" dirty="0" smtClean="0"/>
              <a:t> </a:t>
            </a:r>
            <a:r>
              <a:rPr lang="en-US" b="1" u="sng" dirty="0" smtClean="0">
                <a:latin typeface="Arno Pro Display" pitchFamily="18" charset="0"/>
              </a:rPr>
              <a:t>Conditional Formatting</a:t>
            </a:r>
            <a:r>
              <a:rPr lang="en-US" dirty="0" smtClean="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Filters</a:t>
            </a:r>
            <a:r>
              <a:rPr lang="en-US" dirty="0" smtClean="0">
                <a:latin typeface="Arno Pro Display" pitchFamily="18" charset="0"/>
              </a:rPr>
              <a:t>: used to isolate specific data sets, such as viewing employees by type or department.</a:t>
            </a:r>
          </a:p>
          <a:p>
            <a:pPr>
              <a:buFont typeface="Wingdings" pitchFamily="2" charset="2"/>
              <a:buChar char="§"/>
            </a:pPr>
            <a:r>
              <a:rPr lang="en-US" b="1" u="sng" dirty="0" smtClean="0">
                <a:latin typeface="Arno Pro Display" pitchFamily="18" charset="0"/>
              </a:rPr>
              <a:t> Formulas</a:t>
            </a:r>
            <a:r>
              <a:rPr lang="en-US" dirty="0" smtClean="0">
                <a:latin typeface="Arno Pro Display" pitchFamily="18" charset="0"/>
              </a:rPr>
              <a:t>: employed formulas like </a:t>
            </a:r>
            <a:r>
              <a:rPr lang="en-US" dirty="0" smtClean="0">
                <a:latin typeface="Arno Pro Display" pitchFamily="18" charset="0"/>
              </a:rPr>
              <a:t>countif</a:t>
            </a:r>
            <a:r>
              <a:rPr lang="en-US" dirty="0" smtClean="0">
                <a:latin typeface="Arno Pro Display" pitchFamily="18" charset="0"/>
              </a:rPr>
              <a:t>, min, max, conditional formatting.</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Graphs And Charts</a:t>
            </a:r>
            <a:r>
              <a:rPr lang="en-US" dirty="0" smtClean="0">
                <a:latin typeface="Arno Pro Display" pitchFamily="18" charset="0"/>
              </a:rPr>
              <a:t>: created visual representations like pie charts and bar graphs to clearly display and highlight key insights.</a:t>
            </a:r>
            <a:endParaRPr lang="en-US" dirty="0">
              <a:latin typeface="Arno Pro Display" pitchFamily="18" charset="0"/>
            </a:endParaRPr>
          </a:p>
        </p:txBody>
      </p:sp>
    </p:spTree>
    <p:extLst>
      <p:ext uri="{BB962C8B-B14F-4D97-AF65-F5344CB8AC3E}">
        <p14:creationId xmlns:p14="http://schemas.microsoft.com/office/powerpoint/2010/main" val="367099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Dataset description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User ID</a:t>
            </a:r>
            <a:r>
              <a:rPr lang="en-US" dirty="0" smtClean="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Name</a:t>
            </a:r>
            <a:r>
              <a:rPr lang="en-US" dirty="0" smtClean="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Gender</a:t>
            </a:r>
            <a:r>
              <a:rPr lang="en-US" dirty="0" smtClean="0">
                <a:latin typeface="Arno Pro Display" pitchFamily="18" charset="0"/>
              </a:rPr>
              <a:t>: employee gender, for diversity analysis.</a:t>
            </a:r>
          </a:p>
          <a:p>
            <a:pPr>
              <a:buFont typeface="Wingdings" pitchFamily="2" charset="2"/>
              <a:buChar char="§"/>
            </a:pPr>
            <a:r>
              <a:rPr lang="en-US" b="1" u="sng" dirty="0" smtClean="0">
                <a:latin typeface="Arno Pro Display" pitchFamily="18" charset="0"/>
              </a:rPr>
              <a:t>Employee Type </a:t>
            </a:r>
            <a:r>
              <a:rPr lang="en-US" dirty="0" smtClean="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Employee Department</a:t>
            </a:r>
            <a:r>
              <a:rPr lang="en-US" dirty="0" smtClean="0">
                <a:latin typeface="Arno Pro Display" pitchFamily="18" charset="0"/>
              </a:rPr>
              <a:t>:  department assignment.</a:t>
            </a:r>
          </a:p>
          <a:p>
            <a:pPr marL="0" indent="0">
              <a:buNone/>
            </a:pPr>
            <a:r>
              <a:rPr lang="en-US" dirty="0" smtClean="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endParaRPr lang="en-US" dirty="0">
              <a:latin typeface="Arno Pro Display" pitchFamily="18" charset="0"/>
            </a:endParaRPr>
          </a:p>
        </p:txBody>
      </p:sp>
    </p:spTree>
    <p:extLst>
      <p:ext uri="{BB962C8B-B14F-4D97-AF65-F5344CB8AC3E}">
        <p14:creationId xmlns:p14="http://schemas.microsoft.com/office/powerpoint/2010/main" val="3469183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791</TotalTime>
  <Words>792</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cass</cp:lastModifiedBy>
  <cp:revision>16</cp:revision>
  <dcterms:created xsi:type="dcterms:W3CDTF">2024-08-30T12:36:09Z</dcterms:created>
  <dcterms:modified xsi:type="dcterms:W3CDTF">2024-08-31T01:43:33Z</dcterms:modified>
</cp:coreProperties>
</file>