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C144-93F9-4909-80A9-708031B3E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1FAE7-BED2-461B-B3E8-951C8D65D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40F7-D4CC-4320-B78C-56697525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60E8-3C11-4A59-B05C-BBC34FF2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4874-1B71-4306-B232-28BC569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5876-CB0D-4E43-89D8-29F0D111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B0DC-6D72-44C6-88B9-2568645B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D8F0-7B46-498C-868E-064D0796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BECD-2212-4FD7-B806-2D35AD62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998E-5157-4857-B3EA-9976F406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82EF9-C70C-4565-95E4-BD9CACE73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79FC-A9C9-4322-9066-E19033F4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0315-E18A-4865-8604-97717A3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57E8-D7AD-4DF7-9907-05BD456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1891-E0EC-402D-B8B3-70A1864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A33A-512C-4546-8132-B488DBC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5F3B-2771-40FC-B792-FD9E9CD7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26F6-DC64-4C1E-BD7A-85EC042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6060-DB36-42AD-A5A2-A161B738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6C8D-650A-49F9-9EA6-0EA98EA1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AA2A-39F5-4982-A0FB-E4D8B621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CE6C8-D774-48EE-A019-3199C70C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AD86-BC9C-455E-A7D0-5A8732A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E56F-E7DE-49CA-BE9F-9D1377E5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C550-6654-47E5-9BEB-A32302B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9D52-0E0C-4862-99DA-3E3402A3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C97A-51AA-475E-9621-EF45C05DC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AA9C-E6A6-453E-B4CD-23E3672C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1440-11E1-484C-AA95-857EA49A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DFA9-9393-4F7F-8461-ABF1B02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E784-A67B-4A61-AFFB-E17C584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4BEE-D0E3-42EE-AB84-364AB361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80874-627A-462B-82E4-A78E73F4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4C68-9EBD-4861-97D7-EE4B0B5E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BA72B-7605-4F38-B118-E25C84E55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5966-A083-439E-82B9-662F897B2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1F392-0320-46C8-BD48-C7D17BDB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80F41-C858-4943-B5FE-E1255DB1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F1E4-372F-4454-A795-64CE5679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C27D-B769-43B0-9C3C-CE93E10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FC6E0-1E10-4889-A909-374F6250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19972-97AD-40E4-8FA4-91B05DD2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81236-E82B-4536-9589-36E5E45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9DB37-AFEA-4F62-A307-35533F19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34B5D-87EC-4DF3-94C7-8C2E7AF1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B6BD-4E7F-4690-8D86-F0670516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55A4-1DF2-4B22-8D2C-092333BC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9002-D2B3-49B4-8AA4-A13788C0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FD76F-90B4-4AB9-A012-3606CF2B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1A88-714D-4054-A2BD-D5267CC8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8B62-D3EC-436B-A32E-15AE156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175E-A721-4CA4-8461-65362CC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651-AD8E-4EA7-AFF8-D8595064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B5841-7BA4-4E50-B14F-5C718CDA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D37E0-EF1B-4BDA-B412-0569ED66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4696-F781-461A-A8BC-137387A4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02AB-F196-4465-9A9A-94BB78A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A086-7DA5-4043-A11F-94FBEA34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F05A6-57D1-486F-9979-0622E108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04C3-B019-4716-B57F-9F996E5C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796D-FF56-4DCC-9687-FFBF7FE4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5999-FE05-4A12-ABAB-F40B557C40D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B28D-307D-42DD-908B-4F3BDF354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7053-F93A-40A8-AB06-8297BDAF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ol, scissors&#10;&#10;Description automatically generated">
            <a:extLst>
              <a:ext uri="{FF2B5EF4-FFF2-40B4-BE49-F238E27FC236}">
                <a16:creationId xmlns:a16="http://schemas.microsoft.com/office/drawing/2014/main" id="{73FE9937-B34F-48DF-96CF-D571758A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67" y="0"/>
            <a:ext cx="88762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F5D56-5F7B-4A0C-BE55-E8BE5F50B187}"/>
              </a:ext>
            </a:extLst>
          </p:cNvPr>
          <p:cNvSpPr txBox="1"/>
          <p:nvPr/>
        </p:nvSpPr>
        <p:spPr>
          <a:xfrm>
            <a:off x="2463800" y="1892300"/>
            <a:ext cx="181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D313B-7888-4DED-B22F-59EFC9EA50BA}"/>
              </a:ext>
            </a:extLst>
          </p:cNvPr>
          <p:cNvSpPr txBox="1"/>
          <p:nvPr/>
        </p:nvSpPr>
        <p:spPr>
          <a:xfrm rot="809691">
            <a:off x="4517305" y="2484892"/>
            <a:ext cx="212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Diffuser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AF86C-E719-485E-865D-1F71C16C3DE1}"/>
              </a:ext>
            </a:extLst>
          </p:cNvPr>
          <p:cNvSpPr txBox="1"/>
          <p:nvPr/>
        </p:nvSpPr>
        <p:spPr>
          <a:xfrm rot="20457237">
            <a:off x="4519859" y="3922735"/>
            <a:ext cx="212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Diffuser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CA393-D0D6-47B2-BE54-C49CEA1F6020}"/>
              </a:ext>
            </a:extLst>
          </p:cNvPr>
          <p:cNvSpPr txBox="1"/>
          <p:nvPr/>
        </p:nvSpPr>
        <p:spPr>
          <a:xfrm>
            <a:off x="1449767" y="5953169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Patient 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D1917-07E2-4DD1-846F-61AE7DD8E942}"/>
              </a:ext>
            </a:extLst>
          </p:cNvPr>
          <p:cNvSpPr txBox="1"/>
          <p:nvPr/>
        </p:nvSpPr>
        <p:spPr>
          <a:xfrm>
            <a:off x="8587167" y="482883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Input</a:t>
            </a:r>
          </a:p>
          <a:p>
            <a:endParaRPr lang="en-US" sz="40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726C3F-3A2B-4DCB-9DFE-3257C75A72DC}"/>
              </a:ext>
            </a:extLst>
          </p:cNvPr>
          <p:cNvCxnSpPr>
            <a:cxnSpLocks/>
          </p:cNvCxnSpPr>
          <p:nvPr/>
        </p:nvCxnSpPr>
        <p:spPr>
          <a:xfrm flipH="1">
            <a:off x="5261374" y="3786188"/>
            <a:ext cx="26372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54F4658-3128-4551-8B83-8F5FBB8FD2EE}"/>
              </a:ext>
            </a:extLst>
          </p:cNvPr>
          <p:cNvSpPr/>
          <p:nvPr/>
        </p:nvSpPr>
        <p:spPr>
          <a:xfrm>
            <a:off x="1201342" y="635793"/>
            <a:ext cx="2300288" cy="1328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</a:t>
            </a:r>
          </a:p>
          <a:p>
            <a:pPr algn="ctr"/>
            <a:r>
              <a:rPr lang="en-US" dirty="0"/>
              <a:t>Fixed 50 PSI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ED494-6348-45EE-98D1-D9E11558E2CC}"/>
              </a:ext>
            </a:extLst>
          </p:cNvPr>
          <p:cNvSpPr/>
          <p:nvPr/>
        </p:nvSpPr>
        <p:spPr>
          <a:xfrm>
            <a:off x="4553546" y="635793"/>
            <a:ext cx="2300288" cy="1328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Regulator</a:t>
            </a:r>
          </a:p>
          <a:p>
            <a:pPr algn="ctr"/>
            <a:r>
              <a:rPr lang="en-US" dirty="0"/>
              <a:t>0 – 2 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20FAE-90D3-4EA0-8AE6-50DD30C012C9}"/>
              </a:ext>
            </a:extLst>
          </p:cNvPr>
          <p:cNvSpPr/>
          <p:nvPr/>
        </p:nvSpPr>
        <p:spPr>
          <a:xfrm>
            <a:off x="7905751" y="635793"/>
            <a:ext cx="2300288" cy="1328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Gallon Tank</a:t>
            </a:r>
          </a:p>
          <a:p>
            <a:pPr algn="ctr"/>
            <a:r>
              <a:rPr lang="en-US" dirty="0"/>
              <a:t>(optional)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A588-7812-41E8-8EBF-B0D440E17B87}"/>
              </a:ext>
            </a:extLst>
          </p:cNvPr>
          <p:cNvSpPr/>
          <p:nvPr/>
        </p:nvSpPr>
        <p:spPr>
          <a:xfrm>
            <a:off x="7905751" y="3128962"/>
            <a:ext cx="2300288" cy="13287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1FB0D-2266-4912-B959-A525F48F6F4E}"/>
              </a:ext>
            </a:extLst>
          </p:cNvPr>
          <p:cNvSpPr/>
          <p:nvPr/>
        </p:nvSpPr>
        <p:spPr>
          <a:xfrm>
            <a:off x="10279859" y="1964530"/>
            <a:ext cx="1604962" cy="864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Handheld Pressure Gauge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39FF0-1BD7-4F80-841A-F8AC77218DE7}"/>
              </a:ext>
            </a:extLst>
          </p:cNvPr>
          <p:cNvSpPr/>
          <p:nvPr/>
        </p:nvSpPr>
        <p:spPr>
          <a:xfrm>
            <a:off x="6096000" y="3457573"/>
            <a:ext cx="1604962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Sensor (SFM3000)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29D47-A544-405B-AEA5-FCB7621DC440}"/>
              </a:ext>
            </a:extLst>
          </p:cNvPr>
          <p:cNvSpPr/>
          <p:nvPr/>
        </p:nvSpPr>
        <p:spPr>
          <a:xfrm rot="16200000">
            <a:off x="5100639" y="4883944"/>
            <a:ext cx="1604962" cy="795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Sensor (MPX7025G)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84FF6-DFEE-4E2F-9CBD-183D8C18E766}"/>
              </a:ext>
            </a:extLst>
          </p:cNvPr>
          <p:cNvSpPr/>
          <p:nvPr/>
        </p:nvSpPr>
        <p:spPr>
          <a:xfrm>
            <a:off x="1223369" y="3146820"/>
            <a:ext cx="2300288" cy="1328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 Model</a:t>
            </a:r>
          </a:p>
          <a:p>
            <a:pPr algn="ctr"/>
            <a:r>
              <a:rPr lang="en-US" dirty="0"/>
              <a:t>1L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27381-D139-4FA1-9A16-DC55E876ACEB}"/>
              </a:ext>
            </a:extLst>
          </p:cNvPr>
          <p:cNvSpPr/>
          <p:nvPr/>
        </p:nvSpPr>
        <p:spPr>
          <a:xfrm>
            <a:off x="4052889" y="3150393"/>
            <a:ext cx="1208485" cy="1328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Lung Volume (optional)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64BDAC-1881-4A53-ADBE-08B17F2F005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01630" y="1300162"/>
            <a:ext cx="10519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093E28-B4F7-49B9-9829-1A727F668EC9}"/>
              </a:ext>
            </a:extLst>
          </p:cNvPr>
          <p:cNvCxnSpPr/>
          <p:nvPr/>
        </p:nvCxnSpPr>
        <p:spPr>
          <a:xfrm>
            <a:off x="6853834" y="1281110"/>
            <a:ext cx="10519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2FD159-1A54-443F-8AE2-6F49B95991F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055895" y="1964530"/>
            <a:ext cx="0" cy="118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351CC0-1FB3-405C-BF78-730022797833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V="1">
            <a:off x="9055895" y="2396728"/>
            <a:ext cx="1223964" cy="7322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A1165D8-E685-4633-9C7F-F1224598A993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rot="16200000" flipV="1">
            <a:off x="5250063" y="3826074"/>
            <a:ext cx="664369" cy="64174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D15ACF-44C9-4449-B7DA-A9DEA4AFAE8C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3523657" y="3811189"/>
            <a:ext cx="529232" cy="3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9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indoor, man, holding&#10;&#10;Description automatically generated">
            <a:extLst>
              <a:ext uri="{FF2B5EF4-FFF2-40B4-BE49-F238E27FC236}">
                <a16:creationId xmlns:a16="http://schemas.microsoft.com/office/drawing/2014/main" id="{C15954A9-A704-40D0-80BC-F71426EA3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091" y="1129242"/>
            <a:ext cx="5647267" cy="4235450"/>
          </a:xfrm>
          <a:prstGeom prst="rect">
            <a:avLst/>
          </a:prstGeom>
        </p:spPr>
      </p:pic>
      <p:pic>
        <p:nvPicPr>
          <p:cNvPr id="6" name="Picture 5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B859B4E2-B6F5-4085-B6A0-0157EDAA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80542" y="1129240"/>
            <a:ext cx="5647269" cy="42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Swoboda</dc:creator>
  <cp:lastModifiedBy>Michał Swoboda</cp:lastModifiedBy>
  <cp:revision>8</cp:revision>
  <dcterms:created xsi:type="dcterms:W3CDTF">2020-04-03T19:44:09Z</dcterms:created>
  <dcterms:modified xsi:type="dcterms:W3CDTF">2020-04-14T16:35:44Z</dcterms:modified>
</cp:coreProperties>
</file>