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886B53-3E79-4054-879F-56DBF81DCE64}">
  <a:tblStyle styleId="{8F886B53-3E79-4054-879F-56DBF81DCE6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8F1"/>
          </a:solidFill>
        </a:fill>
      </a:tcStyle>
    </a:wholeTbl>
    <a:band1H>
      <a:tcTxStyle/>
      <a:tcStyle>
        <a:fill>
          <a:solidFill>
            <a:srgbClr val="CACEE2"/>
          </a:solidFill>
        </a:fill>
      </a:tcStyle>
    </a:band1H>
    <a:band2H>
      <a:tcTxStyle/>
    </a:band2H>
    <a:band1V>
      <a:tcTxStyle/>
      <a:tcStyle>
        <a:fill>
          <a:solidFill>
            <a:srgbClr val="CACEE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46934A6-51D7-4573-9FB6-348B34D215F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2.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4.xml"/><Relationship Id="rId21" Type="http://schemas.openxmlformats.org/officeDocument/2006/relationships/slide" Target="slides/slide13.xml"/><Relationship Id="rId43" Type="http://schemas.openxmlformats.org/officeDocument/2006/relationships/font" Target="fonts/Lato-boldItalic.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Montserrat-bold.fntdata"/><Relationship Id="rId14" Type="http://schemas.openxmlformats.org/officeDocument/2006/relationships/slide" Target="slides/slide6.xml"/><Relationship Id="rId36" Type="http://schemas.openxmlformats.org/officeDocument/2006/relationships/font" Target="fonts/Montserrat-regular.fntdata"/><Relationship Id="rId17" Type="http://schemas.openxmlformats.org/officeDocument/2006/relationships/slide" Target="slides/slide9.xml"/><Relationship Id="rId39" Type="http://schemas.openxmlformats.org/officeDocument/2006/relationships/font" Target="fonts/Montserrat-boldItalic.fntdata"/><Relationship Id="rId16" Type="http://schemas.openxmlformats.org/officeDocument/2006/relationships/slide" Target="slides/slide8.xml"/><Relationship Id="rId38" Type="http://schemas.openxmlformats.org/officeDocument/2006/relationships/font" Target="fonts/Montserrat-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aecc9f9fbf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aecc9f9fbf_5_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ecc9f9fbf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aecc9f9fbf_5_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aecc9f9fbf_5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aecc9f9fbf_5_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aec8fb9217_1_1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gaec8fb9217_1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aec8fb9217_1_1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aec8fb9217_1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aec8fb9217_1_1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aec8fb9217_1_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aec8fb9217_1_1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gaec8fb9217_1_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ec8fb9217_1_1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gaec8fb9217_1_1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aec8fb9217_1_1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gaec8fb9217_1_1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ec8fb9217_1_1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aec8fb9217_1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ecc9f9fbf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aecc9f9fb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aec8fb9217_1_1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gaec8fb9217_1_1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ec8fb9217_1_1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aec8fb9217_1_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a582466907_1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a582466907_1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a582466907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ga582466907_1_1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a582466907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ga582466907_1_1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a582466907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ga582466907_1_1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a582466907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ga582466907_1_1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a582466907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ga582466907_1_1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aecc9f9fbf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aecc9f9fbf_5_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aecc9f9fbf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aecc9f9fbf_5_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ecc9f9fbf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aecc9f9fbf_5_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ecc9f9fbf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aecc9f9fbf_5_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aecc9f9fbf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aecc9f9fbf_5_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aecc9f9fbf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aecc9f9fbf_5_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ecc9f9fbf_5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gaecc9f9fbf_5_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4" name="Shape 134"/>
        <p:cNvGrpSpPr/>
        <p:nvPr/>
      </p:nvGrpSpPr>
      <p:grpSpPr>
        <a:xfrm>
          <a:off x="0" y="0"/>
          <a:ext cx="0" cy="0"/>
          <a:chOff x="0" y="0"/>
          <a:chExt cx="0" cy="0"/>
        </a:xfrm>
      </p:grpSpPr>
      <p:sp>
        <p:nvSpPr>
          <p:cNvPr id="135" name="Google Shape;135;p1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 name="Google Shape;136;p14"/>
          <p:cNvGrpSpPr/>
          <p:nvPr/>
        </p:nvGrpSpPr>
        <p:grpSpPr>
          <a:xfrm>
            <a:off x="0" y="490"/>
            <a:ext cx="5153705" cy="5134399"/>
            <a:chOff x="0" y="75"/>
            <a:chExt cx="5153705" cy="5152950"/>
          </a:xfrm>
        </p:grpSpPr>
        <p:sp>
          <p:nvSpPr>
            <p:cNvPr id="137" name="Google Shape;137;p1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42" name="Google Shape;142;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43" name="Google Shape;1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grpSp>
        <p:nvGrpSpPr>
          <p:cNvPr id="145" name="Google Shape;145;p15"/>
          <p:cNvGrpSpPr/>
          <p:nvPr/>
        </p:nvGrpSpPr>
        <p:grpSpPr>
          <a:xfrm>
            <a:off x="4406400" y="0"/>
            <a:ext cx="4737600" cy="5143065"/>
            <a:chOff x="4406400" y="0"/>
            <a:chExt cx="4737600" cy="5143065"/>
          </a:xfrm>
        </p:grpSpPr>
        <p:sp>
          <p:nvSpPr>
            <p:cNvPr id="146" name="Google Shape;146;p1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1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65" name="Google Shape;165;p1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66" name="Google Shape;16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7" name="Shape 167"/>
        <p:cNvGrpSpPr/>
        <p:nvPr/>
      </p:nvGrpSpPr>
      <p:grpSpPr>
        <a:xfrm>
          <a:off x="0" y="0"/>
          <a:ext cx="0" cy="0"/>
          <a:chOff x="0" y="0"/>
          <a:chExt cx="0" cy="0"/>
        </a:xfrm>
      </p:grpSpPr>
      <p:grpSp>
        <p:nvGrpSpPr>
          <p:cNvPr id="168" name="Google Shape;168;p16"/>
          <p:cNvGrpSpPr/>
          <p:nvPr/>
        </p:nvGrpSpPr>
        <p:grpSpPr>
          <a:xfrm>
            <a:off x="0" y="381001"/>
            <a:ext cx="1037850" cy="1016288"/>
            <a:chOff x="0" y="381001"/>
            <a:chExt cx="1037850" cy="1016288"/>
          </a:xfrm>
        </p:grpSpPr>
        <p:sp>
          <p:nvSpPr>
            <p:cNvPr id="169" name="Google Shape;169;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2" name="Google Shape;172;p16"/>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73" name="Google Shape;17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4" name="Shape 174"/>
        <p:cNvGrpSpPr/>
        <p:nvPr/>
      </p:nvGrpSpPr>
      <p:grpSpPr>
        <a:xfrm>
          <a:off x="0" y="0"/>
          <a:ext cx="0" cy="0"/>
          <a:chOff x="0" y="0"/>
          <a:chExt cx="0" cy="0"/>
        </a:xfrm>
      </p:grpSpPr>
      <p:grpSp>
        <p:nvGrpSpPr>
          <p:cNvPr id="175" name="Google Shape;175;p17"/>
          <p:cNvGrpSpPr/>
          <p:nvPr/>
        </p:nvGrpSpPr>
        <p:grpSpPr>
          <a:xfrm>
            <a:off x="4406400" y="0"/>
            <a:ext cx="4737600" cy="5143065"/>
            <a:chOff x="4406400" y="0"/>
            <a:chExt cx="4737600" cy="5143065"/>
          </a:xfrm>
        </p:grpSpPr>
        <p:sp>
          <p:nvSpPr>
            <p:cNvPr id="176" name="Google Shape;176;p17"/>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7"/>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7"/>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7"/>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7"/>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7"/>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7"/>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7"/>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7"/>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7"/>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7"/>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7"/>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7"/>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7"/>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7"/>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7"/>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7"/>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7"/>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 name="Google Shape;194;p17"/>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5" name="Google Shape;19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6" name="Shape 196"/>
        <p:cNvGrpSpPr/>
        <p:nvPr/>
      </p:nvGrpSpPr>
      <p:grpSpPr>
        <a:xfrm>
          <a:off x="0" y="0"/>
          <a:ext cx="0" cy="0"/>
          <a:chOff x="0" y="0"/>
          <a:chExt cx="0" cy="0"/>
        </a:xfrm>
      </p:grpSpPr>
      <p:grpSp>
        <p:nvGrpSpPr>
          <p:cNvPr id="197" name="Google Shape;197;p18"/>
          <p:cNvGrpSpPr/>
          <p:nvPr/>
        </p:nvGrpSpPr>
        <p:grpSpPr>
          <a:xfrm>
            <a:off x="0" y="381001"/>
            <a:ext cx="1037850" cy="1016288"/>
            <a:chOff x="0" y="381001"/>
            <a:chExt cx="1037850" cy="1016288"/>
          </a:xfrm>
        </p:grpSpPr>
        <p:sp>
          <p:nvSpPr>
            <p:cNvPr id="198" name="Google Shape;198;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1" name="Google Shape;201;p1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02" name="Google Shape;202;p1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03" name="Google Shape;20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 name="Shape 204"/>
        <p:cNvGrpSpPr/>
        <p:nvPr/>
      </p:nvGrpSpPr>
      <p:grpSpPr>
        <a:xfrm>
          <a:off x="0" y="0"/>
          <a:ext cx="0" cy="0"/>
          <a:chOff x="0" y="0"/>
          <a:chExt cx="0" cy="0"/>
        </a:xfrm>
      </p:grpSpPr>
      <p:grpSp>
        <p:nvGrpSpPr>
          <p:cNvPr id="205" name="Google Shape;205;p19"/>
          <p:cNvGrpSpPr/>
          <p:nvPr/>
        </p:nvGrpSpPr>
        <p:grpSpPr>
          <a:xfrm>
            <a:off x="0" y="381001"/>
            <a:ext cx="1037850" cy="1016288"/>
            <a:chOff x="0" y="381001"/>
            <a:chExt cx="1037850" cy="1016288"/>
          </a:xfrm>
        </p:grpSpPr>
        <p:sp>
          <p:nvSpPr>
            <p:cNvPr id="206" name="Google Shape;206;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 name="Google Shape;208;p1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09" name="Google Shape;20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0" name="Shape 210"/>
        <p:cNvGrpSpPr/>
        <p:nvPr/>
      </p:nvGrpSpPr>
      <p:grpSpPr>
        <a:xfrm>
          <a:off x="0" y="0"/>
          <a:ext cx="0" cy="0"/>
          <a:chOff x="0" y="0"/>
          <a:chExt cx="0" cy="0"/>
        </a:xfrm>
      </p:grpSpPr>
      <p:grpSp>
        <p:nvGrpSpPr>
          <p:cNvPr id="211" name="Google Shape;211;p20"/>
          <p:cNvGrpSpPr/>
          <p:nvPr/>
        </p:nvGrpSpPr>
        <p:grpSpPr>
          <a:xfrm>
            <a:off x="0" y="381001"/>
            <a:ext cx="1037850" cy="1016288"/>
            <a:chOff x="0" y="381001"/>
            <a:chExt cx="1037850" cy="1016288"/>
          </a:xfrm>
        </p:grpSpPr>
        <p:sp>
          <p:nvSpPr>
            <p:cNvPr id="212" name="Google Shape;212;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p2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5" name="Google Shape;215;p2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16" name="Google Shape;2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7" name="Shape 217"/>
        <p:cNvGrpSpPr/>
        <p:nvPr/>
      </p:nvGrpSpPr>
      <p:grpSpPr>
        <a:xfrm>
          <a:off x="0" y="0"/>
          <a:ext cx="0" cy="0"/>
          <a:chOff x="0" y="0"/>
          <a:chExt cx="0" cy="0"/>
        </a:xfrm>
      </p:grpSpPr>
      <p:grpSp>
        <p:nvGrpSpPr>
          <p:cNvPr id="218" name="Google Shape;218;p21"/>
          <p:cNvGrpSpPr/>
          <p:nvPr/>
        </p:nvGrpSpPr>
        <p:grpSpPr>
          <a:xfrm>
            <a:off x="4406400" y="0"/>
            <a:ext cx="4737600" cy="5143500"/>
            <a:chOff x="4406400" y="0"/>
            <a:chExt cx="4737600" cy="5143500"/>
          </a:xfrm>
        </p:grpSpPr>
        <p:sp>
          <p:nvSpPr>
            <p:cNvPr id="219" name="Google Shape;219;p2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2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8" name="Google Shape;23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9" name="Shape 239"/>
        <p:cNvGrpSpPr/>
        <p:nvPr/>
      </p:nvGrpSpPr>
      <p:grpSpPr>
        <a:xfrm>
          <a:off x="0" y="0"/>
          <a:ext cx="0" cy="0"/>
          <a:chOff x="0" y="0"/>
          <a:chExt cx="0" cy="0"/>
        </a:xfrm>
      </p:grpSpPr>
      <p:grpSp>
        <p:nvGrpSpPr>
          <p:cNvPr id="240" name="Google Shape;240;p22"/>
          <p:cNvGrpSpPr/>
          <p:nvPr/>
        </p:nvGrpSpPr>
        <p:grpSpPr>
          <a:xfrm>
            <a:off x="0" y="381001"/>
            <a:ext cx="1037850" cy="1016288"/>
            <a:chOff x="0" y="381001"/>
            <a:chExt cx="1037850" cy="1016288"/>
          </a:xfrm>
        </p:grpSpPr>
        <p:sp>
          <p:nvSpPr>
            <p:cNvPr id="241" name="Google Shape;241;p2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2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4" name="Google Shape;244;p2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245" name="Google Shape;245;p2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6" name="Google Shape;24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7" name="Shape 247"/>
        <p:cNvGrpSpPr/>
        <p:nvPr/>
      </p:nvGrpSpPr>
      <p:grpSpPr>
        <a:xfrm>
          <a:off x="0" y="0"/>
          <a:ext cx="0" cy="0"/>
          <a:chOff x="0" y="0"/>
          <a:chExt cx="0" cy="0"/>
        </a:xfrm>
      </p:grpSpPr>
      <p:grpSp>
        <p:nvGrpSpPr>
          <p:cNvPr id="248" name="Google Shape;248;p23"/>
          <p:cNvGrpSpPr/>
          <p:nvPr/>
        </p:nvGrpSpPr>
        <p:grpSpPr>
          <a:xfrm>
            <a:off x="0" y="4128572"/>
            <a:ext cx="698925" cy="684657"/>
            <a:chOff x="0" y="3785672"/>
            <a:chExt cx="698925" cy="684657"/>
          </a:xfrm>
        </p:grpSpPr>
        <p:sp>
          <p:nvSpPr>
            <p:cNvPr id="249" name="Google Shape;249;p23"/>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 name="Google Shape;251;p2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252" name="Google Shape;25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3" name="Shape 253"/>
        <p:cNvGrpSpPr/>
        <p:nvPr/>
      </p:nvGrpSpPr>
      <p:grpSpPr>
        <a:xfrm>
          <a:off x="0" y="0"/>
          <a:ext cx="0" cy="0"/>
          <a:chOff x="0" y="0"/>
          <a:chExt cx="0" cy="0"/>
        </a:xfrm>
      </p:grpSpPr>
      <p:sp>
        <p:nvSpPr>
          <p:cNvPr id="254" name="Google Shape;25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59" name="Shape 259"/>
        <p:cNvGrpSpPr/>
        <p:nvPr/>
      </p:nvGrpSpPr>
      <p:grpSpPr>
        <a:xfrm>
          <a:off x="0" y="0"/>
          <a:ext cx="0" cy="0"/>
          <a:chOff x="0" y="0"/>
          <a:chExt cx="0" cy="0"/>
        </a:xfrm>
      </p:grpSpPr>
      <p:sp>
        <p:nvSpPr>
          <p:cNvPr id="260" name="Google Shape;260;p26"/>
          <p:cNvSpPr/>
          <p:nvPr/>
        </p:nvSpPr>
        <p:spPr>
          <a:xfrm rot="5400000">
            <a:off x="7500300" y="504"/>
            <a:ext cx="1643701" cy="1643702"/>
          </a:xfrm>
          <a:custGeom>
            <a:rect b="b" l="l" r="r" t="t"/>
            <a:pathLst>
              <a:path extrusionOk="0" h="21600" w="21600">
                <a:moveTo>
                  <a:pt x="0" y="0"/>
                </a:moveTo>
                <a:lnTo>
                  <a:pt x="21600" y="0"/>
                </a:lnTo>
                <a:lnTo>
                  <a:pt x="0" y="21600"/>
                </a:lnTo>
                <a:close/>
              </a:path>
            </a:pathLst>
          </a:custGeom>
          <a:solidFill>
            <a:srgbClr val="FFFFFF">
              <a:alpha val="2745"/>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nvGrpSpPr>
          <p:cNvPr id="261" name="Google Shape;261;p26"/>
          <p:cNvGrpSpPr/>
          <p:nvPr/>
        </p:nvGrpSpPr>
        <p:grpSpPr>
          <a:xfrm>
            <a:off x="-2" y="490"/>
            <a:ext cx="5153708" cy="5134401"/>
            <a:chOff x="-1" y="0"/>
            <a:chExt cx="5153707" cy="5134400"/>
          </a:xfrm>
        </p:grpSpPr>
        <p:sp>
          <p:nvSpPr>
            <p:cNvPr id="262" name="Google Shape;262;p26"/>
            <p:cNvSpPr/>
            <p:nvPr/>
          </p:nvSpPr>
          <p:spPr>
            <a:xfrm rot="-5400000">
              <a:off x="9730" y="-9576"/>
              <a:ext cx="5134250" cy="5153701"/>
            </a:xfrm>
            <a:custGeom>
              <a:rect b="b" l="l" r="r" t="t"/>
              <a:pathLst>
                <a:path extrusionOk="0" h="21600" w="21600">
                  <a:moveTo>
                    <a:pt x="0" y="10800"/>
                  </a:moveTo>
                  <a:lnTo>
                    <a:pt x="10800" y="0"/>
                  </a:lnTo>
                  <a:lnTo>
                    <a:pt x="21600" y="0"/>
                  </a:lnTo>
                  <a:lnTo>
                    <a:pt x="0" y="21600"/>
                  </a:lnTo>
                  <a:close/>
                </a:path>
              </a:pathLst>
            </a:custGeom>
            <a:solidFill>
              <a:srgbClr val="FFFFFF">
                <a:alpha val="2745"/>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63" name="Google Shape;263;p26"/>
            <p:cNvSpPr/>
            <p:nvPr/>
          </p:nvSpPr>
          <p:spPr>
            <a:xfrm rot="-5400000">
              <a:off x="7343" y="1134430"/>
              <a:ext cx="3982213" cy="3996901"/>
            </a:xfrm>
            <a:custGeom>
              <a:rect b="b" l="l" r="r" t="t"/>
              <a:pathLst>
                <a:path extrusionOk="0" h="21600" w="21600">
                  <a:moveTo>
                    <a:pt x="0" y="12695"/>
                  </a:moveTo>
                  <a:lnTo>
                    <a:pt x="12695" y="0"/>
                  </a:lnTo>
                  <a:lnTo>
                    <a:pt x="21600" y="0"/>
                  </a:lnTo>
                  <a:lnTo>
                    <a:pt x="0" y="21600"/>
                  </a:lnTo>
                  <a:close/>
                </a:path>
              </a:pathLst>
            </a:custGeom>
            <a:solidFill>
              <a:srgbClr val="FFFFFF">
                <a:alpha val="2745"/>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64" name="Google Shape;264;p26"/>
            <p:cNvSpPr/>
            <p:nvPr/>
          </p:nvSpPr>
          <p:spPr>
            <a:xfrm rot="-5400000">
              <a:off x="5786" y="-4290"/>
              <a:ext cx="2291521" cy="2300101"/>
            </a:xfrm>
            <a:custGeom>
              <a:rect b="b" l="l" r="r" t="t"/>
              <a:pathLst>
                <a:path extrusionOk="0" h="21600" w="21600">
                  <a:moveTo>
                    <a:pt x="0" y="10800"/>
                  </a:moveTo>
                  <a:lnTo>
                    <a:pt x="10800" y="0"/>
                  </a:lnTo>
                  <a:lnTo>
                    <a:pt x="21600" y="0"/>
                  </a:lnTo>
                  <a:lnTo>
                    <a:pt x="0" y="21600"/>
                  </a:ln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65" name="Google Shape;265;p26"/>
            <p:cNvSpPr/>
            <p:nvPr/>
          </p:nvSpPr>
          <p:spPr>
            <a:xfrm flipH="1">
              <a:off x="652821" y="587836"/>
              <a:ext cx="2300101" cy="2291521"/>
            </a:xfrm>
            <a:custGeom>
              <a:rect b="b" l="l" r="r" t="t"/>
              <a:pathLst>
                <a:path extrusionOk="0" h="21600" w="21600">
                  <a:moveTo>
                    <a:pt x="0" y="10800"/>
                  </a:moveTo>
                  <a:lnTo>
                    <a:pt x="10800" y="0"/>
                  </a:lnTo>
                  <a:lnTo>
                    <a:pt x="21600" y="0"/>
                  </a:lnTo>
                  <a:lnTo>
                    <a:pt x="0" y="21600"/>
                  </a:lnTo>
                  <a:close/>
                </a:path>
              </a:pathLst>
            </a:custGeom>
            <a:solidFill>
              <a:srgbClr val="82C7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266" name="Google Shape;266;p26"/>
          <p:cNvSpPr txBox="1"/>
          <p:nvPr>
            <p:ph type="title"/>
          </p:nvPr>
        </p:nvSpPr>
        <p:spPr>
          <a:xfrm>
            <a:off x="3537149" y="1578399"/>
            <a:ext cx="5017501" cy="1578902"/>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FFFFFF"/>
              </a:buClr>
              <a:buSzPts val="4000"/>
              <a:buFont typeface="Montserrat"/>
              <a:buNone/>
              <a:defRPr sz="40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67" name="Google Shape;267;p26"/>
          <p:cNvSpPr txBox="1"/>
          <p:nvPr>
            <p:ph idx="1" type="body"/>
          </p:nvPr>
        </p:nvSpPr>
        <p:spPr>
          <a:xfrm>
            <a:off x="5083950" y="3924925"/>
            <a:ext cx="3470701" cy="506101"/>
          </a:xfrm>
          <a:prstGeom prst="rect">
            <a:avLst/>
          </a:prstGeom>
          <a:noFill/>
          <a:ln>
            <a:noFill/>
          </a:ln>
        </p:spPr>
        <p:txBody>
          <a:bodyPr anchorCtr="0" anchor="t" bIns="91400" lIns="91400" spcFirstLastPara="1" rIns="91400" wrap="square" tIns="91400">
            <a:noAutofit/>
          </a:bodyPr>
          <a:lstStyle>
            <a:lvl1pPr indent="-228600" lvl="0" marL="457200" algn="l">
              <a:lnSpc>
                <a:spcPct val="100000"/>
              </a:lnSpc>
              <a:spcBef>
                <a:spcPts val="0"/>
              </a:spcBef>
              <a:spcAft>
                <a:spcPts val="0"/>
              </a:spcAft>
              <a:buClr>
                <a:srgbClr val="FFFFFF"/>
              </a:buClr>
              <a:buSzPts val="1800"/>
              <a:buNone/>
              <a:defRPr/>
            </a:lvl1pPr>
            <a:lvl2pPr indent="-228600" lvl="1" marL="914400" algn="l">
              <a:lnSpc>
                <a:spcPct val="100000"/>
              </a:lnSpc>
              <a:spcBef>
                <a:spcPts val="0"/>
              </a:spcBef>
              <a:spcAft>
                <a:spcPts val="0"/>
              </a:spcAft>
              <a:buClr>
                <a:srgbClr val="FFFFFF"/>
              </a:buClr>
              <a:buSzPts val="1800"/>
              <a:buNone/>
              <a:defRPr/>
            </a:lvl2pPr>
            <a:lvl3pPr indent="-228600" lvl="2" marL="1371600" algn="l">
              <a:lnSpc>
                <a:spcPct val="100000"/>
              </a:lnSpc>
              <a:spcBef>
                <a:spcPts val="0"/>
              </a:spcBef>
              <a:spcAft>
                <a:spcPts val="0"/>
              </a:spcAft>
              <a:buClr>
                <a:srgbClr val="FFFFFF"/>
              </a:buClr>
              <a:buSzPts val="1800"/>
              <a:buNone/>
              <a:defRPr/>
            </a:lvl3pPr>
            <a:lvl4pPr indent="-228600" lvl="3" marL="1828800" algn="l">
              <a:lnSpc>
                <a:spcPct val="100000"/>
              </a:lnSpc>
              <a:spcBef>
                <a:spcPts val="0"/>
              </a:spcBef>
              <a:spcAft>
                <a:spcPts val="0"/>
              </a:spcAft>
              <a:buClr>
                <a:srgbClr val="FFFFFF"/>
              </a:buClr>
              <a:buSzPts val="1800"/>
              <a:buNone/>
              <a:defRPr/>
            </a:lvl4pPr>
            <a:lvl5pPr indent="-228600" lvl="4" marL="2286000" algn="l">
              <a:lnSpc>
                <a:spcPct val="100000"/>
              </a:lnSpc>
              <a:spcBef>
                <a:spcPts val="0"/>
              </a:spcBef>
              <a:spcAft>
                <a:spcPts val="0"/>
              </a:spcAft>
              <a:buClr>
                <a:srgbClr val="FFFFFF"/>
              </a:buClr>
              <a:buSzPts val="1800"/>
              <a:buNone/>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268" name="Google Shape;268;p26"/>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tx">
  <p:cSld name="TITLE_AND_BODY">
    <p:spTree>
      <p:nvGrpSpPr>
        <p:cNvPr id="269" name="Shape 269"/>
        <p:cNvGrpSpPr/>
        <p:nvPr/>
      </p:nvGrpSpPr>
      <p:grpSpPr>
        <a:xfrm>
          <a:off x="0" y="0"/>
          <a:ext cx="0" cy="0"/>
          <a:chOff x="0" y="0"/>
          <a:chExt cx="0" cy="0"/>
        </a:xfrm>
      </p:grpSpPr>
      <p:grpSp>
        <p:nvGrpSpPr>
          <p:cNvPr id="270" name="Google Shape;270;p27"/>
          <p:cNvGrpSpPr/>
          <p:nvPr/>
        </p:nvGrpSpPr>
        <p:grpSpPr>
          <a:xfrm>
            <a:off x="4406398" y="-3"/>
            <a:ext cx="4737603" cy="5143069"/>
            <a:chOff x="-1" y="-1"/>
            <a:chExt cx="4737601" cy="5143068"/>
          </a:xfrm>
        </p:grpSpPr>
        <p:sp>
          <p:nvSpPr>
            <p:cNvPr id="271" name="Google Shape;271;p27"/>
            <p:cNvSpPr/>
            <p:nvPr/>
          </p:nvSpPr>
          <p:spPr>
            <a:xfrm rot="5400000">
              <a:off x="1799" y="-1801"/>
              <a:ext cx="4734002" cy="4737601"/>
            </a:xfrm>
            <a:custGeom>
              <a:rect b="b" l="l" r="r" t="t"/>
              <a:pathLst>
                <a:path extrusionOk="0" h="21600" w="21600">
                  <a:moveTo>
                    <a:pt x="0" y="10685"/>
                  </a:moveTo>
                  <a:lnTo>
                    <a:pt x="10685" y="0"/>
                  </a:lnTo>
                  <a:lnTo>
                    <a:pt x="21600" y="0"/>
                  </a:lnTo>
                  <a:lnTo>
                    <a:pt x="0" y="21600"/>
                  </a:lnTo>
                  <a:close/>
                </a:path>
              </a:pathLst>
            </a:custGeom>
            <a:solidFill>
              <a:srgbClr val="FFFFFF">
                <a:alpha val="3137"/>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72" name="Google Shape;272;p27"/>
            <p:cNvSpPr/>
            <p:nvPr/>
          </p:nvSpPr>
          <p:spPr>
            <a:xfrm rot="5400000">
              <a:off x="434724" y="5700"/>
              <a:ext cx="4298102" cy="4286701"/>
            </a:xfrm>
            <a:custGeom>
              <a:rect b="b" l="l" r="r" t="t"/>
              <a:pathLst>
                <a:path extrusionOk="0" h="21600" w="21600">
                  <a:moveTo>
                    <a:pt x="0" y="0"/>
                  </a:moveTo>
                  <a:lnTo>
                    <a:pt x="21600" y="0"/>
                  </a:lnTo>
                  <a:lnTo>
                    <a:pt x="0" y="21600"/>
                  </a:lnTo>
                  <a:close/>
                </a:path>
              </a:pathLst>
            </a:custGeom>
            <a:solidFill>
              <a:srgbClr val="FFFFFF">
                <a:alpha val="3137"/>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73" name="Google Shape;273;p27"/>
            <p:cNvSpPr/>
            <p:nvPr/>
          </p:nvSpPr>
          <p:spPr>
            <a:xfrm rot="-5400000">
              <a:off x="1211998" y="1236468"/>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74" name="Google Shape;274;p27"/>
            <p:cNvSpPr/>
            <p:nvPr/>
          </p:nvSpPr>
          <p:spPr>
            <a:xfrm flipH="1">
              <a:off x="1443456" y="1443956"/>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75" name="Google Shape;275;p27"/>
            <p:cNvSpPr/>
            <p:nvPr/>
          </p:nvSpPr>
          <p:spPr>
            <a:xfrm rot="-5400000">
              <a:off x="1580680" y="246946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76" name="Google Shape;276;p27"/>
            <p:cNvSpPr/>
            <p:nvPr/>
          </p:nvSpPr>
          <p:spPr>
            <a:xfrm flipH="1">
              <a:off x="1815714" y="2676953"/>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77" name="Google Shape;277;p27"/>
            <p:cNvSpPr/>
            <p:nvPr/>
          </p:nvSpPr>
          <p:spPr>
            <a:xfrm rot="-5400000">
              <a:off x="2268940" y="1862018"/>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78" name="Google Shape;278;p27"/>
            <p:cNvSpPr/>
            <p:nvPr/>
          </p:nvSpPr>
          <p:spPr>
            <a:xfrm flipH="1">
              <a:off x="2501699" y="2069505"/>
              <a:ext cx="808801" cy="808801"/>
            </a:xfrm>
            <a:custGeom>
              <a:rect b="b" l="l" r="r" t="t"/>
              <a:pathLst>
                <a:path extrusionOk="0" h="21600" w="21600">
                  <a:moveTo>
                    <a:pt x="0" y="10800"/>
                  </a:moveTo>
                  <a:lnTo>
                    <a:pt x="10800" y="0"/>
                  </a:lnTo>
                  <a:lnTo>
                    <a:pt x="21600" y="0"/>
                  </a:lnTo>
                  <a:lnTo>
                    <a:pt x="0" y="21600"/>
                  </a:lnTo>
                  <a:close/>
                </a:path>
              </a:pathLst>
            </a:custGeom>
            <a:solidFill>
              <a:srgbClr val="82C7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79" name="Google Shape;279;p27"/>
            <p:cNvSpPr/>
            <p:nvPr/>
          </p:nvSpPr>
          <p:spPr>
            <a:xfrm rot="-5400000">
              <a:off x="2454741" y="2477809"/>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80" name="Google Shape;280;p27"/>
            <p:cNvSpPr/>
            <p:nvPr/>
          </p:nvSpPr>
          <p:spPr>
            <a:xfrm flipH="1">
              <a:off x="3558866" y="2692963"/>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81" name="Google Shape;281;p27"/>
            <p:cNvSpPr/>
            <p:nvPr/>
          </p:nvSpPr>
          <p:spPr>
            <a:xfrm flipH="1">
              <a:off x="3738681" y="330875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82" name="Google Shape;282;p27"/>
            <p:cNvSpPr/>
            <p:nvPr/>
          </p:nvSpPr>
          <p:spPr>
            <a:xfrm rot="-5400000">
              <a:off x="2641199" y="309501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83" name="Google Shape;283;p27"/>
            <p:cNvSpPr/>
            <p:nvPr/>
          </p:nvSpPr>
          <p:spPr>
            <a:xfrm flipH="1">
              <a:off x="2870249" y="3302501"/>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84" name="Google Shape;284;p27"/>
            <p:cNvSpPr/>
            <p:nvPr/>
          </p:nvSpPr>
          <p:spPr>
            <a:xfrm rot="-5400000">
              <a:off x="2821014" y="3710807"/>
              <a:ext cx="808801" cy="808801"/>
            </a:xfrm>
            <a:custGeom>
              <a:rect b="b" l="l" r="r" t="t"/>
              <a:pathLst>
                <a:path extrusionOk="0" h="21600" w="21600">
                  <a:moveTo>
                    <a:pt x="0" y="10800"/>
                  </a:moveTo>
                  <a:lnTo>
                    <a:pt x="10800" y="0"/>
                  </a:lnTo>
                  <a:lnTo>
                    <a:pt x="21600" y="0"/>
                  </a:lnTo>
                  <a:lnTo>
                    <a:pt x="0" y="21600"/>
                  </a:ln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85" name="Google Shape;285;p27"/>
            <p:cNvSpPr/>
            <p:nvPr/>
          </p:nvSpPr>
          <p:spPr>
            <a:xfrm flipH="1">
              <a:off x="3056047" y="3918294"/>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86" name="Google Shape;286;p27"/>
            <p:cNvSpPr/>
            <p:nvPr/>
          </p:nvSpPr>
          <p:spPr>
            <a:xfrm rot="-5400000">
              <a:off x="3696091" y="3718473"/>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87" name="Google Shape;287;p27"/>
            <p:cNvSpPr/>
            <p:nvPr/>
          </p:nvSpPr>
          <p:spPr>
            <a:xfrm flipH="1">
              <a:off x="3928133" y="3925959"/>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88" name="Google Shape;288;p27"/>
            <p:cNvSpPr/>
            <p:nvPr/>
          </p:nvSpPr>
          <p:spPr>
            <a:xfrm rot="-5400000">
              <a:off x="3881890" y="433426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289" name="Google Shape;289;p27"/>
          <p:cNvSpPr txBox="1"/>
          <p:nvPr>
            <p:ph type="title"/>
          </p:nvPr>
        </p:nvSpPr>
        <p:spPr>
          <a:xfrm>
            <a:off x="823850" y="2053000"/>
            <a:ext cx="4587000" cy="11487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90" name="Google Shape;290;p27"/>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291" name="Shape 291"/>
        <p:cNvGrpSpPr/>
        <p:nvPr/>
      </p:nvGrpSpPr>
      <p:grpSpPr>
        <a:xfrm>
          <a:off x="0" y="0"/>
          <a:ext cx="0" cy="0"/>
          <a:chOff x="0" y="0"/>
          <a:chExt cx="0" cy="0"/>
        </a:xfrm>
      </p:grpSpPr>
      <p:grpSp>
        <p:nvGrpSpPr>
          <p:cNvPr id="292" name="Google Shape;292;p28"/>
          <p:cNvGrpSpPr/>
          <p:nvPr/>
        </p:nvGrpSpPr>
        <p:grpSpPr>
          <a:xfrm>
            <a:off x="0" y="381000"/>
            <a:ext cx="1037852" cy="1016290"/>
            <a:chOff x="0" y="-1"/>
            <a:chExt cx="1037851" cy="1016289"/>
          </a:xfrm>
        </p:grpSpPr>
        <p:sp>
          <p:nvSpPr>
            <p:cNvPr id="293" name="Google Shape;293;p28"/>
            <p:cNvSpPr/>
            <p:nvPr/>
          </p:nvSpPr>
          <p:spPr>
            <a:xfrm rot="-5400000">
              <a:off x="0" y="-1"/>
              <a:ext cx="808801" cy="808801"/>
            </a:xfrm>
            <a:custGeom>
              <a:rect b="b" l="l" r="r" t="t"/>
              <a:pathLst>
                <a:path extrusionOk="0" h="21600" w="21600">
                  <a:moveTo>
                    <a:pt x="0" y="10800"/>
                  </a:moveTo>
                  <a:lnTo>
                    <a:pt x="10800" y="0"/>
                  </a:lnTo>
                  <a:lnTo>
                    <a:pt x="21600" y="0"/>
                  </a:lnTo>
                  <a:lnTo>
                    <a:pt x="0" y="21600"/>
                  </a:ln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294" name="Google Shape;294;p28"/>
            <p:cNvSpPr/>
            <p:nvPr/>
          </p:nvSpPr>
          <p:spPr>
            <a:xfrm flipH="1">
              <a:off x="229050" y="207487"/>
              <a:ext cx="808801" cy="808801"/>
            </a:xfrm>
            <a:custGeom>
              <a:rect b="b" l="l" r="r" t="t"/>
              <a:pathLst>
                <a:path extrusionOk="0" h="21600" w="21600">
                  <a:moveTo>
                    <a:pt x="0" y="10800"/>
                  </a:moveTo>
                  <a:lnTo>
                    <a:pt x="10800" y="0"/>
                  </a:lnTo>
                  <a:lnTo>
                    <a:pt x="21600" y="0"/>
                  </a:lnTo>
                  <a:lnTo>
                    <a:pt x="0" y="21600"/>
                  </a:lnTo>
                  <a:close/>
                </a:path>
              </a:pathLst>
            </a:custGeom>
            <a:solidFill>
              <a:srgbClr val="82C7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295" name="Google Shape;295;p28"/>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FFFFFF"/>
              </a:buClr>
              <a:buSzPts val="2400"/>
              <a:buFont typeface="Montserrat"/>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296" name="Google Shape;296;p28"/>
          <p:cNvSpPr txBox="1"/>
          <p:nvPr>
            <p:ph idx="1" type="body"/>
          </p:nvPr>
        </p:nvSpPr>
        <p:spPr>
          <a:xfrm>
            <a:off x="1297499" y="1567549"/>
            <a:ext cx="7038901" cy="2911201"/>
          </a:xfrm>
          <a:prstGeom prst="rect">
            <a:avLst/>
          </a:prstGeom>
          <a:noFill/>
          <a:ln>
            <a:noFill/>
          </a:ln>
        </p:spPr>
        <p:txBody>
          <a:bodyPr anchorCtr="0" anchor="t" bIns="91400" lIns="91400" spcFirstLastPara="1" rIns="91400" wrap="square" tIns="91400">
            <a:no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297" name="Google Shape;297;p28"/>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98" name="Shape 298"/>
        <p:cNvGrpSpPr/>
        <p:nvPr/>
      </p:nvGrpSpPr>
      <p:grpSpPr>
        <a:xfrm>
          <a:off x="0" y="0"/>
          <a:ext cx="0" cy="0"/>
          <a:chOff x="0" y="0"/>
          <a:chExt cx="0" cy="0"/>
        </a:xfrm>
      </p:grpSpPr>
      <p:grpSp>
        <p:nvGrpSpPr>
          <p:cNvPr id="299" name="Google Shape;299;p29"/>
          <p:cNvGrpSpPr/>
          <p:nvPr/>
        </p:nvGrpSpPr>
        <p:grpSpPr>
          <a:xfrm>
            <a:off x="0" y="381000"/>
            <a:ext cx="1037852" cy="1016290"/>
            <a:chOff x="0" y="-1"/>
            <a:chExt cx="1037851" cy="1016289"/>
          </a:xfrm>
        </p:grpSpPr>
        <p:sp>
          <p:nvSpPr>
            <p:cNvPr id="300" name="Google Shape;300;p29"/>
            <p:cNvSpPr/>
            <p:nvPr/>
          </p:nvSpPr>
          <p:spPr>
            <a:xfrm rot="-5400000">
              <a:off x="0" y="-1"/>
              <a:ext cx="808801" cy="808801"/>
            </a:xfrm>
            <a:custGeom>
              <a:rect b="b" l="l" r="r" t="t"/>
              <a:pathLst>
                <a:path extrusionOk="0" h="21600" w="21600">
                  <a:moveTo>
                    <a:pt x="0" y="10800"/>
                  </a:moveTo>
                  <a:lnTo>
                    <a:pt x="10800" y="0"/>
                  </a:lnTo>
                  <a:lnTo>
                    <a:pt x="21600" y="0"/>
                  </a:lnTo>
                  <a:lnTo>
                    <a:pt x="0" y="21600"/>
                  </a:ln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01" name="Google Shape;301;p29"/>
            <p:cNvSpPr/>
            <p:nvPr/>
          </p:nvSpPr>
          <p:spPr>
            <a:xfrm flipH="1">
              <a:off x="229050" y="207487"/>
              <a:ext cx="808801" cy="808801"/>
            </a:xfrm>
            <a:custGeom>
              <a:rect b="b" l="l" r="r" t="t"/>
              <a:pathLst>
                <a:path extrusionOk="0" h="21600" w="21600">
                  <a:moveTo>
                    <a:pt x="0" y="10800"/>
                  </a:moveTo>
                  <a:lnTo>
                    <a:pt x="10800" y="0"/>
                  </a:lnTo>
                  <a:lnTo>
                    <a:pt x="21600" y="0"/>
                  </a:lnTo>
                  <a:lnTo>
                    <a:pt x="0" y="21600"/>
                  </a:lnTo>
                  <a:close/>
                </a:path>
              </a:pathLst>
            </a:custGeom>
            <a:solidFill>
              <a:srgbClr val="82C7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302" name="Google Shape;302;p29"/>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FFFFFF"/>
              </a:buClr>
              <a:buSzPts val="2400"/>
              <a:buFont typeface="Montserrat"/>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03" name="Google Shape;303;p29"/>
          <p:cNvSpPr txBox="1"/>
          <p:nvPr>
            <p:ph idx="1" type="body"/>
          </p:nvPr>
        </p:nvSpPr>
        <p:spPr>
          <a:xfrm>
            <a:off x="1297499" y="1567549"/>
            <a:ext cx="3403201" cy="2911201"/>
          </a:xfrm>
          <a:prstGeom prst="rect">
            <a:avLst/>
          </a:prstGeom>
          <a:noFill/>
          <a:ln>
            <a:noFill/>
          </a:ln>
        </p:spPr>
        <p:txBody>
          <a:bodyPr anchorCtr="0" anchor="t" bIns="91400" lIns="91400" spcFirstLastPara="1" rIns="91400" wrap="square" tIns="91400">
            <a:no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304" name="Google Shape;304;p29"/>
          <p:cNvSpPr txBox="1"/>
          <p:nvPr>
            <p:ph idx="2" type="body"/>
          </p:nvPr>
        </p:nvSpPr>
        <p:spPr>
          <a:xfrm>
            <a:off x="4933220" y="1567549"/>
            <a:ext cx="3403201" cy="2911201"/>
          </a:xfrm>
          <a:prstGeom prst="rect">
            <a:avLst/>
          </a:prstGeom>
          <a:noFill/>
          <a:ln>
            <a:noFill/>
          </a:ln>
        </p:spPr>
        <p:txBody>
          <a:bodyPr anchorCtr="0" anchor="t" bIns="91400" lIns="91400" spcFirstLastPara="1" rIns="91400" wrap="square" tIns="91400">
            <a:no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305" name="Google Shape;305;p29"/>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06" name="Shape 306"/>
        <p:cNvGrpSpPr/>
        <p:nvPr/>
      </p:nvGrpSpPr>
      <p:grpSpPr>
        <a:xfrm>
          <a:off x="0" y="0"/>
          <a:ext cx="0" cy="0"/>
          <a:chOff x="0" y="0"/>
          <a:chExt cx="0" cy="0"/>
        </a:xfrm>
      </p:grpSpPr>
      <p:grpSp>
        <p:nvGrpSpPr>
          <p:cNvPr id="307" name="Google Shape;307;p30"/>
          <p:cNvGrpSpPr/>
          <p:nvPr/>
        </p:nvGrpSpPr>
        <p:grpSpPr>
          <a:xfrm>
            <a:off x="0" y="381000"/>
            <a:ext cx="1037852" cy="1016290"/>
            <a:chOff x="0" y="-1"/>
            <a:chExt cx="1037851" cy="1016289"/>
          </a:xfrm>
        </p:grpSpPr>
        <p:sp>
          <p:nvSpPr>
            <p:cNvPr id="308" name="Google Shape;308;p30"/>
            <p:cNvSpPr/>
            <p:nvPr/>
          </p:nvSpPr>
          <p:spPr>
            <a:xfrm rot="-5400000">
              <a:off x="0" y="-1"/>
              <a:ext cx="808801" cy="808801"/>
            </a:xfrm>
            <a:custGeom>
              <a:rect b="b" l="l" r="r" t="t"/>
              <a:pathLst>
                <a:path extrusionOk="0" h="21600" w="21600">
                  <a:moveTo>
                    <a:pt x="0" y="10800"/>
                  </a:moveTo>
                  <a:lnTo>
                    <a:pt x="10800" y="0"/>
                  </a:lnTo>
                  <a:lnTo>
                    <a:pt x="21600" y="0"/>
                  </a:lnTo>
                  <a:lnTo>
                    <a:pt x="0" y="21600"/>
                  </a:ln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09" name="Google Shape;309;p30"/>
            <p:cNvSpPr/>
            <p:nvPr/>
          </p:nvSpPr>
          <p:spPr>
            <a:xfrm flipH="1">
              <a:off x="229050" y="207487"/>
              <a:ext cx="808801" cy="808801"/>
            </a:xfrm>
            <a:custGeom>
              <a:rect b="b" l="l" r="r" t="t"/>
              <a:pathLst>
                <a:path extrusionOk="0" h="21600" w="21600">
                  <a:moveTo>
                    <a:pt x="0" y="10800"/>
                  </a:moveTo>
                  <a:lnTo>
                    <a:pt x="10800" y="0"/>
                  </a:lnTo>
                  <a:lnTo>
                    <a:pt x="21600" y="0"/>
                  </a:lnTo>
                  <a:lnTo>
                    <a:pt x="0" y="21600"/>
                  </a:lnTo>
                  <a:close/>
                </a:path>
              </a:pathLst>
            </a:custGeom>
            <a:solidFill>
              <a:srgbClr val="82C7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310" name="Google Shape;310;p30"/>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FFFFFF"/>
              </a:buClr>
              <a:buSzPts val="2400"/>
              <a:buFont typeface="Montserrat"/>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11" name="Google Shape;311;p30"/>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312" name="Shape 312"/>
        <p:cNvGrpSpPr/>
        <p:nvPr/>
      </p:nvGrpSpPr>
      <p:grpSpPr>
        <a:xfrm>
          <a:off x="0" y="0"/>
          <a:ext cx="0" cy="0"/>
          <a:chOff x="0" y="0"/>
          <a:chExt cx="0" cy="0"/>
        </a:xfrm>
      </p:grpSpPr>
      <p:grpSp>
        <p:nvGrpSpPr>
          <p:cNvPr id="313" name="Google Shape;313;p31"/>
          <p:cNvGrpSpPr/>
          <p:nvPr/>
        </p:nvGrpSpPr>
        <p:grpSpPr>
          <a:xfrm>
            <a:off x="0" y="381000"/>
            <a:ext cx="1037852" cy="1016290"/>
            <a:chOff x="0" y="-1"/>
            <a:chExt cx="1037851" cy="1016289"/>
          </a:xfrm>
        </p:grpSpPr>
        <p:sp>
          <p:nvSpPr>
            <p:cNvPr id="314" name="Google Shape;314;p31"/>
            <p:cNvSpPr/>
            <p:nvPr/>
          </p:nvSpPr>
          <p:spPr>
            <a:xfrm rot="-5400000">
              <a:off x="0" y="-1"/>
              <a:ext cx="808801" cy="808801"/>
            </a:xfrm>
            <a:custGeom>
              <a:rect b="b" l="l" r="r" t="t"/>
              <a:pathLst>
                <a:path extrusionOk="0" h="21600" w="21600">
                  <a:moveTo>
                    <a:pt x="0" y="10800"/>
                  </a:moveTo>
                  <a:lnTo>
                    <a:pt x="10800" y="0"/>
                  </a:lnTo>
                  <a:lnTo>
                    <a:pt x="21600" y="0"/>
                  </a:lnTo>
                  <a:lnTo>
                    <a:pt x="0" y="21600"/>
                  </a:ln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15" name="Google Shape;315;p31"/>
            <p:cNvSpPr/>
            <p:nvPr/>
          </p:nvSpPr>
          <p:spPr>
            <a:xfrm flipH="1">
              <a:off x="229050" y="207487"/>
              <a:ext cx="808801" cy="808801"/>
            </a:xfrm>
            <a:custGeom>
              <a:rect b="b" l="l" r="r" t="t"/>
              <a:pathLst>
                <a:path extrusionOk="0" h="21600" w="21600">
                  <a:moveTo>
                    <a:pt x="0" y="10800"/>
                  </a:moveTo>
                  <a:lnTo>
                    <a:pt x="10800" y="0"/>
                  </a:lnTo>
                  <a:lnTo>
                    <a:pt x="21600" y="0"/>
                  </a:lnTo>
                  <a:lnTo>
                    <a:pt x="0" y="21600"/>
                  </a:lnTo>
                  <a:close/>
                </a:path>
              </a:pathLst>
            </a:custGeom>
            <a:solidFill>
              <a:srgbClr val="82C7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316" name="Google Shape;316;p31"/>
          <p:cNvSpPr txBox="1"/>
          <p:nvPr>
            <p:ph type="title"/>
          </p:nvPr>
        </p:nvSpPr>
        <p:spPr>
          <a:xfrm>
            <a:off x="1297499" y="393749"/>
            <a:ext cx="3798901" cy="1493102"/>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FFFFFF"/>
              </a:buClr>
              <a:buSzPts val="2400"/>
              <a:buFont typeface="Montserrat"/>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17" name="Google Shape;317;p31"/>
          <p:cNvSpPr txBox="1"/>
          <p:nvPr>
            <p:ph idx="1" type="body"/>
          </p:nvPr>
        </p:nvSpPr>
        <p:spPr>
          <a:xfrm>
            <a:off x="1297499" y="1972549"/>
            <a:ext cx="3798901" cy="2415901"/>
          </a:xfrm>
          <a:prstGeom prst="rect">
            <a:avLst/>
          </a:prstGeom>
          <a:noFill/>
          <a:ln>
            <a:noFill/>
          </a:ln>
        </p:spPr>
        <p:txBody>
          <a:bodyPr anchorCtr="0" anchor="t" bIns="91400" lIns="91400" spcFirstLastPara="1" rIns="91400" wrap="square" tIns="91400">
            <a:no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318" name="Google Shape;318;p31"/>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19" name="Shape 319"/>
        <p:cNvGrpSpPr/>
        <p:nvPr/>
      </p:nvGrpSpPr>
      <p:grpSpPr>
        <a:xfrm>
          <a:off x="0" y="0"/>
          <a:ext cx="0" cy="0"/>
          <a:chOff x="0" y="0"/>
          <a:chExt cx="0" cy="0"/>
        </a:xfrm>
      </p:grpSpPr>
      <p:grpSp>
        <p:nvGrpSpPr>
          <p:cNvPr id="320" name="Google Shape;320;p32"/>
          <p:cNvGrpSpPr/>
          <p:nvPr/>
        </p:nvGrpSpPr>
        <p:grpSpPr>
          <a:xfrm>
            <a:off x="4406398" y="-3"/>
            <a:ext cx="4737603" cy="5143505"/>
            <a:chOff x="-1" y="-1"/>
            <a:chExt cx="4737601" cy="5143503"/>
          </a:xfrm>
        </p:grpSpPr>
        <p:sp>
          <p:nvSpPr>
            <p:cNvPr id="321" name="Google Shape;321;p32"/>
            <p:cNvSpPr/>
            <p:nvPr/>
          </p:nvSpPr>
          <p:spPr>
            <a:xfrm rot="5400000">
              <a:off x="1499" y="-1501"/>
              <a:ext cx="4734602" cy="4737601"/>
            </a:xfrm>
            <a:custGeom>
              <a:rect b="b" l="l" r="r" t="t"/>
              <a:pathLst>
                <a:path extrusionOk="0" h="21600" w="21600">
                  <a:moveTo>
                    <a:pt x="0" y="10685"/>
                  </a:moveTo>
                  <a:lnTo>
                    <a:pt x="10685" y="0"/>
                  </a:lnTo>
                  <a:lnTo>
                    <a:pt x="21600" y="0"/>
                  </a:lnTo>
                  <a:lnTo>
                    <a:pt x="0" y="21600"/>
                  </a:lnTo>
                  <a:close/>
                </a:path>
              </a:pathLst>
            </a:custGeom>
            <a:solidFill>
              <a:srgbClr val="FFFFFF">
                <a:alpha val="3137"/>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22" name="Google Shape;322;p32"/>
            <p:cNvSpPr/>
            <p:nvPr/>
          </p:nvSpPr>
          <p:spPr>
            <a:xfrm rot="5400000">
              <a:off x="434424" y="5999"/>
              <a:ext cx="4298702" cy="4286701"/>
            </a:xfrm>
            <a:custGeom>
              <a:rect b="b" l="l" r="r" t="t"/>
              <a:pathLst>
                <a:path extrusionOk="0" h="21600" w="21600">
                  <a:moveTo>
                    <a:pt x="0" y="0"/>
                  </a:moveTo>
                  <a:lnTo>
                    <a:pt x="21600" y="0"/>
                  </a:lnTo>
                  <a:lnTo>
                    <a:pt x="0" y="21600"/>
                  </a:lnTo>
                  <a:close/>
                </a:path>
              </a:pathLst>
            </a:custGeom>
            <a:solidFill>
              <a:srgbClr val="FFFFFF">
                <a:alpha val="3137"/>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23" name="Google Shape;323;p32"/>
            <p:cNvSpPr/>
            <p:nvPr/>
          </p:nvSpPr>
          <p:spPr>
            <a:xfrm rot="-5400000">
              <a:off x="1211998" y="1236640"/>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24" name="Google Shape;324;p32"/>
            <p:cNvSpPr/>
            <p:nvPr/>
          </p:nvSpPr>
          <p:spPr>
            <a:xfrm flipH="1">
              <a:off x="1443456" y="1444077"/>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25" name="Google Shape;325;p32"/>
            <p:cNvSpPr/>
            <p:nvPr/>
          </p:nvSpPr>
          <p:spPr>
            <a:xfrm rot="-5400000">
              <a:off x="1580680" y="2469743"/>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26" name="Google Shape;326;p32"/>
            <p:cNvSpPr/>
            <p:nvPr/>
          </p:nvSpPr>
          <p:spPr>
            <a:xfrm flipH="1">
              <a:off x="1815714" y="2677179"/>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27" name="Google Shape;327;p32"/>
            <p:cNvSpPr/>
            <p:nvPr/>
          </p:nvSpPr>
          <p:spPr>
            <a:xfrm rot="-5400000">
              <a:off x="2268940" y="1862244"/>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28" name="Google Shape;328;p32"/>
            <p:cNvSpPr/>
            <p:nvPr/>
          </p:nvSpPr>
          <p:spPr>
            <a:xfrm flipH="1">
              <a:off x="2501699" y="2069680"/>
              <a:ext cx="808801" cy="808801"/>
            </a:xfrm>
            <a:custGeom>
              <a:rect b="b" l="l" r="r" t="t"/>
              <a:pathLst>
                <a:path extrusionOk="0" h="21600" w="21600">
                  <a:moveTo>
                    <a:pt x="0" y="10800"/>
                  </a:moveTo>
                  <a:lnTo>
                    <a:pt x="10800" y="0"/>
                  </a:lnTo>
                  <a:lnTo>
                    <a:pt x="21600" y="0"/>
                  </a:lnTo>
                  <a:lnTo>
                    <a:pt x="0" y="21600"/>
                  </a:lnTo>
                  <a:close/>
                </a:path>
              </a:pathLst>
            </a:custGeom>
            <a:solidFill>
              <a:srgbClr val="82C7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29" name="Google Shape;329;p32"/>
            <p:cNvSpPr/>
            <p:nvPr/>
          </p:nvSpPr>
          <p:spPr>
            <a:xfrm rot="-5400000">
              <a:off x="2454741" y="2478088"/>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30" name="Google Shape;330;p32"/>
            <p:cNvSpPr/>
            <p:nvPr/>
          </p:nvSpPr>
          <p:spPr>
            <a:xfrm flipH="1">
              <a:off x="3558866" y="2693191"/>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31" name="Google Shape;331;p32"/>
            <p:cNvSpPr/>
            <p:nvPr/>
          </p:nvSpPr>
          <p:spPr>
            <a:xfrm flipH="1">
              <a:off x="3738681" y="3309036"/>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32" name="Google Shape;332;p32"/>
            <p:cNvSpPr/>
            <p:nvPr/>
          </p:nvSpPr>
          <p:spPr>
            <a:xfrm rot="-5400000">
              <a:off x="2641199" y="3095344"/>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33" name="Google Shape;333;p32"/>
            <p:cNvSpPr/>
            <p:nvPr/>
          </p:nvSpPr>
          <p:spPr>
            <a:xfrm flipH="1">
              <a:off x="2870249" y="3302780"/>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34" name="Google Shape;334;p32"/>
            <p:cNvSpPr/>
            <p:nvPr/>
          </p:nvSpPr>
          <p:spPr>
            <a:xfrm rot="-5400000">
              <a:off x="2821014" y="3711188"/>
              <a:ext cx="808801" cy="808801"/>
            </a:xfrm>
            <a:custGeom>
              <a:rect b="b" l="l" r="r" t="t"/>
              <a:pathLst>
                <a:path extrusionOk="0" h="21600" w="21600">
                  <a:moveTo>
                    <a:pt x="0" y="10800"/>
                  </a:moveTo>
                  <a:lnTo>
                    <a:pt x="10800" y="0"/>
                  </a:lnTo>
                  <a:lnTo>
                    <a:pt x="21600" y="0"/>
                  </a:lnTo>
                  <a:lnTo>
                    <a:pt x="0" y="21600"/>
                  </a:ln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35" name="Google Shape;335;p32"/>
            <p:cNvSpPr/>
            <p:nvPr/>
          </p:nvSpPr>
          <p:spPr>
            <a:xfrm flipH="1">
              <a:off x="3056047" y="391862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36" name="Google Shape;336;p32"/>
            <p:cNvSpPr/>
            <p:nvPr/>
          </p:nvSpPr>
          <p:spPr>
            <a:xfrm rot="-5400000">
              <a:off x="3696091" y="371885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37" name="Google Shape;337;p32"/>
            <p:cNvSpPr/>
            <p:nvPr/>
          </p:nvSpPr>
          <p:spPr>
            <a:xfrm flipH="1">
              <a:off x="3928133" y="3926292"/>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38" name="Google Shape;338;p32"/>
            <p:cNvSpPr/>
            <p:nvPr/>
          </p:nvSpPr>
          <p:spPr>
            <a:xfrm rot="-5400000">
              <a:off x="3881890" y="4334700"/>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339" name="Google Shape;339;p32"/>
          <p:cNvSpPr txBox="1"/>
          <p:nvPr>
            <p:ph type="title"/>
          </p:nvPr>
        </p:nvSpPr>
        <p:spPr>
          <a:xfrm>
            <a:off x="823850" y="866775"/>
            <a:ext cx="4587000" cy="3521101"/>
          </a:xfrm>
          <a:prstGeom prst="rect">
            <a:avLst/>
          </a:prstGeom>
          <a:noFill/>
          <a:ln>
            <a:noFill/>
          </a:ln>
        </p:spPr>
        <p:txBody>
          <a:bodyPr anchorCtr="0" anchor="ctr" bIns="91400" lIns="91400" spcFirstLastPara="1" rIns="91400" wrap="square" tIns="9140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40" name="Google Shape;340;p32"/>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41" name="Shape 341"/>
        <p:cNvGrpSpPr/>
        <p:nvPr/>
      </p:nvGrpSpPr>
      <p:grpSpPr>
        <a:xfrm>
          <a:off x="0" y="0"/>
          <a:ext cx="0" cy="0"/>
          <a:chOff x="0" y="0"/>
          <a:chExt cx="0" cy="0"/>
        </a:xfrm>
      </p:grpSpPr>
      <p:grpSp>
        <p:nvGrpSpPr>
          <p:cNvPr id="342" name="Google Shape;342;p33"/>
          <p:cNvGrpSpPr/>
          <p:nvPr/>
        </p:nvGrpSpPr>
        <p:grpSpPr>
          <a:xfrm>
            <a:off x="0" y="381000"/>
            <a:ext cx="1037852" cy="1016290"/>
            <a:chOff x="0" y="-1"/>
            <a:chExt cx="1037851" cy="1016289"/>
          </a:xfrm>
        </p:grpSpPr>
        <p:sp>
          <p:nvSpPr>
            <p:cNvPr id="343" name="Google Shape;343;p33"/>
            <p:cNvSpPr/>
            <p:nvPr/>
          </p:nvSpPr>
          <p:spPr>
            <a:xfrm rot="-5400000">
              <a:off x="0" y="-1"/>
              <a:ext cx="808801" cy="808801"/>
            </a:xfrm>
            <a:custGeom>
              <a:rect b="b" l="l" r="r" t="t"/>
              <a:pathLst>
                <a:path extrusionOk="0" h="21600" w="21600">
                  <a:moveTo>
                    <a:pt x="0" y="10800"/>
                  </a:moveTo>
                  <a:lnTo>
                    <a:pt x="10800" y="0"/>
                  </a:lnTo>
                  <a:lnTo>
                    <a:pt x="21600" y="0"/>
                  </a:lnTo>
                  <a:lnTo>
                    <a:pt x="0" y="21600"/>
                  </a:ln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44" name="Google Shape;344;p33"/>
            <p:cNvSpPr/>
            <p:nvPr/>
          </p:nvSpPr>
          <p:spPr>
            <a:xfrm flipH="1">
              <a:off x="229050" y="207487"/>
              <a:ext cx="808801" cy="808801"/>
            </a:xfrm>
            <a:custGeom>
              <a:rect b="b" l="l" r="r" t="t"/>
              <a:pathLst>
                <a:path extrusionOk="0" h="21600" w="21600">
                  <a:moveTo>
                    <a:pt x="0" y="10800"/>
                  </a:moveTo>
                  <a:lnTo>
                    <a:pt x="10800" y="0"/>
                  </a:lnTo>
                  <a:lnTo>
                    <a:pt x="21600" y="0"/>
                  </a:lnTo>
                  <a:lnTo>
                    <a:pt x="0" y="21600"/>
                  </a:lnTo>
                  <a:close/>
                </a:path>
              </a:pathLst>
            </a:custGeom>
            <a:solidFill>
              <a:srgbClr val="82C7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345" name="Google Shape;345;p33"/>
          <p:cNvSpPr txBox="1"/>
          <p:nvPr>
            <p:ph type="title"/>
          </p:nvPr>
        </p:nvSpPr>
        <p:spPr>
          <a:xfrm>
            <a:off x="1297499" y="1658324"/>
            <a:ext cx="3036301" cy="1751701"/>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FFFFFF"/>
              </a:buClr>
              <a:buSzPts val="2400"/>
              <a:buFont typeface="Montserrat"/>
              <a:buNone/>
              <a:defRPr sz="24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p:txBody>
      </p:sp>
      <p:sp>
        <p:nvSpPr>
          <p:cNvPr id="346" name="Google Shape;346;p33"/>
          <p:cNvSpPr txBox="1"/>
          <p:nvPr>
            <p:ph idx="1" type="body"/>
          </p:nvPr>
        </p:nvSpPr>
        <p:spPr>
          <a:xfrm>
            <a:off x="1297499" y="3537999"/>
            <a:ext cx="3036301" cy="506101"/>
          </a:xfrm>
          <a:prstGeom prst="rect">
            <a:avLst/>
          </a:prstGeom>
          <a:noFill/>
          <a:ln>
            <a:noFill/>
          </a:ln>
        </p:spPr>
        <p:txBody>
          <a:bodyPr anchorCtr="0" anchor="t" bIns="91400" lIns="91400" spcFirstLastPara="1" rIns="91400" wrap="square" tIns="91400">
            <a:noAutofit/>
          </a:bodyPr>
          <a:lstStyle>
            <a:lvl1pPr indent="-228600" lvl="0" marL="457200" algn="l">
              <a:lnSpc>
                <a:spcPct val="100000"/>
              </a:lnSpc>
              <a:spcBef>
                <a:spcPts val="0"/>
              </a:spcBef>
              <a:spcAft>
                <a:spcPts val="0"/>
              </a:spcAft>
              <a:buClr>
                <a:srgbClr val="FFFFFF"/>
              </a:buClr>
              <a:buSzPts val="1800"/>
              <a:buNone/>
              <a:defRPr/>
            </a:lvl1pPr>
            <a:lvl2pPr indent="-228600" lvl="1" marL="914400" algn="l">
              <a:lnSpc>
                <a:spcPct val="100000"/>
              </a:lnSpc>
              <a:spcBef>
                <a:spcPts val="0"/>
              </a:spcBef>
              <a:spcAft>
                <a:spcPts val="0"/>
              </a:spcAft>
              <a:buClr>
                <a:srgbClr val="FFFFFF"/>
              </a:buClr>
              <a:buSzPts val="1800"/>
              <a:buNone/>
              <a:defRPr/>
            </a:lvl2pPr>
            <a:lvl3pPr indent="-228600" lvl="2" marL="1371600" algn="l">
              <a:lnSpc>
                <a:spcPct val="100000"/>
              </a:lnSpc>
              <a:spcBef>
                <a:spcPts val="0"/>
              </a:spcBef>
              <a:spcAft>
                <a:spcPts val="0"/>
              </a:spcAft>
              <a:buClr>
                <a:srgbClr val="FFFFFF"/>
              </a:buClr>
              <a:buSzPts val="1800"/>
              <a:buNone/>
              <a:defRPr/>
            </a:lvl3pPr>
            <a:lvl4pPr indent="-228600" lvl="3" marL="1828800" algn="l">
              <a:lnSpc>
                <a:spcPct val="100000"/>
              </a:lnSpc>
              <a:spcBef>
                <a:spcPts val="0"/>
              </a:spcBef>
              <a:spcAft>
                <a:spcPts val="0"/>
              </a:spcAft>
              <a:buClr>
                <a:srgbClr val="FFFFFF"/>
              </a:buClr>
              <a:buSzPts val="1800"/>
              <a:buNone/>
              <a:defRPr/>
            </a:lvl4pPr>
            <a:lvl5pPr indent="-228600" lvl="4" marL="2286000" algn="l">
              <a:lnSpc>
                <a:spcPct val="100000"/>
              </a:lnSpc>
              <a:spcBef>
                <a:spcPts val="0"/>
              </a:spcBef>
              <a:spcAft>
                <a:spcPts val="0"/>
              </a:spcAft>
              <a:buClr>
                <a:srgbClr val="FFFFFF"/>
              </a:buClr>
              <a:buSzPts val="1800"/>
              <a:buNone/>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347" name="Google Shape;347;p33"/>
          <p:cNvSpPr txBox="1"/>
          <p:nvPr>
            <p:ph idx="2" type="body"/>
          </p:nvPr>
        </p:nvSpPr>
        <p:spPr>
          <a:xfrm>
            <a:off x="4648200" y="1696599"/>
            <a:ext cx="3676800" cy="2347502"/>
          </a:xfrm>
          <a:prstGeom prst="rect">
            <a:avLst/>
          </a:prstGeom>
          <a:noFill/>
          <a:ln>
            <a:noFill/>
          </a:ln>
        </p:spPr>
        <p:txBody>
          <a:bodyPr anchorCtr="0" anchor="t" bIns="91400" lIns="91400" spcFirstLastPara="1" rIns="91400" wrap="square" tIns="91400">
            <a:no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348" name="Google Shape;348;p33"/>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349" name="Shape 349"/>
        <p:cNvGrpSpPr/>
        <p:nvPr/>
      </p:nvGrpSpPr>
      <p:grpSpPr>
        <a:xfrm>
          <a:off x="0" y="0"/>
          <a:ext cx="0" cy="0"/>
          <a:chOff x="0" y="0"/>
          <a:chExt cx="0" cy="0"/>
        </a:xfrm>
      </p:grpSpPr>
      <p:grpSp>
        <p:nvGrpSpPr>
          <p:cNvPr id="350" name="Google Shape;350;p34"/>
          <p:cNvGrpSpPr/>
          <p:nvPr/>
        </p:nvGrpSpPr>
        <p:grpSpPr>
          <a:xfrm>
            <a:off x="-2" y="4128571"/>
            <a:ext cx="698929" cy="684659"/>
            <a:chOff x="-1" y="-1"/>
            <a:chExt cx="698927" cy="684658"/>
          </a:xfrm>
        </p:grpSpPr>
        <p:sp>
          <p:nvSpPr>
            <p:cNvPr id="351" name="Google Shape;351;p34"/>
            <p:cNvSpPr/>
            <p:nvPr/>
          </p:nvSpPr>
          <p:spPr>
            <a:xfrm rot="-5400000">
              <a:off x="-1" y="-1"/>
              <a:ext cx="544802" cy="544802"/>
            </a:xfrm>
            <a:custGeom>
              <a:rect b="b" l="l" r="r" t="t"/>
              <a:pathLst>
                <a:path extrusionOk="0" h="21600" w="21600">
                  <a:moveTo>
                    <a:pt x="0" y="10800"/>
                  </a:moveTo>
                  <a:lnTo>
                    <a:pt x="10800" y="0"/>
                  </a:lnTo>
                  <a:lnTo>
                    <a:pt x="21600" y="0"/>
                  </a:lnTo>
                  <a:lnTo>
                    <a:pt x="0" y="21600"/>
                  </a:lnTo>
                  <a:close/>
                </a:path>
              </a:pathLst>
            </a:custGeom>
            <a:solidFill>
              <a:srgbClr val="FFFFFF">
                <a:alpha val="9411"/>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52" name="Google Shape;352;p34"/>
            <p:cNvSpPr/>
            <p:nvPr/>
          </p:nvSpPr>
          <p:spPr>
            <a:xfrm flipH="1">
              <a:off x="154125" y="139856"/>
              <a:ext cx="544801" cy="544801"/>
            </a:xfrm>
            <a:custGeom>
              <a:rect b="b" l="l" r="r" t="t"/>
              <a:pathLst>
                <a:path extrusionOk="0" h="21600" w="21600">
                  <a:moveTo>
                    <a:pt x="0" y="10800"/>
                  </a:moveTo>
                  <a:lnTo>
                    <a:pt x="10800" y="0"/>
                  </a:lnTo>
                  <a:lnTo>
                    <a:pt x="21600" y="0"/>
                  </a:lnTo>
                  <a:lnTo>
                    <a:pt x="0" y="21600"/>
                  </a:lnTo>
                  <a:close/>
                </a:path>
              </a:pathLst>
            </a:custGeom>
            <a:solidFill>
              <a:srgbClr val="FFFFFF">
                <a:alpha val="9411"/>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353" name="Google Shape;353;p34"/>
          <p:cNvSpPr txBox="1"/>
          <p:nvPr>
            <p:ph idx="1" type="body"/>
          </p:nvPr>
        </p:nvSpPr>
        <p:spPr>
          <a:xfrm>
            <a:off x="812725" y="4305375"/>
            <a:ext cx="6936000" cy="523801"/>
          </a:xfrm>
          <a:prstGeom prst="rect">
            <a:avLst/>
          </a:prstGeom>
          <a:noFill/>
          <a:ln>
            <a:noFill/>
          </a:ln>
        </p:spPr>
        <p:txBody>
          <a:bodyPr anchorCtr="0" anchor="ctr" bIns="91400" lIns="91400" spcFirstLastPara="1" rIns="91400" wrap="square" tIns="91400">
            <a:noAutofit/>
          </a:bodyPr>
          <a:lstStyle>
            <a:lvl1pPr indent="-228600" lvl="0" marL="457200" algn="l">
              <a:lnSpc>
                <a:spcPct val="100000"/>
              </a:lnSpc>
              <a:spcBef>
                <a:spcPts val="0"/>
              </a:spcBef>
              <a:spcAft>
                <a:spcPts val="0"/>
              </a:spcAft>
              <a:buClr>
                <a:srgbClr val="FFFFFF"/>
              </a:buClr>
              <a:buSzPts val="1800"/>
              <a:buNone/>
              <a:defRPr/>
            </a:lvl1pPr>
          </a:lstStyle>
          <a:p/>
        </p:txBody>
      </p:sp>
      <p:sp>
        <p:nvSpPr>
          <p:cNvPr id="354" name="Google Shape;354;p34"/>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355" name="Shape 355"/>
        <p:cNvGrpSpPr/>
        <p:nvPr/>
      </p:nvGrpSpPr>
      <p:grpSpPr>
        <a:xfrm>
          <a:off x="0" y="0"/>
          <a:ext cx="0" cy="0"/>
          <a:chOff x="0" y="0"/>
          <a:chExt cx="0" cy="0"/>
        </a:xfrm>
      </p:grpSpPr>
      <p:grpSp>
        <p:nvGrpSpPr>
          <p:cNvPr id="356" name="Google Shape;356;p35"/>
          <p:cNvGrpSpPr/>
          <p:nvPr/>
        </p:nvGrpSpPr>
        <p:grpSpPr>
          <a:xfrm>
            <a:off x="4406398" y="-3"/>
            <a:ext cx="4737603" cy="5143069"/>
            <a:chOff x="-1" y="-1"/>
            <a:chExt cx="4737601" cy="5143068"/>
          </a:xfrm>
        </p:grpSpPr>
        <p:sp>
          <p:nvSpPr>
            <p:cNvPr id="357" name="Google Shape;357;p35"/>
            <p:cNvSpPr/>
            <p:nvPr/>
          </p:nvSpPr>
          <p:spPr>
            <a:xfrm rot="5400000">
              <a:off x="1799" y="-1801"/>
              <a:ext cx="4734002" cy="4737601"/>
            </a:xfrm>
            <a:custGeom>
              <a:rect b="b" l="l" r="r" t="t"/>
              <a:pathLst>
                <a:path extrusionOk="0" h="21600" w="21600">
                  <a:moveTo>
                    <a:pt x="0" y="10685"/>
                  </a:moveTo>
                  <a:lnTo>
                    <a:pt x="10685" y="0"/>
                  </a:lnTo>
                  <a:lnTo>
                    <a:pt x="21600" y="0"/>
                  </a:lnTo>
                  <a:lnTo>
                    <a:pt x="0" y="21600"/>
                  </a:lnTo>
                  <a:close/>
                </a:path>
              </a:pathLst>
            </a:custGeom>
            <a:solidFill>
              <a:srgbClr val="FFFFFF">
                <a:alpha val="3137"/>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58" name="Google Shape;358;p35"/>
            <p:cNvSpPr/>
            <p:nvPr/>
          </p:nvSpPr>
          <p:spPr>
            <a:xfrm rot="5400000">
              <a:off x="434724" y="5700"/>
              <a:ext cx="4298102" cy="4286701"/>
            </a:xfrm>
            <a:custGeom>
              <a:rect b="b" l="l" r="r" t="t"/>
              <a:pathLst>
                <a:path extrusionOk="0" h="21600" w="21600">
                  <a:moveTo>
                    <a:pt x="0" y="0"/>
                  </a:moveTo>
                  <a:lnTo>
                    <a:pt x="21600" y="0"/>
                  </a:lnTo>
                  <a:lnTo>
                    <a:pt x="0" y="21600"/>
                  </a:lnTo>
                  <a:close/>
                </a:path>
              </a:pathLst>
            </a:custGeom>
            <a:solidFill>
              <a:srgbClr val="FFFFFF">
                <a:alpha val="3137"/>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59" name="Google Shape;359;p35"/>
            <p:cNvSpPr/>
            <p:nvPr/>
          </p:nvSpPr>
          <p:spPr>
            <a:xfrm rot="-5400000">
              <a:off x="1211998" y="1236468"/>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0" name="Google Shape;360;p35"/>
            <p:cNvSpPr/>
            <p:nvPr/>
          </p:nvSpPr>
          <p:spPr>
            <a:xfrm flipH="1">
              <a:off x="1443456" y="1443956"/>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1" name="Google Shape;361;p35"/>
            <p:cNvSpPr/>
            <p:nvPr/>
          </p:nvSpPr>
          <p:spPr>
            <a:xfrm rot="-5400000">
              <a:off x="1580680" y="246946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2" name="Google Shape;362;p35"/>
            <p:cNvSpPr/>
            <p:nvPr/>
          </p:nvSpPr>
          <p:spPr>
            <a:xfrm flipH="1">
              <a:off x="1815714" y="2676953"/>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3" name="Google Shape;363;p35"/>
            <p:cNvSpPr/>
            <p:nvPr/>
          </p:nvSpPr>
          <p:spPr>
            <a:xfrm rot="-5400000">
              <a:off x="2268940" y="1862018"/>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4" name="Google Shape;364;p35"/>
            <p:cNvSpPr/>
            <p:nvPr/>
          </p:nvSpPr>
          <p:spPr>
            <a:xfrm flipH="1">
              <a:off x="2501699" y="2069505"/>
              <a:ext cx="808801" cy="808801"/>
            </a:xfrm>
            <a:custGeom>
              <a:rect b="b" l="l" r="r" t="t"/>
              <a:pathLst>
                <a:path extrusionOk="0" h="21600" w="21600">
                  <a:moveTo>
                    <a:pt x="0" y="10800"/>
                  </a:moveTo>
                  <a:lnTo>
                    <a:pt x="10800" y="0"/>
                  </a:lnTo>
                  <a:lnTo>
                    <a:pt x="21600" y="0"/>
                  </a:lnTo>
                  <a:lnTo>
                    <a:pt x="0" y="21600"/>
                  </a:lnTo>
                  <a:close/>
                </a:path>
              </a:pathLst>
            </a:custGeom>
            <a:solidFill>
              <a:srgbClr val="82C7A5"/>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5" name="Google Shape;365;p35"/>
            <p:cNvSpPr/>
            <p:nvPr/>
          </p:nvSpPr>
          <p:spPr>
            <a:xfrm rot="-5400000">
              <a:off x="2454741" y="2477809"/>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6" name="Google Shape;366;p35"/>
            <p:cNvSpPr/>
            <p:nvPr/>
          </p:nvSpPr>
          <p:spPr>
            <a:xfrm flipH="1">
              <a:off x="3558866" y="2692963"/>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7" name="Google Shape;367;p35"/>
            <p:cNvSpPr/>
            <p:nvPr/>
          </p:nvSpPr>
          <p:spPr>
            <a:xfrm flipH="1">
              <a:off x="3738681" y="330875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8" name="Google Shape;368;p35"/>
            <p:cNvSpPr/>
            <p:nvPr/>
          </p:nvSpPr>
          <p:spPr>
            <a:xfrm rot="-5400000">
              <a:off x="2641199" y="309501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69" name="Google Shape;369;p35"/>
            <p:cNvSpPr/>
            <p:nvPr/>
          </p:nvSpPr>
          <p:spPr>
            <a:xfrm flipH="1">
              <a:off x="2870249" y="3302501"/>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70" name="Google Shape;370;p35"/>
            <p:cNvSpPr/>
            <p:nvPr/>
          </p:nvSpPr>
          <p:spPr>
            <a:xfrm rot="-5400000">
              <a:off x="2821014" y="3710807"/>
              <a:ext cx="808801" cy="808801"/>
            </a:xfrm>
            <a:custGeom>
              <a:rect b="b" l="l" r="r" t="t"/>
              <a:pathLst>
                <a:path extrusionOk="0" h="21600" w="21600">
                  <a:moveTo>
                    <a:pt x="0" y="10800"/>
                  </a:moveTo>
                  <a:lnTo>
                    <a:pt x="10800" y="0"/>
                  </a:lnTo>
                  <a:lnTo>
                    <a:pt x="21600" y="0"/>
                  </a:lnTo>
                  <a:lnTo>
                    <a:pt x="0" y="21600"/>
                  </a:lnTo>
                  <a:close/>
                </a:path>
              </a:pathLst>
            </a:custGeom>
            <a:solidFill>
              <a:schemeClr val="accent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71" name="Google Shape;371;p35"/>
            <p:cNvSpPr/>
            <p:nvPr/>
          </p:nvSpPr>
          <p:spPr>
            <a:xfrm flipH="1">
              <a:off x="3056047" y="3918294"/>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72" name="Google Shape;372;p35"/>
            <p:cNvSpPr/>
            <p:nvPr/>
          </p:nvSpPr>
          <p:spPr>
            <a:xfrm rot="-5400000">
              <a:off x="3696091" y="3718473"/>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73" name="Google Shape;373;p35"/>
            <p:cNvSpPr/>
            <p:nvPr/>
          </p:nvSpPr>
          <p:spPr>
            <a:xfrm flipH="1">
              <a:off x="3928133" y="3925959"/>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74" name="Google Shape;374;p35"/>
            <p:cNvSpPr/>
            <p:nvPr/>
          </p:nvSpPr>
          <p:spPr>
            <a:xfrm rot="-5400000">
              <a:off x="3881890" y="4334265"/>
              <a:ext cx="808801" cy="808801"/>
            </a:xfrm>
            <a:custGeom>
              <a:rect b="b" l="l" r="r" t="t"/>
              <a:pathLst>
                <a:path extrusionOk="0" h="21600" w="21600">
                  <a:moveTo>
                    <a:pt x="0" y="10800"/>
                  </a:moveTo>
                  <a:lnTo>
                    <a:pt x="10800" y="0"/>
                  </a:lnTo>
                  <a:lnTo>
                    <a:pt x="21600" y="0"/>
                  </a:lnTo>
                  <a:lnTo>
                    <a:pt x="0" y="21600"/>
                  </a:lnTo>
                  <a:close/>
                </a:path>
              </a:pathLst>
            </a:custGeom>
            <a:solidFill>
              <a:srgbClr val="FFFFFF">
                <a:alpha val="7058"/>
              </a:srgbClr>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B212C"/>
                </a:solidFill>
                <a:latin typeface="Arial"/>
                <a:ea typeface="Arial"/>
                <a:cs typeface="Arial"/>
                <a:sym typeface="Arial"/>
              </a:endParaRPr>
            </a:p>
          </p:txBody>
        </p:sp>
      </p:grpSp>
      <p:sp>
        <p:nvSpPr>
          <p:cNvPr id="375" name="Google Shape;375;p35"/>
          <p:cNvSpPr txBox="1"/>
          <p:nvPr>
            <p:ph hasCustomPrompt="1" type="title"/>
          </p:nvPr>
        </p:nvSpPr>
        <p:spPr>
          <a:xfrm>
            <a:off x="823850" y="1284674"/>
            <a:ext cx="4776000" cy="1300801"/>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Clr>
                <a:srgbClr val="FFFFFF"/>
              </a:buClr>
              <a:buSzPts val="8000"/>
              <a:buFont typeface="Montserrat"/>
              <a:buNone/>
              <a:defRPr sz="8000"/>
            </a:lvl1pPr>
            <a:lvl2pPr lvl="1" algn="l">
              <a:lnSpc>
                <a:spcPct val="100000"/>
              </a:lnSpc>
              <a:spcBef>
                <a:spcPts val="0"/>
              </a:spcBef>
              <a:spcAft>
                <a:spcPts val="0"/>
              </a:spcAft>
              <a:buClr>
                <a:srgbClr val="FFFFFF"/>
              </a:buClr>
              <a:buSzPts val="1800"/>
              <a:buNone/>
              <a:defRPr/>
            </a:lvl2pPr>
            <a:lvl3pPr lvl="2" algn="l">
              <a:lnSpc>
                <a:spcPct val="100000"/>
              </a:lnSpc>
              <a:spcBef>
                <a:spcPts val="0"/>
              </a:spcBef>
              <a:spcAft>
                <a:spcPts val="0"/>
              </a:spcAft>
              <a:buClr>
                <a:srgbClr val="FFFFFF"/>
              </a:buClr>
              <a:buSzPts val="1800"/>
              <a:buNone/>
              <a:defRPr/>
            </a:lvl3pPr>
            <a:lvl4pPr lvl="3" algn="l">
              <a:lnSpc>
                <a:spcPct val="100000"/>
              </a:lnSpc>
              <a:spcBef>
                <a:spcPts val="0"/>
              </a:spcBef>
              <a:spcAft>
                <a:spcPts val="0"/>
              </a:spcAft>
              <a:buClr>
                <a:srgbClr val="FFFFFF"/>
              </a:buClr>
              <a:buSzPts val="1800"/>
              <a:buNone/>
              <a:defRPr/>
            </a:lvl4pPr>
            <a:lvl5pPr lvl="4" algn="l">
              <a:lnSpc>
                <a:spcPct val="100000"/>
              </a:lnSpc>
              <a:spcBef>
                <a:spcPts val="0"/>
              </a:spcBef>
              <a:spcAft>
                <a:spcPts val="0"/>
              </a:spcAft>
              <a:buClr>
                <a:srgbClr val="FFFFFF"/>
              </a:buClr>
              <a:buSzPts val="1800"/>
              <a:buNone/>
              <a:defRPr/>
            </a:lvl5pPr>
            <a:lvl6pPr lvl="5" algn="l">
              <a:lnSpc>
                <a:spcPct val="100000"/>
              </a:lnSpc>
              <a:spcBef>
                <a:spcPts val="0"/>
              </a:spcBef>
              <a:spcAft>
                <a:spcPts val="0"/>
              </a:spcAft>
              <a:buClr>
                <a:srgbClr val="FFFFFF"/>
              </a:buClr>
              <a:buSzPts val="1800"/>
              <a:buNone/>
              <a:defRPr/>
            </a:lvl6pPr>
            <a:lvl7pPr lvl="6" algn="l">
              <a:lnSpc>
                <a:spcPct val="100000"/>
              </a:lnSpc>
              <a:spcBef>
                <a:spcPts val="0"/>
              </a:spcBef>
              <a:spcAft>
                <a:spcPts val="0"/>
              </a:spcAft>
              <a:buClr>
                <a:srgbClr val="FFFFFF"/>
              </a:buClr>
              <a:buSzPts val="1800"/>
              <a:buNone/>
              <a:defRPr/>
            </a:lvl7pPr>
            <a:lvl8pPr lvl="7" algn="l">
              <a:lnSpc>
                <a:spcPct val="100000"/>
              </a:lnSpc>
              <a:spcBef>
                <a:spcPts val="0"/>
              </a:spcBef>
              <a:spcAft>
                <a:spcPts val="0"/>
              </a:spcAft>
              <a:buClr>
                <a:srgbClr val="FFFFFF"/>
              </a:buClr>
              <a:buSzPts val="1800"/>
              <a:buNone/>
              <a:defRPr/>
            </a:lvl8pPr>
            <a:lvl9pPr lvl="8" algn="l">
              <a:lnSpc>
                <a:spcPct val="100000"/>
              </a:lnSpc>
              <a:spcBef>
                <a:spcPts val="0"/>
              </a:spcBef>
              <a:spcAft>
                <a:spcPts val="0"/>
              </a:spcAft>
              <a:buClr>
                <a:srgbClr val="FFFFFF"/>
              </a:buClr>
              <a:buSzPts val="1800"/>
              <a:buNone/>
              <a:defRPr/>
            </a:lvl9pPr>
          </a:lstStyle>
          <a:p>
            <a:r>
              <a:t>xx%</a:t>
            </a:r>
          </a:p>
        </p:txBody>
      </p:sp>
      <p:sp>
        <p:nvSpPr>
          <p:cNvPr id="376" name="Google Shape;376;p35"/>
          <p:cNvSpPr txBox="1"/>
          <p:nvPr>
            <p:ph idx="1" type="body"/>
          </p:nvPr>
        </p:nvSpPr>
        <p:spPr>
          <a:xfrm>
            <a:off x="823850" y="2643123"/>
            <a:ext cx="4776000" cy="1218901"/>
          </a:xfrm>
          <a:prstGeom prst="rect">
            <a:avLst/>
          </a:prstGeom>
          <a:noFill/>
          <a:ln>
            <a:noFill/>
          </a:ln>
        </p:spPr>
        <p:txBody>
          <a:bodyPr anchorCtr="0" anchor="t" bIns="91400" lIns="91400" spcFirstLastPara="1" rIns="91400" wrap="square" tIns="91400">
            <a:noAutofit/>
          </a:bodyPr>
          <a:lstStyle>
            <a:lvl1pPr indent="-311150" lvl="0" marL="457200" algn="l">
              <a:lnSpc>
                <a:spcPct val="115000"/>
              </a:lnSpc>
              <a:spcBef>
                <a:spcPts val="0"/>
              </a:spcBef>
              <a:spcAft>
                <a:spcPts val="0"/>
              </a:spcAft>
              <a:buSzPts val="1300"/>
              <a:buChar char="●"/>
              <a:defRPr/>
            </a:lvl1pPr>
            <a:lvl2pPr indent="-311150" lvl="1" marL="914400" algn="l">
              <a:lnSpc>
                <a:spcPct val="115000"/>
              </a:lnSpc>
              <a:spcBef>
                <a:spcPts val="0"/>
              </a:spcBef>
              <a:spcAft>
                <a:spcPts val="0"/>
              </a:spcAft>
              <a:buSzPts val="1300"/>
              <a:buChar char="○"/>
              <a:defRPr/>
            </a:lvl2pPr>
            <a:lvl3pPr indent="-311150" lvl="2" marL="1371600" algn="l">
              <a:lnSpc>
                <a:spcPct val="115000"/>
              </a:lnSpc>
              <a:spcBef>
                <a:spcPts val="0"/>
              </a:spcBef>
              <a:spcAft>
                <a:spcPts val="0"/>
              </a:spcAft>
              <a:buSzPts val="1300"/>
              <a:buChar char="■"/>
              <a:defRPr/>
            </a:lvl3pPr>
            <a:lvl4pPr indent="-311150" lvl="3" marL="1828800" algn="l">
              <a:lnSpc>
                <a:spcPct val="115000"/>
              </a:lnSpc>
              <a:spcBef>
                <a:spcPts val="0"/>
              </a:spcBef>
              <a:spcAft>
                <a:spcPts val="0"/>
              </a:spcAft>
              <a:buSzPts val="1300"/>
              <a:buChar char="●"/>
              <a:defRPr/>
            </a:lvl4pPr>
            <a:lvl5pPr indent="-311150" lvl="4" marL="2286000" algn="l">
              <a:lnSpc>
                <a:spcPct val="115000"/>
              </a:lnSpc>
              <a:spcBef>
                <a:spcPts val="0"/>
              </a:spcBef>
              <a:spcAft>
                <a:spcPts val="0"/>
              </a:spcAft>
              <a:buSzPts val="1300"/>
              <a:buChar char="○"/>
              <a:defRPr/>
            </a:lvl5pPr>
            <a:lvl6pPr indent="-311150" lvl="5" marL="2743200" algn="l">
              <a:lnSpc>
                <a:spcPct val="115000"/>
              </a:lnSpc>
              <a:spcBef>
                <a:spcPts val="0"/>
              </a:spcBef>
              <a:spcAft>
                <a:spcPts val="0"/>
              </a:spcAft>
              <a:buSzPts val="1300"/>
              <a:buChar char="■"/>
              <a:defRPr/>
            </a:lvl6pPr>
            <a:lvl7pPr indent="-311150" lvl="6" marL="3200400" algn="l">
              <a:lnSpc>
                <a:spcPct val="115000"/>
              </a:lnSpc>
              <a:spcBef>
                <a:spcPts val="0"/>
              </a:spcBef>
              <a:spcAft>
                <a:spcPts val="0"/>
              </a:spcAft>
              <a:buSzPts val="1300"/>
              <a:buChar char="●"/>
              <a:defRPr/>
            </a:lvl7pPr>
            <a:lvl8pPr indent="-311150" lvl="7" marL="3657600" algn="l">
              <a:lnSpc>
                <a:spcPct val="115000"/>
              </a:lnSpc>
              <a:spcBef>
                <a:spcPts val="0"/>
              </a:spcBef>
              <a:spcAft>
                <a:spcPts val="0"/>
              </a:spcAft>
              <a:buSzPts val="1300"/>
              <a:buChar char="○"/>
              <a:defRPr/>
            </a:lvl8pPr>
            <a:lvl9pPr indent="-311150" lvl="8" marL="4114800" algn="l">
              <a:lnSpc>
                <a:spcPct val="115000"/>
              </a:lnSpc>
              <a:spcBef>
                <a:spcPts val="0"/>
              </a:spcBef>
              <a:spcAft>
                <a:spcPts val="0"/>
              </a:spcAft>
              <a:buSzPts val="1300"/>
              <a:buChar char="■"/>
              <a:defRPr/>
            </a:lvl9pPr>
          </a:lstStyle>
          <a:p/>
        </p:txBody>
      </p:sp>
      <p:sp>
        <p:nvSpPr>
          <p:cNvPr id="377" name="Google Shape;377;p35"/>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8" name="Shape 378"/>
        <p:cNvGrpSpPr/>
        <p:nvPr/>
      </p:nvGrpSpPr>
      <p:grpSpPr>
        <a:xfrm>
          <a:off x="0" y="0"/>
          <a:ext cx="0" cy="0"/>
          <a:chOff x="0" y="0"/>
          <a:chExt cx="0" cy="0"/>
        </a:xfrm>
      </p:grpSpPr>
      <p:sp>
        <p:nvSpPr>
          <p:cNvPr id="379" name="Google Shape;379;p36"/>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1pPr>
            <a:lvl2pPr indent="0" lvl="1"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2pPr>
            <a:lvl3pPr indent="0" lvl="2"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3pPr>
            <a:lvl4pPr indent="0" lvl="3"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4pPr>
            <a:lvl5pPr indent="0" lvl="4"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5pPr>
            <a:lvl6pPr indent="0" lvl="5"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6pPr>
            <a:lvl7pPr indent="0" lvl="6"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7pPr>
            <a:lvl8pPr indent="0" lvl="7"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8pPr>
            <a:lvl9pPr indent="0" lvl="8" marL="0" algn="r">
              <a:lnSpc>
                <a:spcPct val="100000"/>
              </a:lnSpc>
              <a:spcBef>
                <a:spcPts val="0"/>
              </a:spcBef>
              <a:spcAft>
                <a:spcPts val="0"/>
              </a:spcAft>
              <a:buClr>
                <a:srgbClr val="FFFFFF"/>
              </a:buClr>
              <a:buSzPts val="1000"/>
              <a:buFont typeface="Lato"/>
              <a:buNone/>
              <a:defRPr sz="10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B212C"/>
        </a:solidFill>
      </p:bgPr>
    </p:bg>
    <p:spTree>
      <p:nvGrpSpPr>
        <p:cNvPr id="255" name="Shape 255"/>
        <p:cNvGrpSpPr/>
        <p:nvPr/>
      </p:nvGrpSpPr>
      <p:grpSpPr>
        <a:xfrm>
          <a:off x="0" y="0"/>
          <a:ext cx="0" cy="0"/>
          <a:chOff x="0" y="0"/>
          <a:chExt cx="0" cy="0"/>
        </a:xfrm>
      </p:grpSpPr>
      <p:sp>
        <p:nvSpPr>
          <p:cNvPr id="256" name="Google Shape;256;p25"/>
          <p:cNvSpPr txBox="1"/>
          <p:nvPr>
            <p:ph type="title"/>
          </p:nvPr>
        </p:nvSpPr>
        <p:spPr>
          <a:xfrm>
            <a:off x="457200" y="205978"/>
            <a:ext cx="8229600" cy="994172"/>
          </a:xfrm>
          <a:prstGeom prst="rect">
            <a:avLst/>
          </a:prstGeom>
          <a:noFill/>
          <a:ln>
            <a:noFill/>
          </a:ln>
        </p:spPr>
        <p:txBody>
          <a:bodyPr anchorCtr="0" anchor="t" bIns="91400" lIns="91400" spcFirstLastPara="1" rIns="91400" wrap="square" tIns="91400">
            <a:noAutofit/>
          </a:bodyPr>
          <a:lstStyle>
            <a:lvl1pPr lvl="0" marR="0" rtl="0" algn="l">
              <a:lnSpc>
                <a:spcPct val="100000"/>
              </a:lnSpc>
              <a:spcBef>
                <a:spcPts val="0"/>
              </a:spcBef>
              <a:spcAft>
                <a:spcPts val="0"/>
              </a:spcAft>
              <a:buClr>
                <a:srgbClr val="FFFFFF"/>
              </a:buClr>
              <a:buSzPts val="2800"/>
              <a:buFont typeface="Montserrat"/>
              <a:buNone/>
              <a:defRPr b="0" i="0" sz="2800" u="none" cap="none" strike="noStrike">
                <a:solidFill>
                  <a:srgbClr val="FFFFFF"/>
                </a:solidFill>
                <a:latin typeface="Montserrat"/>
                <a:ea typeface="Montserrat"/>
                <a:cs typeface="Montserrat"/>
                <a:sym typeface="Montserrat"/>
              </a:defRPr>
            </a:lvl1pPr>
            <a:lvl2pPr lvl="1" marR="0" rtl="0" algn="l">
              <a:lnSpc>
                <a:spcPct val="100000"/>
              </a:lnSpc>
              <a:spcBef>
                <a:spcPts val="0"/>
              </a:spcBef>
              <a:spcAft>
                <a:spcPts val="0"/>
              </a:spcAft>
              <a:buClr>
                <a:srgbClr val="FFFFFF"/>
              </a:buClr>
              <a:buSzPts val="2800"/>
              <a:buFont typeface="Montserrat"/>
              <a:buNone/>
              <a:defRPr b="0" i="0" sz="2800" u="none" cap="none" strike="noStrike">
                <a:solidFill>
                  <a:srgbClr val="FFFFFF"/>
                </a:solidFill>
                <a:latin typeface="Montserrat"/>
                <a:ea typeface="Montserrat"/>
                <a:cs typeface="Montserrat"/>
                <a:sym typeface="Montserrat"/>
              </a:defRPr>
            </a:lvl2pPr>
            <a:lvl3pPr lvl="2" marR="0" rtl="0" algn="l">
              <a:lnSpc>
                <a:spcPct val="100000"/>
              </a:lnSpc>
              <a:spcBef>
                <a:spcPts val="0"/>
              </a:spcBef>
              <a:spcAft>
                <a:spcPts val="0"/>
              </a:spcAft>
              <a:buClr>
                <a:srgbClr val="FFFFFF"/>
              </a:buClr>
              <a:buSzPts val="2800"/>
              <a:buFont typeface="Montserrat"/>
              <a:buNone/>
              <a:defRPr b="0" i="0" sz="2800" u="none" cap="none" strike="noStrike">
                <a:solidFill>
                  <a:srgbClr val="FFFFFF"/>
                </a:solidFill>
                <a:latin typeface="Montserrat"/>
                <a:ea typeface="Montserrat"/>
                <a:cs typeface="Montserrat"/>
                <a:sym typeface="Montserrat"/>
              </a:defRPr>
            </a:lvl3pPr>
            <a:lvl4pPr lvl="3" marR="0" rtl="0" algn="l">
              <a:lnSpc>
                <a:spcPct val="100000"/>
              </a:lnSpc>
              <a:spcBef>
                <a:spcPts val="0"/>
              </a:spcBef>
              <a:spcAft>
                <a:spcPts val="0"/>
              </a:spcAft>
              <a:buClr>
                <a:srgbClr val="FFFFFF"/>
              </a:buClr>
              <a:buSzPts val="2800"/>
              <a:buFont typeface="Montserrat"/>
              <a:buNone/>
              <a:defRPr b="0" i="0" sz="2800" u="none" cap="none" strike="noStrike">
                <a:solidFill>
                  <a:srgbClr val="FFFFFF"/>
                </a:solidFill>
                <a:latin typeface="Montserrat"/>
                <a:ea typeface="Montserrat"/>
                <a:cs typeface="Montserrat"/>
                <a:sym typeface="Montserrat"/>
              </a:defRPr>
            </a:lvl4pPr>
            <a:lvl5pPr lvl="4" marR="0" rtl="0" algn="l">
              <a:lnSpc>
                <a:spcPct val="100000"/>
              </a:lnSpc>
              <a:spcBef>
                <a:spcPts val="0"/>
              </a:spcBef>
              <a:spcAft>
                <a:spcPts val="0"/>
              </a:spcAft>
              <a:buClr>
                <a:srgbClr val="FFFFFF"/>
              </a:buClr>
              <a:buSzPts val="2800"/>
              <a:buFont typeface="Montserrat"/>
              <a:buNone/>
              <a:defRPr b="0" i="0" sz="2800" u="none" cap="none" strike="noStrike">
                <a:solidFill>
                  <a:srgbClr val="FFFFFF"/>
                </a:solidFill>
                <a:latin typeface="Montserrat"/>
                <a:ea typeface="Montserrat"/>
                <a:cs typeface="Montserrat"/>
                <a:sym typeface="Montserrat"/>
              </a:defRPr>
            </a:lvl5pPr>
            <a:lvl6pPr lvl="5" marR="0" rtl="0" algn="l">
              <a:lnSpc>
                <a:spcPct val="100000"/>
              </a:lnSpc>
              <a:spcBef>
                <a:spcPts val="0"/>
              </a:spcBef>
              <a:spcAft>
                <a:spcPts val="0"/>
              </a:spcAft>
              <a:buClr>
                <a:srgbClr val="FFFFFF"/>
              </a:buClr>
              <a:buSzPts val="2800"/>
              <a:buFont typeface="Montserrat"/>
              <a:buNone/>
              <a:defRPr b="0" i="0" sz="2800" u="none" cap="none" strike="noStrike">
                <a:solidFill>
                  <a:srgbClr val="FFFFFF"/>
                </a:solidFill>
                <a:latin typeface="Montserrat"/>
                <a:ea typeface="Montserrat"/>
                <a:cs typeface="Montserrat"/>
                <a:sym typeface="Montserrat"/>
              </a:defRPr>
            </a:lvl6pPr>
            <a:lvl7pPr lvl="6" marR="0" rtl="0" algn="l">
              <a:lnSpc>
                <a:spcPct val="100000"/>
              </a:lnSpc>
              <a:spcBef>
                <a:spcPts val="0"/>
              </a:spcBef>
              <a:spcAft>
                <a:spcPts val="0"/>
              </a:spcAft>
              <a:buClr>
                <a:srgbClr val="FFFFFF"/>
              </a:buClr>
              <a:buSzPts val="2800"/>
              <a:buFont typeface="Montserrat"/>
              <a:buNone/>
              <a:defRPr b="0" i="0" sz="2800" u="none" cap="none" strike="noStrike">
                <a:solidFill>
                  <a:srgbClr val="FFFFFF"/>
                </a:solidFill>
                <a:latin typeface="Montserrat"/>
                <a:ea typeface="Montserrat"/>
                <a:cs typeface="Montserrat"/>
                <a:sym typeface="Montserrat"/>
              </a:defRPr>
            </a:lvl7pPr>
            <a:lvl8pPr lvl="7" marR="0" rtl="0" algn="l">
              <a:lnSpc>
                <a:spcPct val="100000"/>
              </a:lnSpc>
              <a:spcBef>
                <a:spcPts val="0"/>
              </a:spcBef>
              <a:spcAft>
                <a:spcPts val="0"/>
              </a:spcAft>
              <a:buClr>
                <a:srgbClr val="FFFFFF"/>
              </a:buClr>
              <a:buSzPts val="2800"/>
              <a:buFont typeface="Montserrat"/>
              <a:buNone/>
              <a:defRPr b="0" i="0" sz="2800" u="none" cap="none" strike="noStrike">
                <a:solidFill>
                  <a:srgbClr val="FFFFFF"/>
                </a:solidFill>
                <a:latin typeface="Montserrat"/>
                <a:ea typeface="Montserrat"/>
                <a:cs typeface="Montserrat"/>
                <a:sym typeface="Montserrat"/>
              </a:defRPr>
            </a:lvl8pPr>
            <a:lvl9pPr lvl="8" marR="0" rtl="0" algn="l">
              <a:lnSpc>
                <a:spcPct val="100000"/>
              </a:lnSpc>
              <a:spcBef>
                <a:spcPts val="0"/>
              </a:spcBef>
              <a:spcAft>
                <a:spcPts val="0"/>
              </a:spcAft>
              <a:buClr>
                <a:srgbClr val="FFFFFF"/>
              </a:buClr>
              <a:buSzPts val="2800"/>
              <a:buFont typeface="Montserrat"/>
              <a:buNone/>
              <a:defRPr b="0" i="0" sz="2800" u="none" cap="none" strike="noStrike">
                <a:solidFill>
                  <a:srgbClr val="FFFFFF"/>
                </a:solidFill>
                <a:latin typeface="Montserrat"/>
                <a:ea typeface="Montserrat"/>
                <a:cs typeface="Montserrat"/>
                <a:sym typeface="Montserrat"/>
              </a:defRPr>
            </a:lvl9pPr>
          </a:lstStyle>
          <a:p/>
        </p:txBody>
      </p:sp>
      <p:sp>
        <p:nvSpPr>
          <p:cNvPr id="257" name="Google Shape;257;p25"/>
          <p:cNvSpPr txBox="1"/>
          <p:nvPr>
            <p:ph idx="1" type="body"/>
          </p:nvPr>
        </p:nvSpPr>
        <p:spPr>
          <a:xfrm>
            <a:off x="457200" y="1200150"/>
            <a:ext cx="8229600" cy="3943350"/>
          </a:xfrm>
          <a:prstGeom prst="rect">
            <a:avLst/>
          </a:prstGeom>
          <a:noFill/>
          <a:ln>
            <a:noFill/>
          </a:ln>
        </p:spPr>
        <p:txBody>
          <a:bodyPr anchorCtr="0" anchor="t" bIns="91400" lIns="91400" spcFirstLastPara="1" rIns="91400" wrap="square" tIns="91400">
            <a:noAutofit/>
          </a:bodyPr>
          <a:lstStyle>
            <a:lvl1pPr indent="-311150" lvl="0" marL="457200" marR="0" rtl="0" algn="l">
              <a:lnSpc>
                <a:spcPct val="115000"/>
              </a:lnSpc>
              <a:spcBef>
                <a:spcPts val="0"/>
              </a:spcBef>
              <a:spcAft>
                <a:spcPts val="0"/>
              </a:spcAft>
              <a:buClr>
                <a:srgbClr val="FFFFFF"/>
              </a:buClr>
              <a:buSzPts val="1300"/>
              <a:buFont typeface="Helvetica Neue"/>
              <a:buChar char="●"/>
              <a:defRPr b="0" i="0" sz="1300" u="none" cap="none" strike="noStrike">
                <a:solidFill>
                  <a:srgbClr val="FFFFFF"/>
                </a:solidFill>
                <a:latin typeface="Lato"/>
                <a:ea typeface="Lato"/>
                <a:cs typeface="Lato"/>
                <a:sym typeface="Lato"/>
              </a:defRPr>
            </a:lvl1pPr>
            <a:lvl2pPr indent="-311150" lvl="1" marL="914400" marR="0" rtl="0" algn="l">
              <a:lnSpc>
                <a:spcPct val="115000"/>
              </a:lnSpc>
              <a:spcBef>
                <a:spcPts val="0"/>
              </a:spcBef>
              <a:spcAft>
                <a:spcPts val="0"/>
              </a:spcAft>
              <a:buClr>
                <a:srgbClr val="FFFFFF"/>
              </a:buClr>
              <a:buSzPts val="1300"/>
              <a:buFont typeface="Helvetica Neue"/>
              <a:buChar char="○"/>
              <a:defRPr b="0" i="0" sz="1300" u="none" cap="none" strike="noStrike">
                <a:solidFill>
                  <a:srgbClr val="FFFFFF"/>
                </a:solidFill>
                <a:latin typeface="Lato"/>
                <a:ea typeface="Lato"/>
                <a:cs typeface="Lato"/>
                <a:sym typeface="Lato"/>
              </a:defRPr>
            </a:lvl2pPr>
            <a:lvl3pPr indent="-311150" lvl="2" marL="1371600" marR="0" rtl="0" algn="l">
              <a:lnSpc>
                <a:spcPct val="115000"/>
              </a:lnSpc>
              <a:spcBef>
                <a:spcPts val="0"/>
              </a:spcBef>
              <a:spcAft>
                <a:spcPts val="0"/>
              </a:spcAft>
              <a:buClr>
                <a:srgbClr val="FFFFFF"/>
              </a:buClr>
              <a:buSzPts val="1300"/>
              <a:buFont typeface="Helvetica Neue"/>
              <a:buChar char="■"/>
              <a:defRPr b="0" i="0" sz="1300" u="none" cap="none" strike="noStrike">
                <a:solidFill>
                  <a:srgbClr val="FFFFFF"/>
                </a:solidFill>
                <a:latin typeface="Lato"/>
                <a:ea typeface="Lato"/>
                <a:cs typeface="Lato"/>
                <a:sym typeface="Lato"/>
              </a:defRPr>
            </a:lvl3pPr>
            <a:lvl4pPr indent="-311150" lvl="3" marL="1828800" marR="0" rtl="0" algn="l">
              <a:lnSpc>
                <a:spcPct val="115000"/>
              </a:lnSpc>
              <a:spcBef>
                <a:spcPts val="0"/>
              </a:spcBef>
              <a:spcAft>
                <a:spcPts val="0"/>
              </a:spcAft>
              <a:buClr>
                <a:srgbClr val="FFFFFF"/>
              </a:buClr>
              <a:buSzPts val="1300"/>
              <a:buFont typeface="Helvetica Neue"/>
              <a:buChar char="●"/>
              <a:defRPr b="0" i="0" sz="1300" u="none" cap="none" strike="noStrike">
                <a:solidFill>
                  <a:srgbClr val="FFFFFF"/>
                </a:solidFill>
                <a:latin typeface="Lato"/>
                <a:ea typeface="Lato"/>
                <a:cs typeface="Lato"/>
                <a:sym typeface="Lato"/>
              </a:defRPr>
            </a:lvl4pPr>
            <a:lvl5pPr indent="-311150" lvl="4" marL="2286000" marR="0" rtl="0" algn="l">
              <a:lnSpc>
                <a:spcPct val="115000"/>
              </a:lnSpc>
              <a:spcBef>
                <a:spcPts val="0"/>
              </a:spcBef>
              <a:spcAft>
                <a:spcPts val="0"/>
              </a:spcAft>
              <a:buClr>
                <a:srgbClr val="FFFFFF"/>
              </a:buClr>
              <a:buSzPts val="1300"/>
              <a:buFont typeface="Helvetica Neue"/>
              <a:buChar char="○"/>
              <a:defRPr b="0" i="0" sz="1300" u="none" cap="none" strike="noStrike">
                <a:solidFill>
                  <a:srgbClr val="FFFFFF"/>
                </a:solidFill>
                <a:latin typeface="Lato"/>
                <a:ea typeface="Lato"/>
                <a:cs typeface="Lato"/>
                <a:sym typeface="Lato"/>
              </a:defRPr>
            </a:lvl5pPr>
            <a:lvl6pPr indent="-311150" lvl="5" marL="2743200" marR="0" rtl="0" algn="l">
              <a:lnSpc>
                <a:spcPct val="115000"/>
              </a:lnSpc>
              <a:spcBef>
                <a:spcPts val="0"/>
              </a:spcBef>
              <a:spcAft>
                <a:spcPts val="0"/>
              </a:spcAft>
              <a:buClr>
                <a:srgbClr val="FFFFFF"/>
              </a:buClr>
              <a:buSzPts val="1300"/>
              <a:buFont typeface="Helvetica Neue"/>
              <a:buChar char="■"/>
              <a:defRPr b="0" i="0" sz="1300" u="none" cap="none" strike="noStrike">
                <a:solidFill>
                  <a:srgbClr val="FFFFFF"/>
                </a:solidFill>
                <a:latin typeface="Lato"/>
                <a:ea typeface="Lato"/>
                <a:cs typeface="Lato"/>
                <a:sym typeface="Lato"/>
              </a:defRPr>
            </a:lvl6pPr>
            <a:lvl7pPr indent="-311150" lvl="6" marL="3200400" marR="0" rtl="0" algn="l">
              <a:lnSpc>
                <a:spcPct val="115000"/>
              </a:lnSpc>
              <a:spcBef>
                <a:spcPts val="0"/>
              </a:spcBef>
              <a:spcAft>
                <a:spcPts val="0"/>
              </a:spcAft>
              <a:buClr>
                <a:srgbClr val="FFFFFF"/>
              </a:buClr>
              <a:buSzPts val="1300"/>
              <a:buFont typeface="Helvetica Neue"/>
              <a:buChar char="●"/>
              <a:defRPr b="0" i="0" sz="1300" u="none" cap="none" strike="noStrike">
                <a:solidFill>
                  <a:srgbClr val="FFFFFF"/>
                </a:solidFill>
                <a:latin typeface="Lato"/>
                <a:ea typeface="Lato"/>
                <a:cs typeface="Lato"/>
                <a:sym typeface="Lato"/>
              </a:defRPr>
            </a:lvl7pPr>
            <a:lvl8pPr indent="-311150" lvl="7" marL="3657600" marR="0" rtl="0" algn="l">
              <a:lnSpc>
                <a:spcPct val="115000"/>
              </a:lnSpc>
              <a:spcBef>
                <a:spcPts val="0"/>
              </a:spcBef>
              <a:spcAft>
                <a:spcPts val="0"/>
              </a:spcAft>
              <a:buClr>
                <a:srgbClr val="FFFFFF"/>
              </a:buClr>
              <a:buSzPts val="1300"/>
              <a:buFont typeface="Helvetica Neue"/>
              <a:buChar char="○"/>
              <a:defRPr b="0" i="0" sz="1300" u="none" cap="none" strike="noStrike">
                <a:solidFill>
                  <a:srgbClr val="FFFFFF"/>
                </a:solidFill>
                <a:latin typeface="Lato"/>
                <a:ea typeface="Lato"/>
                <a:cs typeface="Lato"/>
                <a:sym typeface="Lato"/>
              </a:defRPr>
            </a:lvl8pPr>
            <a:lvl9pPr indent="-311150" lvl="8" marL="4114800" marR="0" rtl="0" algn="l">
              <a:lnSpc>
                <a:spcPct val="115000"/>
              </a:lnSpc>
              <a:spcBef>
                <a:spcPts val="0"/>
              </a:spcBef>
              <a:spcAft>
                <a:spcPts val="0"/>
              </a:spcAft>
              <a:buClr>
                <a:srgbClr val="FFFFFF"/>
              </a:buClr>
              <a:buSzPts val="1300"/>
              <a:buFont typeface="Helvetica Neue"/>
              <a:buChar char="■"/>
              <a:defRPr b="0" i="0" sz="1300" u="none" cap="none" strike="noStrike">
                <a:solidFill>
                  <a:srgbClr val="FFFFFF"/>
                </a:solidFill>
                <a:latin typeface="Lato"/>
                <a:ea typeface="Lato"/>
                <a:cs typeface="Lato"/>
                <a:sym typeface="Lato"/>
              </a:defRPr>
            </a:lvl9pPr>
          </a:lstStyle>
          <a:p/>
        </p:txBody>
      </p:sp>
      <p:sp>
        <p:nvSpPr>
          <p:cNvPr id="258" name="Google Shape;258;p25"/>
          <p:cNvSpPr txBox="1"/>
          <p:nvPr>
            <p:ph idx="12" type="sldNum"/>
          </p:nvPr>
        </p:nvSpPr>
        <p:spPr>
          <a:xfrm>
            <a:off x="8684345" y="4692391"/>
            <a:ext cx="336813" cy="335251"/>
          </a:xfrm>
          <a:prstGeom prst="rect">
            <a:avLst/>
          </a:prstGeom>
          <a:noFill/>
          <a:ln>
            <a:noFill/>
          </a:ln>
        </p:spPr>
        <p:txBody>
          <a:bodyPr anchorCtr="0" anchor="ctr" bIns="91400" lIns="91400" spcFirstLastPara="1" rIns="91400" wrap="square" tIns="91400">
            <a:noAutofit/>
          </a:bodyPr>
          <a:lstStyle>
            <a:lvl1pPr indent="0" lvl="0"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spcAft>
                <a:spcPts val="0"/>
              </a:spcAft>
              <a:buClr>
                <a:srgbClr val="FFFFFF"/>
              </a:buClr>
              <a:buSzPts val="1000"/>
              <a:buFont typeface="Lato"/>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18.jpg"/><Relationship Id="rId7"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22.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Julius Baer Bank:</a:t>
            </a:r>
            <a:endParaRPr/>
          </a:p>
          <a:p>
            <a:pPr indent="0" lvl="0" marL="0" rtl="0" algn="l">
              <a:spcBef>
                <a:spcPts val="0"/>
              </a:spcBef>
              <a:spcAft>
                <a:spcPts val="0"/>
              </a:spcAft>
              <a:buNone/>
            </a:pPr>
            <a:r>
              <a:rPr lang="en" sz="2100"/>
              <a:t>Introducing the Next-Generation Structured Product</a:t>
            </a:r>
            <a:endParaRPr sz="2100"/>
          </a:p>
        </p:txBody>
      </p:sp>
      <p:sp>
        <p:nvSpPr>
          <p:cNvPr id="385" name="Google Shape;385;p37"/>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Dashing Duck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CAPM Fama-French Three Factor model</a:t>
            </a:r>
            <a:endParaRPr/>
          </a:p>
        </p:txBody>
      </p:sp>
      <p:pic>
        <p:nvPicPr>
          <p:cNvPr id="447" name="Google Shape;447;p46"/>
          <p:cNvPicPr preferRelativeResize="0"/>
          <p:nvPr/>
        </p:nvPicPr>
        <p:blipFill rotWithShape="1">
          <a:blip r:embed="rId3">
            <a:alphaModFix/>
          </a:blip>
          <a:srcRect b="0" l="0" r="0" t="0"/>
          <a:stretch/>
        </p:blipFill>
        <p:spPr>
          <a:xfrm>
            <a:off x="1763873" y="1483375"/>
            <a:ext cx="2473724" cy="1844173"/>
          </a:xfrm>
          <a:prstGeom prst="rect">
            <a:avLst/>
          </a:prstGeom>
          <a:noFill/>
          <a:ln>
            <a:noFill/>
          </a:ln>
        </p:spPr>
      </p:pic>
      <p:pic>
        <p:nvPicPr>
          <p:cNvPr id="448" name="Google Shape;448;p46"/>
          <p:cNvPicPr preferRelativeResize="0"/>
          <p:nvPr/>
        </p:nvPicPr>
        <p:blipFill rotWithShape="1">
          <a:blip r:embed="rId4">
            <a:alphaModFix/>
          </a:blip>
          <a:srcRect b="0" l="0" r="0" t="0"/>
          <a:stretch/>
        </p:blipFill>
        <p:spPr>
          <a:xfrm>
            <a:off x="4906405" y="1483374"/>
            <a:ext cx="2560294" cy="1844173"/>
          </a:xfrm>
          <a:prstGeom prst="rect">
            <a:avLst/>
          </a:prstGeom>
          <a:noFill/>
          <a:ln>
            <a:noFill/>
          </a:ln>
        </p:spPr>
      </p:pic>
      <p:graphicFrame>
        <p:nvGraphicFramePr>
          <p:cNvPr id="449" name="Google Shape;449;p46"/>
          <p:cNvGraphicFramePr/>
          <p:nvPr/>
        </p:nvGraphicFramePr>
        <p:xfrm>
          <a:off x="1920557" y="3751965"/>
          <a:ext cx="3000000" cy="3000000"/>
        </p:xfrm>
        <a:graphic>
          <a:graphicData uri="http://schemas.openxmlformats.org/drawingml/2006/table">
            <a:tbl>
              <a:tblPr bandRow="1" firstCol="1" firstRow="1">
                <a:noFill/>
                <a:tableStyleId>{8F886B53-3E79-4054-879F-56DBF81DCE64}</a:tableStyleId>
              </a:tblPr>
              <a:tblGrid>
                <a:gridCol w="821700"/>
                <a:gridCol w="893450"/>
                <a:gridCol w="893450"/>
                <a:gridCol w="894075"/>
                <a:gridCol w="901700"/>
                <a:gridCol w="898525"/>
              </a:tblGrid>
              <a:tr h="139700">
                <a:tc>
                  <a:txBody>
                    <a:bodyPr/>
                    <a:lstStyle/>
                    <a:p>
                      <a:pPr indent="0" lvl="0" marL="0" marR="0" rtl="0" algn="ctr">
                        <a:lnSpc>
                          <a:spcPct val="100000"/>
                        </a:lnSpc>
                        <a:spcBef>
                          <a:spcPts val="0"/>
                        </a:spcBef>
                        <a:spcAft>
                          <a:spcPts val="0"/>
                        </a:spcAft>
                        <a:buNone/>
                      </a:pPr>
                      <a:r>
                        <a:rPr lang="en" sz="1100" u="none" cap="none" strike="noStrike"/>
                        <a:t>Coefficients</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MRP</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SMB</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HML</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intercept</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R-squared</a:t>
                      </a:r>
                      <a:endParaRPr sz="1200" u="none" cap="none" strike="noStrike">
                        <a:latin typeface="Times New Roman"/>
                        <a:ea typeface="Times New Roman"/>
                        <a:cs typeface="Times New Roman"/>
                        <a:sym typeface="Times New Roman"/>
                      </a:endParaRPr>
                    </a:p>
                  </a:txBody>
                  <a:tcPr marT="0" marB="0" marR="68575" marL="68575"/>
                </a:tc>
              </a:tr>
              <a:tr h="139700">
                <a:tc>
                  <a:txBody>
                    <a:bodyPr/>
                    <a:lstStyle/>
                    <a:p>
                      <a:pPr indent="0" lvl="0" marL="0" marR="0" rtl="0" algn="ctr">
                        <a:lnSpc>
                          <a:spcPct val="100000"/>
                        </a:lnSpc>
                        <a:spcBef>
                          <a:spcPts val="0"/>
                        </a:spcBef>
                        <a:spcAft>
                          <a:spcPts val="0"/>
                        </a:spcAft>
                        <a:buNone/>
                      </a:pPr>
                      <a:r>
                        <a:rPr lang="en" sz="1100" u="none" cap="none" strike="noStrike"/>
                        <a:t>Democratic</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0.1155</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-0.0098</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0.0414</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-0.1814</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0.604</a:t>
                      </a:r>
                      <a:endParaRPr sz="1200" u="none" cap="none" strike="noStrike">
                        <a:latin typeface="Times New Roman"/>
                        <a:ea typeface="Times New Roman"/>
                        <a:cs typeface="Times New Roman"/>
                        <a:sym typeface="Times New Roman"/>
                      </a:endParaRPr>
                    </a:p>
                  </a:txBody>
                  <a:tcPr marT="0" marB="0" marR="68575" marL="68575"/>
                </a:tc>
              </a:tr>
              <a:tr h="139700">
                <a:tc>
                  <a:txBody>
                    <a:bodyPr/>
                    <a:lstStyle/>
                    <a:p>
                      <a:pPr indent="0" lvl="0" marL="0" marR="0" rtl="0" algn="ctr">
                        <a:lnSpc>
                          <a:spcPct val="100000"/>
                        </a:lnSpc>
                        <a:spcBef>
                          <a:spcPts val="0"/>
                        </a:spcBef>
                        <a:spcAft>
                          <a:spcPts val="0"/>
                        </a:spcAft>
                        <a:buNone/>
                      </a:pPr>
                      <a:r>
                        <a:rPr lang="en" sz="1100" u="none" cap="none" strike="noStrike"/>
                        <a:t>Republican</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0.1257</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0.0021</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0.0210</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-0.1880</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0.638</a:t>
                      </a:r>
                      <a:endParaRPr sz="1200" u="none" cap="none" strike="noStrike">
                        <a:latin typeface="Times New Roman"/>
                        <a:ea typeface="Times New Roman"/>
                        <a:cs typeface="Times New Roman"/>
                        <a:sym typeface="Times New Roman"/>
                      </a:endParaRPr>
                    </a:p>
                  </a:txBody>
                  <a:tcPr marT="0" marB="0" marR="68575" marL="68575"/>
                </a:tc>
              </a:tr>
              <a:tr h="139700">
                <a:tc gridSpan="6">
                  <a:txBody>
                    <a:bodyPr/>
                    <a:lstStyle/>
                    <a:p>
                      <a:pPr indent="0" lvl="0" marL="0" marR="0" rtl="0" algn="ctr">
                        <a:lnSpc>
                          <a:spcPct val="100000"/>
                        </a:lnSpc>
                        <a:spcBef>
                          <a:spcPts val="0"/>
                        </a:spcBef>
                        <a:spcAft>
                          <a:spcPts val="0"/>
                        </a:spcAft>
                        <a:buNone/>
                      </a:pPr>
                      <a:r>
                        <a:rPr lang="en" sz="1100" u="none" cap="none" strike="noStrike"/>
                        <a:t>Table A.6.1 CAPM data for two portfolios with S&amp;P 500</a:t>
                      </a:r>
                      <a:endParaRPr sz="1200" u="none" cap="none" strike="noStrike">
                        <a:latin typeface="Times New Roman"/>
                        <a:ea typeface="Times New Roman"/>
                        <a:cs typeface="Times New Roman"/>
                        <a:sym typeface="Times New Roman"/>
                      </a:endParaRPr>
                    </a:p>
                  </a:txBody>
                  <a:tcPr marT="0" marB="0" marR="68575" marL="68575"/>
                </a:tc>
                <a:tc hMerge="1"/>
                <a:tc hMerge="1"/>
                <a:tc hMerge="1"/>
                <a:tc hMerge="1"/>
                <a:tc hMerge="1"/>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CAPM Fama-French Three Factor model </a:t>
            </a:r>
            <a:endParaRPr/>
          </a:p>
        </p:txBody>
      </p:sp>
      <p:pic>
        <p:nvPicPr>
          <p:cNvPr id="455" name="Google Shape;455;p47"/>
          <p:cNvPicPr preferRelativeResize="0"/>
          <p:nvPr/>
        </p:nvPicPr>
        <p:blipFill rotWithShape="1">
          <a:blip r:embed="rId3">
            <a:alphaModFix/>
          </a:blip>
          <a:srcRect b="0" l="0" r="0" t="0"/>
          <a:stretch/>
        </p:blipFill>
        <p:spPr>
          <a:xfrm>
            <a:off x="3225443" y="1439233"/>
            <a:ext cx="2693114" cy="2034405"/>
          </a:xfrm>
          <a:prstGeom prst="rect">
            <a:avLst/>
          </a:prstGeom>
          <a:noFill/>
          <a:ln>
            <a:noFill/>
          </a:ln>
        </p:spPr>
      </p:pic>
      <p:graphicFrame>
        <p:nvGraphicFramePr>
          <p:cNvPr id="456" name="Google Shape;456;p47"/>
          <p:cNvGraphicFramePr/>
          <p:nvPr/>
        </p:nvGraphicFramePr>
        <p:xfrm>
          <a:off x="1965642" y="3754774"/>
          <a:ext cx="3000000" cy="3000000"/>
        </p:xfrm>
        <a:graphic>
          <a:graphicData uri="http://schemas.openxmlformats.org/drawingml/2006/table">
            <a:tbl>
              <a:tblPr bandRow="1" firstCol="1" firstRow="1">
                <a:noFill/>
                <a:tableStyleId>{8F886B53-3E79-4054-879F-56DBF81DCE64}</a:tableStyleId>
              </a:tblPr>
              <a:tblGrid>
                <a:gridCol w="1115050"/>
                <a:gridCol w="1364625"/>
                <a:gridCol w="1372875"/>
                <a:gridCol w="1360175"/>
              </a:tblGrid>
              <a:tr h="180975">
                <a:tc>
                  <a:txBody>
                    <a:bodyPr/>
                    <a:lstStyle/>
                    <a:p>
                      <a:pPr indent="0" lvl="0" marL="0" marR="0" rtl="0" algn="ctr">
                        <a:lnSpc>
                          <a:spcPct val="100000"/>
                        </a:lnSpc>
                        <a:spcBef>
                          <a:spcPts val="0"/>
                        </a:spcBef>
                        <a:spcAft>
                          <a:spcPts val="0"/>
                        </a:spcAft>
                        <a:buNone/>
                      </a:pPr>
                      <a:r>
                        <a:rPr lang="en" sz="1100" u="none" cap="none" strike="noStrike"/>
                        <a:t>Coefficients</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Dem - Rep</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Std.error</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P-value</a:t>
                      </a:r>
                      <a:endParaRPr sz="1200" u="none" cap="none" strike="noStrike">
                        <a:latin typeface="Times New Roman"/>
                        <a:ea typeface="Times New Roman"/>
                        <a:cs typeface="Times New Roman"/>
                        <a:sym typeface="Times New Roman"/>
                      </a:endParaRPr>
                    </a:p>
                  </a:txBody>
                  <a:tcPr marT="0" marB="0" marR="68575" marL="68575"/>
                </a:tc>
              </a:tr>
              <a:tr h="186050">
                <a:tc>
                  <a:txBody>
                    <a:bodyPr/>
                    <a:lstStyle/>
                    <a:p>
                      <a:pPr indent="0" lvl="0" marL="0" marR="0" rtl="0" algn="ctr">
                        <a:lnSpc>
                          <a:spcPct val="100000"/>
                        </a:lnSpc>
                        <a:spcBef>
                          <a:spcPts val="0"/>
                        </a:spcBef>
                        <a:spcAft>
                          <a:spcPts val="0"/>
                        </a:spcAft>
                        <a:buNone/>
                      </a:pPr>
                      <a:r>
                        <a:rPr lang="en" sz="1100" u="none" cap="none" strike="noStrike"/>
                        <a:t>MRP</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-0.0102</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0.005</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0.770</a:t>
                      </a:r>
                      <a:endParaRPr sz="1200" u="none" cap="none" strike="noStrike">
                        <a:latin typeface="Times New Roman"/>
                        <a:ea typeface="Times New Roman"/>
                        <a:cs typeface="Times New Roman"/>
                        <a:sym typeface="Times New Roman"/>
                      </a:endParaRPr>
                    </a:p>
                  </a:txBody>
                  <a:tcPr marT="0" marB="0" marR="68575" marL="68575"/>
                </a:tc>
              </a:tr>
              <a:tr h="180975">
                <a:tc>
                  <a:txBody>
                    <a:bodyPr/>
                    <a:lstStyle/>
                    <a:p>
                      <a:pPr indent="0" lvl="0" marL="0" marR="0" rtl="0" algn="ctr">
                        <a:lnSpc>
                          <a:spcPct val="100000"/>
                        </a:lnSpc>
                        <a:spcBef>
                          <a:spcPts val="0"/>
                        </a:spcBef>
                        <a:spcAft>
                          <a:spcPts val="0"/>
                        </a:spcAft>
                        <a:buNone/>
                      </a:pPr>
                      <a:r>
                        <a:rPr lang="en" sz="1100" u="none" cap="none" strike="noStrike"/>
                        <a:t>SMB</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-0.0119</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0.008</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0.047</a:t>
                      </a:r>
                      <a:endParaRPr sz="1200" u="none" cap="none" strike="noStrike">
                        <a:latin typeface="Times New Roman"/>
                        <a:ea typeface="Times New Roman"/>
                        <a:cs typeface="Times New Roman"/>
                        <a:sym typeface="Times New Roman"/>
                      </a:endParaRPr>
                    </a:p>
                  </a:txBody>
                  <a:tcPr marT="0" marB="0" marR="68575" marL="68575"/>
                </a:tc>
              </a:tr>
              <a:tr h="180975">
                <a:tc>
                  <a:txBody>
                    <a:bodyPr/>
                    <a:lstStyle/>
                    <a:p>
                      <a:pPr indent="0" lvl="0" marL="0" marR="0" rtl="0" algn="ctr">
                        <a:lnSpc>
                          <a:spcPct val="100000"/>
                        </a:lnSpc>
                        <a:spcBef>
                          <a:spcPts val="0"/>
                        </a:spcBef>
                        <a:spcAft>
                          <a:spcPts val="0"/>
                        </a:spcAft>
                        <a:buNone/>
                      </a:pPr>
                      <a:r>
                        <a:rPr lang="en" sz="1100" u="none" cap="none" strike="noStrike"/>
                        <a:t>HML</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0.0203</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0.008</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0.124</a:t>
                      </a:r>
                      <a:endParaRPr sz="1200" u="none" cap="none" strike="noStrike">
                        <a:latin typeface="Times New Roman"/>
                        <a:ea typeface="Times New Roman"/>
                        <a:cs typeface="Times New Roman"/>
                        <a:sym typeface="Times New Roman"/>
                      </a:endParaRPr>
                    </a:p>
                  </a:txBody>
                  <a:tcPr marT="0" marB="0" marR="68575" marL="68575"/>
                </a:tc>
              </a:tr>
              <a:tr h="186050">
                <a:tc>
                  <a:txBody>
                    <a:bodyPr/>
                    <a:lstStyle/>
                    <a:p>
                      <a:pPr indent="0" lvl="0" marL="0" marR="0" rtl="0" algn="ctr">
                        <a:lnSpc>
                          <a:spcPct val="100000"/>
                        </a:lnSpc>
                        <a:spcBef>
                          <a:spcPts val="0"/>
                        </a:spcBef>
                        <a:spcAft>
                          <a:spcPts val="0"/>
                        </a:spcAft>
                        <a:buNone/>
                      </a:pPr>
                      <a:r>
                        <a:rPr lang="en" sz="1100" u="none" cap="none" strike="noStrike"/>
                        <a:t>Intercept</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0.0065</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0.022</a:t>
                      </a:r>
                      <a:endParaRPr sz="12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00000"/>
                        </a:lnSpc>
                        <a:spcBef>
                          <a:spcPts val="0"/>
                        </a:spcBef>
                        <a:spcAft>
                          <a:spcPts val="0"/>
                        </a:spcAft>
                        <a:buNone/>
                      </a:pPr>
                      <a:r>
                        <a:rPr lang="en" sz="1100" u="none" cap="none" strike="noStrike"/>
                        <a:t>0.009</a:t>
                      </a:r>
                      <a:endParaRPr sz="1200" u="none" cap="none" strike="noStrike">
                        <a:latin typeface="Times New Roman"/>
                        <a:ea typeface="Times New Roman"/>
                        <a:cs typeface="Times New Roman"/>
                        <a:sym typeface="Times New Roman"/>
                      </a:endParaRPr>
                    </a:p>
                  </a:txBody>
                  <a:tcPr marT="0" marB="0" marR="68575" marL="68575"/>
                </a:tc>
              </a:tr>
              <a:tr h="186050">
                <a:tc gridSpan="4">
                  <a:txBody>
                    <a:bodyPr/>
                    <a:lstStyle/>
                    <a:p>
                      <a:pPr indent="0" lvl="0" marL="0" marR="0" rtl="0" algn="ctr">
                        <a:lnSpc>
                          <a:spcPct val="100000"/>
                        </a:lnSpc>
                        <a:spcBef>
                          <a:spcPts val="0"/>
                        </a:spcBef>
                        <a:spcAft>
                          <a:spcPts val="0"/>
                        </a:spcAft>
                        <a:buNone/>
                      </a:pPr>
                      <a:r>
                        <a:rPr lang="en" sz="1100" u="none" cap="none" strike="noStrike"/>
                        <a:t>Table A.6.2 CAPM for Democratic – Republican </a:t>
                      </a:r>
                      <a:endParaRPr sz="1200" u="none" cap="none" strike="noStrike">
                        <a:latin typeface="Times New Roman"/>
                        <a:ea typeface="Times New Roman"/>
                        <a:cs typeface="Times New Roman"/>
                        <a:sym typeface="Times New Roman"/>
                      </a:endParaRPr>
                    </a:p>
                  </a:txBody>
                  <a:tcPr marT="0" marB="0" marR="68575" marL="68575"/>
                </a:tc>
                <a:tc hMerge="1"/>
                <a:tc hMerge="1"/>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Correlation Analysis</a:t>
            </a:r>
            <a:endParaRPr/>
          </a:p>
        </p:txBody>
      </p:sp>
      <p:pic>
        <p:nvPicPr>
          <p:cNvPr id="462" name="Google Shape;462;p48"/>
          <p:cNvPicPr preferRelativeResize="0"/>
          <p:nvPr/>
        </p:nvPicPr>
        <p:blipFill rotWithShape="1">
          <a:blip r:embed="rId3">
            <a:alphaModFix/>
          </a:blip>
          <a:srcRect b="0" l="0" r="0" t="0"/>
          <a:stretch/>
        </p:blipFill>
        <p:spPr>
          <a:xfrm>
            <a:off x="1297500" y="1307850"/>
            <a:ext cx="3246755" cy="2838450"/>
          </a:xfrm>
          <a:prstGeom prst="rect">
            <a:avLst/>
          </a:prstGeom>
          <a:noFill/>
          <a:ln>
            <a:noFill/>
          </a:ln>
        </p:spPr>
      </p:pic>
      <p:pic>
        <p:nvPicPr>
          <p:cNvPr id="463" name="Google Shape;463;p48"/>
          <p:cNvPicPr preferRelativeResize="0"/>
          <p:nvPr/>
        </p:nvPicPr>
        <p:blipFill rotWithShape="1">
          <a:blip r:embed="rId4">
            <a:alphaModFix/>
          </a:blip>
          <a:srcRect b="0" l="0" r="0" t="0"/>
          <a:stretch/>
        </p:blipFill>
        <p:spPr>
          <a:xfrm>
            <a:off x="5004960" y="1307850"/>
            <a:ext cx="3246756" cy="283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9"/>
          <p:cNvSpPr txBox="1"/>
          <p:nvPr>
            <p:ph type="title"/>
          </p:nvPr>
        </p:nvSpPr>
        <p:spPr>
          <a:xfrm>
            <a:off x="682336" y="1116829"/>
            <a:ext cx="4587000" cy="1148701"/>
          </a:xfrm>
          <a:prstGeom prst="rect">
            <a:avLst/>
          </a:prstGeom>
          <a:noFill/>
          <a:ln>
            <a:noFill/>
          </a:ln>
        </p:spPr>
        <p:txBody>
          <a:bodyPr anchorCtr="0" anchor="ctr" bIns="91400" lIns="91400" spcFirstLastPara="1" rIns="91400" wrap="square" tIns="91400">
            <a:noAutofit/>
          </a:bodyPr>
          <a:lstStyle/>
          <a:p>
            <a:pPr indent="0" lvl="0" marL="0" rtl="0" algn="l">
              <a:lnSpc>
                <a:spcPct val="100000"/>
              </a:lnSpc>
              <a:spcBef>
                <a:spcPts val="0"/>
              </a:spcBef>
              <a:spcAft>
                <a:spcPts val="0"/>
              </a:spcAft>
              <a:buClr>
                <a:srgbClr val="FFFFFF"/>
              </a:buClr>
              <a:buSzPts val="3800"/>
              <a:buFont typeface="Montserrat"/>
              <a:buNone/>
            </a:pPr>
            <a:r>
              <a:rPr b="1" lang="en" sz="3800"/>
              <a:t>PART B</a:t>
            </a:r>
            <a:endParaRPr b="1" sz="3800"/>
          </a:p>
        </p:txBody>
      </p:sp>
      <p:sp>
        <p:nvSpPr>
          <p:cNvPr id="469" name="Google Shape;469;p49"/>
          <p:cNvSpPr txBox="1"/>
          <p:nvPr/>
        </p:nvSpPr>
        <p:spPr>
          <a:xfrm>
            <a:off x="1654629" y="3102429"/>
            <a:ext cx="65" cy="21544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B212C"/>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470" name="Google Shape;470;p49"/>
          <p:cNvSpPr txBox="1"/>
          <p:nvPr/>
        </p:nvSpPr>
        <p:spPr>
          <a:xfrm>
            <a:off x="802079" y="2471487"/>
            <a:ext cx="4825835" cy="169277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600"/>
              <a:buFont typeface="Arial"/>
              <a:buNone/>
            </a:pPr>
            <a:r>
              <a:rPr b="0" i="0" lang="en" sz="1600" u="none" cap="none" strike="noStrike">
                <a:solidFill>
                  <a:srgbClr val="FFFFFF"/>
                </a:solidFill>
                <a:latin typeface="Arial"/>
                <a:ea typeface="Arial"/>
                <a:cs typeface="Arial"/>
                <a:sym typeface="Arial"/>
              </a:rPr>
              <a:t>Using quantitative methods to determine whether these portfolios should be expected to perform differently depending on whether the White House is occupied by a Republican or a Democrat (the term of the structured notes is one year starting from January 29, 2020).</a:t>
            </a:r>
            <a:endParaRPr/>
          </a:p>
          <a:p>
            <a:pPr indent="0" lvl="0" marL="0" marR="0" rtl="0" algn="l">
              <a:lnSpc>
                <a:spcPct val="100000"/>
              </a:lnSpc>
              <a:spcBef>
                <a:spcPts val="0"/>
              </a:spcBef>
              <a:spcAft>
                <a:spcPts val="0"/>
              </a:spcAft>
              <a:buClr>
                <a:srgbClr val="1B212C"/>
              </a:buClr>
              <a:buSzPts val="1400"/>
              <a:buFont typeface="Arial"/>
              <a:buNone/>
            </a:pPr>
            <a:r>
              <a:t/>
            </a:r>
            <a:endParaRPr b="0" i="0" sz="1400" u="none" cap="none" strike="noStrike">
              <a:solidFill>
                <a:srgbClr val="1B212C"/>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0"/>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FFFFFF"/>
              </a:buClr>
              <a:buSzPts val="3200"/>
              <a:buFont typeface="Montserrat"/>
              <a:buNone/>
            </a:pPr>
            <a:r>
              <a:rPr b="1" lang="en" sz="3200"/>
              <a:t>I. Methodology</a:t>
            </a:r>
            <a:endParaRPr sz="3200"/>
          </a:p>
        </p:txBody>
      </p:sp>
      <p:sp>
        <p:nvSpPr>
          <p:cNvPr id="476" name="Google Shape;476;p50"/>
          <p:cNvSpPr txBox="1"/>
          <p:nvPr>
            <p:ph idx="1" type="body"/>
          </p:nvPr>
        </p:nvSpPr>
        <p:spPr>
          <a:xfrm>
            <a:off x="1995298" y="1180771"/>
            <a:ext cx="7038901" cy="1739322"/>
          </a:xfrm>
          <a:prstGeom prst="rect">
            <a:avLst/>
          </a:prstGeom>
          <a:noFill/>
          <a:ln>
            <a:noFill/>
          </a:ln>
        </p:spPr>
        <p:txBody>
          <a:bodyPr anchorCtr="0" anchor="t" bIns="91400" lIns="91400" spcFirstLastPara="1" rIns="91400" wrap="square" tIns="91400">
            <a:noAutofit/>
          </a:bodyPr>
          <a:lstStyle/>
          <a:p>
            <a:pPr indent="0" lvl="0" marL="146050" rtl="0" algn="l">
              <a:lnSpc>
                <a:spcPct val="115000"/>
              </a:lnSpc>
              <a:spcBef>
                <a:spcPts val="0"/>
              </a:spcBef>
              <a:spcAft>
                <a:spcPts val="0"/>
              </a:spcAft>
              <a:buSzPts val="1300"/>
              <a:buNone/>
            </a:pPr>
            <a:r>
              <a:rPr lang="en"/>
              <a:t>Kenton (2020) describes that “Multiple linear regression (MLR), also known simply as multiple regression, is a statistical technique that uses several explanatory variables to predict the outcome of a response variable”.</a:t>
            </a:r>
            <a:endParaRPr/>
          </a:p>
          <a:p>
            <a:pPr indent="0" lvl="0" marL="14605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rPr lang="en"/>
              <a:t>                     </a:t>
            </a:r>
            <a:endParaRPr/>
          </a:p>
          <a:p>
            <a:pPr indent="0" lvl="0" marL="146050" rtl="0" algn="l">
              <a:lnSpc>
                <a:spcPct val="115000"/>
              </a:lnSpc>
              <a:spcBef>
                <a:spcPts val="0"/>
              </a:spcBef>
              <a:spcAft>
                <a:spcPts val="0"/>
              </a:spcAft>
              <a:buSzPts val="1300"/>
              <a:buNone/>
            </a:pPr>
            <a:r>
              <a:rPr lang="en"/>
              <a:t>                           </a:t>
            </a:r>
            <a:r>
              <a:rPr b="1" lang="en" sz="1800"/>
              <a:t>MULTIPLE LINEAR REGRESSION (MLR) MODEL </a:t>
            </a:r>
            <a:endParaRPr b="1" sz="1800"/>
          </a:p>
        </p:txBody>
      </p:sp>
      <p:sp>
        <p:nvSpPr>
          <p:cNvPr id="477" name="Google Shape;477;p50"/>
          <p:cNvSpPr/>
          <p:nvPr/>
        </p:nvSpPr>
        <p:spPr>
          <a:xfrm>
            <a:off x="2107986" y="2397578"/>
            <a:ext cx="849000" cy="348300"/>
          </a:xfrm>
          <a:prstGeom prst="rightArrow">
            <a:avLst>
              <a:gd fmla="val 50000" name="adj1"/>
              <a:gd fmla="val 50000" name="adj2"/>
            </a:avLst>
          </a:prstGeom>
          <a:solidFill>
            <a:srgbClr val="FFFFFF"/>
          </a:solidFill>
          <a:ln cap="flat" cmpd="sng" w="254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B212C"/>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478" name="Google Shape;478;p50"/>
          <p:cNvSpPr txBox="1"/>
          <p:nvPr/>
        </p:nvSpPr>
        <p:spPr>
          <a:xfrm>
            <a:off x="3880340" y="2920093"/>
            <a:ext cx="4398640" cy="193899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The general form of a multiple regression model is: </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yi​ = β0 ​+ β1​xi1 ​+ β2​xi2​ + ... + βp​xip​ + ϵ</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where, for I = n observations: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yi ​= dependent variable</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xi ​= explanatory variables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β0 ​= y-intercept (constant term)</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βp = slope coefficients for each explanatory variable</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400"/>
              <a:buFont typeface="Arial"/>
              <a:buNone/>
            </a:pPr>
            <a:r>
              <a:rPr b="0" i="0" lang="en" sz="1400" u="none" cap="none" strike="noStrike">
                <a:solidFill>
                  <a:srgbClr val="FFFFFF"/>
                </a:solidFill>
                <a:latin typeface="Arial"/>
                <a:ea typeface="Arial"/>
                <a:cs typeface="Arial"/>
                <a:sym typeface="Arial"/>
              </a:rPr>
              <a:t>ϵ = the model’s error term (also known as the residuals)​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1B212C"/>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descr="图片包含 图示&#10;&#10;描述已自动生成" id="479" name="Google Shape;479;p50"/>
          <p:cNvPicPr preferRelativeResize="0"/>
          <p:nvPr/>
        </p:nvPicPr>
        <p:blipFill rotWithShape="1">
          <a:blip r:embed="rId3">
            <a:alphaModFix/>
          </a:blip>
          <a:srcRect b="0" l="0" r="0" t="0"/>
          <a:stretch/>
        </p:blipFill>
        <p:spPr>
          <a:xfrm rot="-591415">
            <a:off x="235273" y="3054327"/>
            <a:ext cx="2373131" cy="1670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1"/>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FFFFFF"/>
              </a:buClr>
              <a:buSzPts val="3240"/>
              <a:buFont typeface="Montserrat"/>
              <a:buNone/>
            </a:pPr>
            <a:r>
              <a:rPr b="1" lang="en" sz="3240"/>
              <a:t>II. Choosing Factors in the Multiple Regression Model</a:t>
            </a:r>
            <a:br>
              <a:rPr lang="en" sz="2160"/>
            </a:br>
            <a:endParaRPr sz="2160"/>
          </a:p>
        </p:txBody>
      </p:sp>
      <p:sp>
        <p:nvSpPr>
          <p:cNvPr id="485" name="Google Shape;485;p51"/>
          <p:cNvSpPr txBox="1"/>
          <p:nvPr>
            <p:ph idx="1" type="body"/>
          </p:nvPr>
        </p:nvSpPr>
        <p:spPr>
          <a:xfrm>
            <a:off x="1305579" y="1730388"/>
            <a:ext cx="7038901" cy="2911201"/>
          </a:xfrm>
          <a:prstGeom prst="rect">
            <a:avLst/>
          </a:prstGeom>
          <a:noFill/>
          <a:ln>
            <a:noFill/>
          </a:ln>
        </p:spPr>
        <p:txBody>
          <a:bodyPr anchorCtr="0" anchor="t" bIns="91400" lIns="91400" spcFirstLastPara="1" rIns="91400" wrap="square" tIns="91400">
            <a:noAutofit/>
          </a:bodyPr>
          <a:lstStyle/>
          <a:p>
            <a:pPr indent="-400050" lvl="0" marL="546100" rtl="0" algn="l">
              <a:lnSpc>
                <a:spcPct val="115000"/>
              </a:lnSpc>
              <a:spcBef>
                <a:spcPts val="0"/>
              </a:spcBef>
              <a:spcAft>
                <a:spcPts val="0"/>
              </a:spcAft>
              <a:buSzPts val="1300"/>
              <a:buAutoNum type="romanLcPeriod"/>
            </a:pPr>
            <a:r>
              <a:rPr b="1" lang="en"/>
              <a:t>Single Independent Variable</a:t>
            </a:r>
            <a:r>
              <a:rPr b="1" i="1" lang="en"/>
              <a:t>s </a:t>
            </a:r>
            <a:endParaRPr/>
          </a:p>
          <a:p>
            <a:pPr indent="0" lvl="0" marL="146050" rtl="0" algn="l">
              <a:lnSpc>
                <a:spcPct val="115000"/>
              </a:lnSpc>
              <a:spcBef>
                <a:spcPts val="0"/>
              </a:spcBef>
              <a:spcAft>
                <a:spcPts val="0"/>
              </a:spcAft>
              <a:buSzPts val="1300"/>
              <a:buNone/>
            </a:pPr>
            <a:r>
              <a:rPr b="1" i="1" lang="en"/>
              <a:t>	</a:t>
            </a:r>
            <a:r>
              <a:rPr i="1" lang="en"/>
              <a:t>— </a:t>
            </a:r>
            <a:r>
              <a:rPr lang="en"/>
              <a:t>US Presidential Election Result </a:t>
            </a:r>
            <a:endParaRPr/>
          </a:p>
          <a:p>
            <a:pPr indent="0" lvl="0" marL="146050" rtl="0" algn="l">
              <a:lnSpc>
                <a:spcPct val="115000"/>
              </a:lnSpc>
              <a:spcBef>
                <a:spcPts val="0"/>
              </a:spcBef>
              <a:spcAft>
                <a:spcPts val="0"/>
              </a:spcAft>
              <a:buSzPts val="1300"/>
              <a:buNone/>
            </a:pPr>
            <a:r>
              <a:rPr i="1" lang="en"/>
              <a:t>	— </a:t>
            </a:r>
            <a:r>
              <a:rPr lang="en"/>
              <a:t>Sectors of Companies in These Portfolios </a:t>
            </a:r>
            <a:endParaRPr i="1"/>
          </a:p>
          <a:p>
            <a:pPr indent="0" lvl="0" marL="14605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t/>
            </a:r>
            <a:endParaRPr/>
          </a:p>
        </p:txBody>
      </p:sp>
      <p:sp>
        <p:nvSpPr>
          <p:cNvPr id="486" name="Google Shape;486;p51"/>
          <p:cNvSpPr/>
          <p:nvPr/>
        </p:nvSpPr>
        <p:spPr>
          <a:xfrm>
            <a:off x="4454820" y="241786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1B212C"/>
              </a:solidFill>
              <a:latin typeface="Arial"/>
              <a:ea typeface="Arial"/>
              <a:cs typeface="Arial"/>
              <a:sym typeface="Arial"/>
            </a:endParaRPr>
          </a:p>
        </p:txBody>
      </p:sp>
      <p:pic>
        <p:nvPicPr>
          <p:cNvPr id="487" name="Google Shape;487;p51"/>
          <p:cNvPicPr preferRelativeResize="0"/>
          <p:nvPr/>
        </p:nvPicPr>
        <p:blipFill rotWithShape="1">
          <a:blip r:embed="rId3">
            <a:alphaModFix/>
          </a:blip>
          <a:srcRect b="0" l="0" r="0" t="0"/>
          <a:stretch/>
        </p:blipFill>
        <p:spPr>
          <a:xfrm>
            <a:off x="1427967" y="2571750"/>
            <a:ext cx="6916513" cy="23259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2"/>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FFFFFF"/>
              </a:buClr>
              <a:buSzPts val="3240"/>
              <a:buFont typeface="Montserrat"/>
              <a:buNone/>
            </a:pPr>
            <a:r>
              <a:rPr b="1" lang="en" sz="3240"/>
              <a:t>II. Choosing Factors in the Multiple Regression Model</a:t>
            </a:r>
            <a:br>
              <a:rPr lang="en" sz="2160"/>
            </a:br>
            <a:endParaRPr sz="2160"/>
          </a:p>
        </p:txBody>
      </p:sp>
      <p:sp>
        <p:nvSpPr>
          <p:cNvPr id="493" name="Google Shape;493;p52"/>
          <p:cNvSpPr txBox="1"/>
          <p:nvPr>
            <p:ph idx="1" type="body"/>
          </p:nvPr>
        </p:nvSpPr>
        <p:spPr>
          <a:xfrm>
            <a:off x="2695325" y="1556825"/>
            <a:ext cx="6349800" cy="3330000"/>
          </a:xfrm>
          <a:prstGeom prst="rect">
            <a:avLst/>
          </a:prstGeom>
          <a:noFill/>
          <a:ln>
            <a:noFill/>
          </a:ln>
        </p:spPr>
        <p:txBody>
          <a:bodyPr anchorCtr="0" anchor="t" bIns="91400" lIns="91400" spcFirstLastPara="1" rIns="91400" wrap="square" tIns="91400">
            <a:noAutofit/>
          </a:bodyPr>
          <a:lstStyle/>
          <a:p>
            <a:pPr indent="-400050" lvl="0" marL="546100" rtl="0" algn="l">
              <a:lnSpc>
                <a:spcPct val="105000"/>
              </a:lnSpc>
              <a:spcBef>
                <a:spcPts val="0"/>
              </a:spcBef>
              <a:spcAft>
                <a:spcPts val="0"/>
              </a:spcAft>
              <a:buSzPts val="1300"/>
              <a:buAutoNum type="romanLcPeriod"/>
            </a:pPr>
            <a:r>
              <a:rPr b="1" lang="en"/>
              <a:t>Single Independent Variable</a:t>
            </a:r>
            <a:r>
              <a:rPr b="1" i="1" lang="en"/>
              <a:t>s </a:t>
            </a:r>
            <a:endParaRPr/>
          </a:p>
          <a:p>
            <a:pPr indent="0" lvl="0" marL="146050" rtl="0" algn="l">
              <a:lnSpc>
                <a:spcPct val="105000"/>
              </a:lnSpc>
              <a:spcBef>
                <a:spcPts val="0"/>
              </a:spcBef>
              <a:spcAft>
                <a:spcPts val="0"/>
              </a:spcAft>
              <a:buSzPts val="1300"/>
              <a:buNone/>
            </a:pPr>
            <a:r>
              <a:rPr i="1" lang="en"/>
              <a:t>	— </a:t>
            </a:r>
            <a:r>
              <a:rPr lang="en"/>
              <a:t>Financial and Economic Factors </a:t>
            </a:r>
            <a:endParaRPr/>
          </a:p>
          <a:p>
            <a:pPr indent="0" lvl="0" marL="146050" rtl="0" algn="l">
              <a:lnSpc>
                <a:spcPct val="105000"/>
              </a:lnSpc>
              <a:spcBef>
                <a:spcPts val="0"/>
              </a:spcBef>
              <a:spcAft>
                <a:spcPts val="0"/>
              </a:spcAft>
              <a:buSzPts val="1300"/>
              <a:buNone/>
            </a:pPr>
            <a:r>
              <a:rPr i="1" lang="en"/>
              <a:t>	     1. GSPC</a:t>
            </a:r>
            <a:r>
              <a:rPr lang="en"/>
              <a:t> : </a:t>
            </a:r>
            <a:r>
              <a:rPr i="1" lang="en"/>
              <a:t>The ticker symbol of the S&amp;P 500 index, and it shows the movement                                                                                                                  and percentage  change of stock prices in the S&amp;P 500 index. </a:t>
            </a:r>
            <a:endParaRPr/>
          </a:p>
          <a:p>
            <a:pPr indent="0" lvl="0" marL="146050" rtl="0" algn="l">
              <a:lnSpc>
                <a:spcPct val="105000"/>
              </a:lnSpc>
              <a:spcBef>
                <a:spcPts val="0"/>
              </a:spcBef>
              <a:spcAft>
                <a:spcPts val="0"/>
              </a:spcAft>
              <a:buSzPts val="1300"/>
              <a:buNone/>
            </a:pPr>
            <a:r>
              <a:rPr i="1" lang="en"/>
              <a:t>	     2. GDP : It is primarily used to assess the health of a country's economy .</a:t>
            </a:r>
            <a:endParaRPr/>
          </a:p>
          <a:p>
            <a:pPr indent="0" lvl="0" marL="146050" rtl="0" algn="l">
              <a:lnSpc>
                <a:spcPct val="105000"/>
              </a:lnSpc>
              <a:spcBef>
                <a:spcPts val="0"/>
              </a:spcBef>
              <a:spcAft>
                <a:spcPts val="0"/>
              </a:spcAft>
              <a:buSzPts val="1300"/>
              <a:buNone/>
            </a:pPr>
            <a:r>
              <a:rPr i="1" lang="en"/>
              <a:t>	     3. CPI : A useful tool to measure of the inflation or deflation and also an 	   	                    indicator of the overall economy and financial condition. </a:t>
            </a:r>
            <a:endParaRPr/>
          </a:p>
          <a:p>
            <a:pPr indent="0" lvl="0" marL="146050" rtl="0" algn="l">
              <a:lnSpc>
                <a:spcPct val="105000"/>
              </a:lnSpc>
              <a:spcBef>
                <a:spcPts val="0"/>
              </a:spcBef>
              <a:spcAft>
                <a:spcPts val="0"/>
              </a:spcAft>
              <a:buSzPts val="1300"/>
              <a:buNone/>
            </a:pPr>
            <a:r>
              <a:rPr i="1" lang="en"/>
              <a:t>	     4. Oil Price : By investigating companies that are included in the Democratic  and    Republican portfolios, some stocks are directly and indirectly related to the production and price of oil.;</a:t>
            </a:r>
            <a:endParaRPr/>
          </a:p>
          <a:p>
            <a:pPr indent="0" lvl="0" marL="146050" rtl="0" algn="l">
              <a:lnSpc>
                <a:spcPct val="105000"/>
              </a:lnSpc>
              <a:spcBef>
                <a:spcPts val="0"/>
              </a:spcBef>
              <a:spcAft>
                <a:spcPts val="0"/>
              </a:spcAft>
              <a:buSzPts val="1300"/>
              <a:buNone/>
            </a:pPr>
            <a:r>
              <a:rPr lang="en"/>
              <a:t>		               </a:t>
            </a:r>
            <a:r>
              <a:rPr i="1" lang="en"/>
              <a:t>   Oil prices can impact the US stock market and affect investors     behaviors as a whole.</a:t>
            </a:r>
            <a:endParaRPr i="1"/>
          </a:p>
          <a:p>
            <a:pPr indent="0" lvl="0" marL="146050" rtl="0" algn="l">
              <a:lnSpc>
                <a:spcPct val="105000"/>
              </a:lnSpc>
              <a:spcBef>
                <a:spcPts val="0"/>
              </a:spcBef>
              <a:spcAft>
                <a:spcPts val="0"/>
              </a:spcAft>
              <a:buSzPts val="1300"/>
              <a:buNone/>
            </a:pPr>
            <a:r>
              <a:rPr i="1" lang="en"/>
              <a:t>	     5. Interest Rate: The stock market would be benefited if interest rate increases and be hurt if interest rate decreases. </a:t>
            </a:r>
            <a:endParaRPr i="1"/>
          </a:p>
          <a:p>
            <a:pPr indent="-228600" lvl="0" marL="457200" rtl="0" algn="l">
              <a:lnSpc>
                <a:spcPct val="105000"/>
              </a:lnSpc>
              <a:spcBef>
                <a:spcPts val="0"/>
              </a:spcBef>
              <a:spcAft>
                <a:spcPts val="0"/>
              </a:spcAft>
              <a:buSzPts val="1300"/>
              <a:buNone/>
            </a:pPr>
            <a:r>
              <a:rPr lang="en"/>
              <a:t>    </a:t>
            </a:r>
            <a:endParaRPr/>
          </a:p>
        </p:txBody>
      </p:sp>
      <p:pic>
        <p:nvPicPr>
          <p:cNvPr descr="文本&#10;&#10;描述已自动生成" id="494" name="Google Shape;494;p52"/>
          <p:cNvPicPr preferRelativeResize="0"/>
          <p:nvPr/>
        </p:nvPicPr>
        <p:blipFill rotWithShape="1">
          <a:blip r:embed="rId3">
            <a:alphaModFix/>
          </a:blip>
          <a:srcRect b="0" l="0" r="0" t="0"/>
          <a:stretch/>
        </p:blipFill>
        <p:spPr>
          <a:xfrm>
            <a:off x="353512" y="1567549"/>
            <a:ext cx="698674" cy="698674"/>
          </a:xfrm>
          <a:prstGeom prst="rect">
            <a:avLst/>
          </a:prstGeom>
          <a:noFill/>
          <a:ln>
            <a:noFill/>
          </a:ln>
        </p:spPr>
      </p:pic>
      <p:pic>
        <p:nvPicPr>
          <p:cNvPr descr="文本, 白板&#10;&#10;描述已自动生成" id="495" name="Google Shape;495;p52"/>
          <p:cNvPicPr preferRelativeResize="0"/>
          <p:nvPr/>
        </p:nvPicPr>
        <p:blipFill rotWithShape="1">
          <a:blip r:embed="rId4">
            <a:alphaModFix/>
          </a:blip>
          <a:srcRect b="0" l="0" r="0" t="0"/>
          <a:stretch/>
        </p:blipFill>
        <p:spPr>
          <a:xfrm rot="1359057">
            <a:off x="1174538" y="1981725"/>
            <a:ext cx="698674" cy="698674"/>
          </a:xfrm>
          <a:prstGeom prst="rect">
            <a:avLst/>
          </a:prstGeom>
          <a:noFill/>
          <a:ln>
            <a:noFill/>
          </a:ln>
        </p:spPr>
      </p:pic>
      <p:pic>
        <p:nvPicPr>
          <p:cNvPr descr="图示&#10;&#10;描述已自动生成" id="496" name="Google Shape;496;p52"/>
          <p:cNvPicPr preferRelativeResize="0"/>
          <p:nvPr/>
        </p:nvPicPr>
        <p:blipFill rotWithShape="1">
          <a:blip r:embed="rId5">
            <a:alphaModFix/>
          </a:blip>
          <a:srcRect b="0" l="0" r="0" t="0"/>
          <a:stretch/>
        </p:blipFill>
        <p:spPr>
          <a:xfrm rot="-813268">
            <a:off x="1848612" y="2860181"/>
            <a:ext cx="739245" cy="723405"/>
          </a:xfrm>
          <a:prstGeom prst="rect">
            <a:avLst/>
          </a:prstGeom>
          <a:noFill/>
          <a:ln>
            <a:noFill/>
          </a:ln>
        </p:spPr>
      </p:pic>
      <p:pic>
        <p:nvPicPr>
          <p:cNvPr id="497" name="Google Shape;497;p52"/>
          <p:cNvPicPr preferRelativeResize="0"/>
          <p:nvPr/>
        </p:nvPicPr>
        <p:blipFill rotWithShape="1">
          <a:blip r:embed="rId6">
            <a:alphaModFix/>
          </a:blip>
          <a:srcRect b="0" l="0" r="0" t="0"/>
          <a:stretch/>
        </p:blipFill>
        <p:spPr>
          <a:xfrm rot="1980351">
            <a:off x="1324013" y="3791246"/>
            <a:ext cx="688856" cy="734167"/>
          </a:xfrm>
          <a:prstGeom prst="rect">
            <a:avLst/>
          </a:prstGeom>
          <a:noFill/>
          <a:ln>
            <a:noFill/>
          </a:ln>
        </p:spPr>
      </p:pic>
      <p:pic>
        <p:nvPicPr>
          <p:cNvPr descr="图片包含 形状&#10;&#10;描述已自动生成" id="498" name="Google Shape;498;p52"/>
          <p:cNvPicPr preferRelativeResize="0"/>
          <p:nvPr/>
        </p:nvPicPr>
        <p:blipFill rotWithShape="1">
          <a:blip r:embed="rId7">
            <a:alphaModFix/>
          </a:blip>
          <a:srcRect b="0" l="0" r="0" t="0"/>
          <a:stretch/>
        </p:blipFill>
        <p:spPr>
          <a:xfrm rot="-1116914">
            <a:off x="243929" y="4101847"/>
            <a:ext cx="719638" cy="719550"/>
          </a:xfrm>
          <a:prstGeom prst="rect">
            <a:avLst/>
          </a:prstGeom>
          <a:noFill/>
          <a:ln>
            <a:noFill/>
          </a:ln>
        </p:spPr>
      </p:pic>
      <p:sp>
        <p:nvSpPr>
          <p:cNvPr id="499" name="Google Shape;499;p52"/>
          <p:cNvSpPr/>
          <p:nvPr/>
        </p:nvSpPr>
        <p:spPr>
          <a:xfrm>
            <a:off x="1315248" y="2315949"/>
            <a:ext cx="1139854" cy="990921"/>
          </a:xfrm>
          <a:prstGeom prst="arc">
            <a:avLst>
              <a:gd fmla="val 16200000" name="adj1"/>
              <a:gd fmla="val 0" name="adj2"/>
            </a:avLst>
          </a:prstGeom>
          <a:noFill/>
          <a:ln cap="flat" cmpd="sng" w="25400">
            <a:solidFill>
              <a:srgbClr val="FFFFFF"/>
            </a:solidFill>
            <a:prstDash val="solid"/>
            <a:round/>
            <a:headEnd len="sm" w="sm" type="none"/>
            <a:tailEnd len="sm" w="sm" type="none"/>
          </a:ln>
          <a:effectLst>
            <a:outerShdw blurRad="381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B212C"/>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0" name="Google Shape;500;p52"/>
          <p:cNvSpPr/>
          <p:nvPr/>
        </p:nvSpPr>
        <p:spPr>
          <a:xfrm rot="4563879">
            <a:off x="1663779" y="3116147"/>
            <a:ext cx="646018" cy="1125327"/>
          </a:xfrm>
          <a:prstGeom prst="arc">
            <a:avLst>
              <a:gd fmla="val 16200000" name="adj1"/>
              <a:gd fmla="val 0" name="adj2"/>
            </a:avLst>
          </a:prstGeom>
          <a:noFill/>
          <a:ln cap="flat" cmpd="sng" w="25400">
            <a:solidFill>
              <a:srgbClr val="FFFFFF"/>
            </a:solidFill>
            <a:prstDash val="solid"/>
            <a:round/>
            <a:headEnd len="sm" w="sm" type="none"/>
            <a:tailEnd len="sm" w="sm" type="none"/>
          </a:ln>
          <a:effectLst>
            <a:outerShdw blurRad="381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B212C"/>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1" name="Google Shape;501;p52"/>
          <p:cNvSpPr/>
          <p:nvPr/>
        </p:nvSpPr>
        <p:spPr>
          <a:xfrm rot="7012640">
            <a:off x="497155" y="3805498"/>
            <a:ext cx="1100318" cy="997976"/>
          </a:xfrm>
          <a:prstGeom prst="arc">
            <a:avLst>
              <a:gd fmla="val 16200000" name="adj1"/>
              <a:gd fmla="val 0" name="adj2"/>
            </a:avLst>
          </a:prstGeom>
          <a:noFill/>
          <a:ln cap="flat" cmpd="sng" w="25400">
            <a:solidFill>
              <a:srgbClr val="FFFFFF"/>
            </a:solidFill>
            <a:prstDash val="solid"/>
            <a:round/>
            <a:headEnd len="sm" w="sm" type="none"/>
            <a:tailEnd len="sm" w="sm" type="none"/>
          </a:ln>
          <a:effectLst>
            <a:outerShdw blurRad="381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B212C"/>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2" name="Google Shape;502;p52"/>
          <p:cNvSpPr/>
          <p:nvPr/>
        </p:nvSpPr>
        <p:spPr>
          <a:xfrm>
            <a:off x="729862" y="1657171"/>
            <a:ext cx="674170" cy="600261"/>
          </a:xfrm>
          <a:prstGeom prst="arc">
            <a:avLst>
              <a:gd fmla="val 16200000" name="adj1"/>
              <a:gd fmla="val 0" name="adj2"/>
            </a:avLst>
          </a:prstGeom>
          <a:noFill/>
          <a:ln cap="flat" cmpd="sng" w="25400">
            <a:solidFill>
              <a:srgbClr val="FFFFFF"/>
            </a:solidFill>
            <a:prstDash val="solid"/>
            <a:round/>
            <a:headEnd len="sm" w="sm" type="none"/>
            <a:tailEnd len="sm" w="sm" type="none"/>
          </a:ln>
          <a:effectLst>
            <a:outerShdw blurRad="381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B212C"/>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3" name="Google Shape;503;p52"/>
          <p:cNvSpPr/>
          <p:nvPr/>
        </p:nvSpPr>
        <p:spPr>
          <a:xfrm rot="-10234514">
            <a:off x="329518" y="191568"/>
            <a:ext cx="687105" cy="4084226"/>
          </a:xfrm>
          <a:prstGeom prst="arc">
            <a:avLst>
              <a:gd fmla="val 16318278" name="adj1"/>
              <a:gd fmla="val 0" name="adj2"/>
            </a:avLst>
          </a:prstGeom>
          <a:noFill/>
          <a:ln cap="flat" cmpd="sng" w="25400">
            <a:solidFill>
              <a:srgbClr val="FFFFFF"/>
            </a:solidFill>
            <a:prstDash val="solid"/>
            <a:round/>
            <a:headEnd len="sm" w="sm" type="none"/>
            <a:tailEnd len="sm" w="sm" type="none"/>
          </a:ln>
          <a:effectLst>
            <a:outerShdw blurRad="38100" rotWithShape="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B212C"/>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3"/>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FFFFFF"/>
              </a:buClr>
              <a:buSzPts val="3200"/>
              <a:buFont typeface="Montserrat"/>
              <a:buNone/>
            </a:pPr>
            <a:r>
              <a:rPr b="1" lang="en" sz="3200"/>
              <a:t>II. Choosing Factors in the Multiple Regression Model</a:t>
            </a:r>
            <a:endParaRPr sz="3200"/>
          </a:p>
        </p:txBody>
      </p:sp>
      <p:sp>
        <p:nvSpPr>
          <p:cNvPr id="509" name="Google Shape;509;p53"/>
          <p:cNvSpPr txBox="1"/>
          <p:nvPr>
            <p:ph idx="1" type="body"/>
          </p:nvPr>
        </p:nvSpPr>
        <p:spPr>
          <a:xfrm>
            <a:off x="1297499" y="3467084"/>
            <a:ext cx="7038901" cy="1207511"/>
          </a:xfrm>
          <a:prstGeom prst="rect">
            <a:avLst/>
          </a:prstGeom>
          <a:noFill/>
          <a:ln>
            <a:noFill/>
          </a:ln>
        </p:spPr>
        <p:txBody>
          <a:bodyPr anchorCtr="0" anchor="t" bIns="91400" lIns="91400" spcFirstLastPara="1" rIns="91400" wrap="square" tIns="91400">
            <a:noAutofit/>
          </a:bodyPr>
          <a:lstStyle/>
          <a:p>
            <a:pPr indent="-400050" lvl="0" marL="546100" rtl="0" algn="l">
              <a:lnSpc>
                <a:spcPct val="115000"/>
              </a:lnSpc>
              <a:spcBef>
                <a:spcPts val="0"/>
              </a:spcBef>
              <a:spcAft>
                <a:spcPts val="0"/>
              </a:spcAft>
              <a:buSzPts val="1300"/>
              <a:buAutoNum type="romanLcPeriod" startAt="2"/>
            </a:pPr>
            <a:r>
              <a:rPr b="1" lang="en"/>
              <a:t>Interaction Terms</a:t>
            </a:r>
            <a:endParaRPr/>
          </a:p>
          <a:p>
            <a:pPr indent="0" lvl="0" marL="146050" rtl="0" algn="l">
              <a:lnSpc>
                <a:spcPct val="115000"/>
              </a:lnSpc>
              <a:spcBef>
                <a:spcPts val="0"/>
              </a:spcBef>
              <a:spcAft>
                <a:spcPts val="0"/>
              </a:spcAft>
              <a:buSzPts val="1300"/>
              <a:buNone/>
            </a:pPr>
            <a:r>
              <a:rPr lang="en"/>
              <a:t>	 In addition to above individual independent variables to involved in the multiple 	 regression model, their correlation and interaction should be considered as well. </a:t>
            </a:r>
            <a:endParaRPr/>
          </a:p>
        </p:txBody>
      </p:sp>
      <p:sp>
        <p:nvSpPr>
          <p:cNvPr id="510" name="Google Shape;510;p53"/>
          <p:cNvSpPr txBox="1"/>
          <p:nvPr/>
        </p:nvSpPr>
        <p:spPr>
          <a:xfrm>
            <a:off x="2530258" y="3131507"/>
            <a:ext cx="65" cy="21544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B212C"/>
              </a:buClr>
              <a:buSzPts val="1400"/>
              <a:buFont typeface="Arial"/>
              <a:buNone/>
            </a:pPr>
            <a:r>
              <a:t/>
            </a:r>
            <a:endParaRPr b="0" i="0" sz="1400" u="none" cap="none" strike="noStrike">
              <a:solidFill>
                <a:srgbClr val="1B212C"/>
              </a:solidFill>
              <a:latin typeface="Arial"/>
              <a:ea typeface="Arial"/>
              <a:cs typeface="Arial"/>
              <a:sym typeface="Arial"/>
            </a:endParaRPr>
          </a:p>
        </p:txBody>
      </p:sp>
      <p:pic>
        <p:nvPicPr>
          <p:cNvPr id="511" name="Google Shape;511;p53"/>
          <p:cNvPicPr preferRelativeResize="0"/>
          <p:nvPr/>
        </p:nvPicPr>
        <p:blipFill rotWithShape="1">
          <a:blip r:embed="rId3">
            <a:alphaModFix/>
          </a:blip>
          <a:srcRect b="0" l="0" r="0" t="0"/>
          <a:stretch/>
        </p:blipFill>
        <p:spPr>
          <a:xfrm rot="411377">
            <a:off x="4692038" y="1682046"/>
            <a:ext cx="3507859" cy="17794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4"/>
          <p:cNvSpPr txBox="1"/>
          <p:nvPr>
            <p:ph type="title"/>
          </p:nvPr>
        </p:nvSpPr>
        <p:spPr>
          <a:xfrm>
            <a:off x="1297500" y="177750"/>
            <a:ext cx="7734000" cy="15504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FFFFFF"/>
              </a:buClr>
              <a:buSzPts val="3240"/>
              <a:buFont typeface="Montserrat"/>
              <a:buNone/>
            </a:pPr>
            <a:r>
              <a:rPr b="1" lang="en" sz="3240"/>
              <a:t>III. Test the Significance and Validation of the Multiple Regression Model </a:t>
            </a:r>
            <a:br>
              <a:rPr lang="en" sz="2160"/>
            </a:br>
            <a:endParaRPr sz="2160"/>
          </a:p>
        </p:txBody>
      </p:sp>
      <p:sp>
        <p:nvSpPr>
          <p:cNvPr id="517" name="Google Shape;517;p54"/>
          <p:cNvSpPr txBox="1"/>
          <p:nvPr>
            <p:ph idx="1" type="body"/>
          </p:nvPr>
        </p:nvSpPr>
        <p:spPr>
          <a:xfrm>
            <a:off x="1062275" y="1876500"/>
            <a:ext cx="4415700" cy="2855100"/>
          </a:xfrm>
          <a:prstGeom prst="rect">
            <a:avLst/>
          </a:prstGeom>
          <a:noFill/>
          <a:ln>
            <a:noFill/>
          </a:ln>
        </p:spPr>
        <p:txBody>
          <a:bodyPr anchorCtr="0" anchor="t" bIns="91400" lIns="91400" spcFirstLastPara="1" rIns="91400" wrap="square" tIns="91400">
            <a:noAutofit/>
          </a:bodyPr>
          <a:lstStyle/>
          <a:p>
            <a:pPr indent="-400050" lvl="0" marL="546100" rtl="0" algn="l">
              <a:lnSpc>
                <a:spcPct val="115000"/>
              </a:lnSpc>
              <a:spcBef>
                <a:spcPts val="0"/>
              </a:spcBef>
              <a:spcAft>
                <a:spcPts val="0"/>
              </a:spcAft>
              <a:buSzPts val="1300"/>
              <a:buAutoNum type="romanLcPeriod"/>
            </a:pPr>
            <a:r>
              <a:rPr b="1" lang="en"/>
              <a:t>Significance of Coefficients (Assuming 5% Significance Level)</a:t>
            </a:r>
            <a:endParaRPr/>
          </a:p>
          <a:p>
            <a:pPr indent="0" lvl="0" marL="146050" rtl="0" algn="l">
              <a:lnSpc>
                <a:spcPct val="115000"/>
              </a:lnSpc>
              <a:spcBef>
                <a:spcPts val="0"/>
              </a:spcBef>
              <a:spcAft>
                <a:spcPts val="0"/>
              </a:spcAft>
              <a:buSzPts val="1300"/>
              <a:buNone/>
            </a:pPr>
            <a:r>
              <a:rPr lang="en"/>
              <a:t>	     — It is necessary to find the value that is less than 0.05 in the column P &gt; |t|. </a:t>
            </a:r>
            <a:endParaRPr/>
          </a:p>
          <a:p>
            <a:pPr indent="0" lvl="0" marL="146050" rtl="0" algn="l">
              <a:lnSpc>
                <a:spcPct val="115000"/>
              </a:lnSpc>
              <a:spcBef>
                <a:spcPts val="0"/>
              </a:spcBef>
              <a:spcAft>
                <a:spcPts val="0"/>
              </a:spcAft>
              <a:buSzPts val="1300"/>
              <a:buNone/>
            </a:pPr>
            <a:r>
              <a:t/>
            </a:r>
            <a:endParaRPr b="1"/>
          </a:p>
          <a:p>
            <a:pPr indent="0" lvl="0" marL="146050" rtl="0" algn="l">
              <a:lnSpc>
                <a:spcPct val="115000"/>
              </a:lnSpc>
              <a:spcBef>
                <a:spcPts val="0"/>
              </a:spcBef>
              <a:spcAft>
                <a:spcPts val="0"/>
              </a:spcAft>
              <a:buSzPts val="1300"/>
              <a:buNone/>
            </a:pPr>
            <a:r>
              <a:rPr lang="en"/>
              <a:t>	     — </a:t>
            </a:r>
            <a:r>
              <a:rPr i="1" lang="en"/>
              <a:t>technology, communication, semiconductor </a:t>
            </a:r>
            <a:r>
              <a:rPr lang="en"/>
              <a:t>are significant sector  variables;</a:t>
            </a:r>
            <a:endParaRPr/>
          </a:p>
          <a:p>
            <a:pPr indent="0" lvl="0" marL="146050" rtl="0" algn="l">
              <a:lnSpc>
                <a:spcPct val="115000"/>
              </a:lnSpc>
              <a:spcBef>
                <a:spcPts val="0"/>
              </a:spcBef>
              <a:spcAft>
                <a:spcPts val="0"/>
              </a:spcAft>
              <a:buSzPts val="1300"/>
              <a:buNone/>
            </a:pPr>
            <a:r>
              <a:rPr lang="en"/>
              <a:t>	     — </a:t>
            </a:r>
            <a:r>
              <a:rPr i="1" lang="en"/>
              <a:t>GSPC</a:t>
            </a:r>
            <a:r>
              <a:rPr lang="en"/>
              <a:t> is the important economic variable; 	     </a:t>
            </a:r>
            <a:endParaRPr/>
          </a:p>
          <a:p>
            <a:pPr indent="457200" lvl="0" marL="0" rtl="0" algn="l">
              <a:lnSpc>
                <a:spcPct val="115000"/>
              </a:lnSpc>
              <a:spcBef>
                <a:spcPts val="0"/>
              </a:spcBef>
              <a:spcAft>
                <a:spcPts val="0"/>
              </a:spcAft>
              <a:buSzPts val="1300"/>
              <a:buNone/>
            </a:pPr>
            <a:r>
              <a:rPr lang="en"/>
              <a:t>     — </a:t>
            </a:r>
            <a:r>
              <a:rPr i="1" lang="en"/>
              <a:t>DtD*Communication, DtD*Utilities,  DtR*Energy, DtR*Semiconductor,</a:t>
            </a:r>
            <a:r>
              <a:rPr lang="en"/>
              <a:t>  </a:t>
            </a:r>
            <a:r>
              <a:rPr i="1" lang="en"/>
              <a:t>DtR*Industrials, and RtR*Technology</a:t>
            </a:r>
            <a:r>
              <a:rPr lang="en"/>
              <a:t> are   meaningful interaction terms. </a:t>
            </a:r>
            <a:endParaRPr/>
          </a:p>
        </p:txBody>
      </p:sp>
      <p:pic>
        <p:nvPicPr>
          <p:cNvPr descr="表格&#10;&#10;描述已自动生成" id="518" name="Google Shape;518;p54"/>
          <p:cNvPicPr preferRelativeResize="0"/>
          <p:nvPr/>
        </p:nvPicPr>
        <p:blipFill rotWithShape="1">
          <a:blip r:embed="rId3">
            <a:alphaModFix/>
          </a:blip>
          <a:srcRect b="0" l="0" r="0" t="0"/>
          <a:stretch/>
        </p:blipFill>
        <p:spPr>
          <a:xfrm>
            <a:off x="5822772" y="1402959"/>
            <a:ext cx="3136999" cy="35176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5"/>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FFFFFF"/>
              </a:buClr>
              <a:buSzPts val="3240"/>
              <a:buFont typeface="Montserrat"/>
              <a:buNone/>
            </a:pPr>
            <a:r>
              <a:rPr b="1" lang="en" sz="3240"/>
              <a:t>III. Test the Significance and Validation of the Multiple Regression Model</a:t>
            </a:r>
            <a:endParaRPr sz="2160"/>
          </a:p>
        </p:txBody>
      </p:sp>
      <p:sp>
        <p:nvSpPr>
          <p:cNvPr id="524" name="Google Shape;524;p55"/>
          <p:cNvSpPr txBox="1"/>
          <p:nvPr>
            <p:ph idx="1" type="body"/>
          </p:nvPr>
        </p:nvSpPr>
        <p:spPr>
          <a:xfrm>
            <a:off x="784500" y="1961400"/>
            <a:ext cx="5516700" cy="2696100"/>
          </a:xfrm>
          <a:prstGeom prst="rect">
            <a:avLst/>
          </a:prstGeom>
          <a:noFill/>
          <a:ln>
            <a:noFill/>
          </a:ln>
        </p:spPr>
        <p:txBody>
          <a:bodyPr anchorCtr="0" anchor="t" bIns="91400" lIns="91400" spcFirstLastPara="1" rIns="91400" wrap="square" tIns="91400">
            <a:noAutofit/>
          </a:bodyPr>
          <a:lstStyle/>
          <a:p>
            <a:pPr indent="-400050" lvl="0" marL="546100" rtl="0" algn="l">
              <a:lnSpc>
                <a:spcPct val="115000"/>
              </a:lnSpc>
              <a:spcBef>
                <a:spcPts val="0"/>
              </a:spcBef>
              <a:spcAft>
                <a:spcPts val="0"/>
              </a:spcAft>
              <a:buSzPts val="1300"/>
              <a:buAutoNum type="romanLcPeriod" startAt="2"/>
            </a:pPr>
            <a:r>
              <a:rPr b="1" lang="en"/>
              <a:t>Values of Coefficients</a:t>
            </a:r>
            <a:endParaRPr/>
          </a:p>
          <a:p>
            <a:pPr indent="0" lvl="0" marL="146050" rtl="0" algn="l">
              <a:lnSpc>
                <a:spcPct val="115000"/>
              </a:lnSpc>
              <a:spcBef>
                <a:spcPts val="0"/>
              </a:spcBef>
              <a:spcAft>
                <a:spcPts val="0"/>
              </a:spcAft>
              <a:buSzPts val="1300"/>
              <a:buNone/>
            </a:pPr>
            <a:r>
              <a:rPr b="1" lang="en"/>
              <a:t>	     </a:t>
            </a:r>
            <a:r>
              <a:rPr lang="en"/>
              <a:t>— Single Independent Significant Factors </a:t>
            </a:r>
            <a:endParaRPr/>
          </a:p>
          <a:p>
            <a:pPr indent="0" lvl="0" marL="146050" rtl="0" algn="l">
              <a:lnSpc>
                <a:spcPct val="115000"/>
              </a:lnSpc>
              <a:spcBef>
                <a:spcPts val="0"/>
              </a:spcBef>
              <a:spcAft>
                <a:spcPts val="0"/>
              </a:spcAft>
              <a:buSzPts val="1300"/>
              <a:buNone/>
            </a:pPr>
            <a:r>
              <a:rPr lang="en"/>
              <a:t>	           </a:t>
            </a:r>
            <a:r>
              <a:rPr i="1" lang="en"/>
              <a:t>For Technology, Communication, Semiconductor, and   GSPC, their coefficient  values are all positive, which  means that these factors are positively related to the  portfolios’ performance and move with the portfolios’ returns in the same direction. </a:t>
            </a:r>
            <a:endParaRPr i="1"/>
          </a:p>
          <a:p>
            <a:pPr indent="0" lvl="0" marL="146050" rtl="0" algn="l">
              <a:lnSpc>
                <a:spcPct val="115000"/>
              </a:lnSpc>
              <a:spcBef>
                <a:spcPts val="0"/>
              </a:spcBef>
              <a:spcAft>
                <a:spcPts val="0"/>
              </a:spcAft>
              <a:buSzPts val="1300"/>
              <a:buNone/>
            </a:pPr>
            <a:r>
              <a:t/>
            </a:r>
            <a:endParaRPr i="1"/>
          </a:p>
          <a:p>
            <a:pPr indent="0" lvl="0" marL="146050" rtl="0" algn="l">
              <a:lnSpc>
                <a:spcPct val="115000"/>
              </a:lnSpc>
              <a:spcBef>
                <a:spcPts val="0"/>
              </a:spcBef>
              <a:spcAft>
                <a:spcPts val="0"/>
              </a:spcAft>
              <a:buSzPts val="1300"/>
              <a:buNone/>
            </a:pPr>
            <a:r>
              <a:rPr i="1" lang="en"/>
              <a:t>	</a:t>
            </a:r>
            <a:r>
              <a:rPr lang="en"/>
              <a:t>      —  Significant Interaction Terms </a:t>
            </a:r>
            <a:endParaRPr/>
          </a:p>
          <a:p>
            <a:pPr indent="0" lvl="0" marL="146050" rtl="0" algn="l">
              <a:lnSpc>
                <a:spcPct val="115000"/>
              </a:lnSpc>
              <a:spcBef>
                <a:spcPts val="0"/>
              </a:spcBef>
              <a:spcAft>
                <a:spcPts val="0"/>
              </a:spcAft>
              <a:buSzPts val="1300"/>
              <a:buNone/>
            </a:pPr>
            <a:r>
              <a:rPr i="1" lang="en"/>
              <a:t>	             Results could be the implication that the performances of Democratic and Republican portfolios are not  affected by whether the White House is occupied by a Republican or a Democratic. </a:t>
            </a:r>
            <a:endParaRPr/>
          </a:p>
          <a:p>
            <a:pPr indent="0" lvl="0" marL="146050" rtl="0" algn="l">
              <a:lnSpc>
                <a:spcPct val="115000"/>
              </a:lnSpc>
              <a:spcBef>
                <a:spcPts val="0"/>
              </a:spcBef>
              <a:spcAft>
                <a:spcPts val="0"/>
              </a:spcAft>
              <a:buSzPts val="1300"/>
              <a:buNone/>
            </a:pPr>
            <a:r>
              <a:t/>
            </a:r>
            <a:endParaRPr/>
          </a:p>
        </p:txBody>
      </p:sp>
      <p:pic>
        <p:nvPicPr>
          <p:cNvPr descr="图表, 散点图&#10;&#10;描述已自动生成" id="525" name="Google Shape;525;p55"/>
          <p:cNvPicPr preferRelativeResize="0"/>
          <p:nvPr/>
        </p:nvPicPr>
        <p:blipFill rotWithShape="1">
          <a:blip r:embed="rId3">
            <a:alphaModFix/>
          </a:blip>
          <a:srcRect b="0" l="0" r="0" t="0"/>
          <a:stretch/>
        </p:blipFill>
        <p:spPr>
          <a:xfrm>
            <a:off x="6549165" y="1827250"/>
            <a:ext cx="2317314" cy="21389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682336" y="1116829"/>
            <a:ext cx="4587000" cy="1148700"/>
          </a:xfrm>
          <a:prstGeom prst="rect">
            <a:avLst/>
          </a:prstGeom>
          <a:noFill/>
          <a:ln>
            <a:noFill/>
          </a:ln>
        </p:spPr>
        <p:txBody>
          <a:bodyPr anchorCtr="0" anchor="ctr" bIns="91400" lIns="91400" spcFirstLastPara="1" rIns="91400" wrap="square" tIns="91400">
            <a:noAutofit/>
          </a:bodyPr>
          <a:lstStyle/>
          <a:p>
            <a:pPr indent="0" lvl="0" marL="0" rtl="0" algn="l">
              <a:lnSpc>
                <a:spcPct val="100000"/>
              </a:lnSpc>
              <a:spcBef>
                <a:spcPts val="0"/>
              </a:spcBef>
              <a:spcAft>
                <a:spcPts val="0"/>
              </a:spcAft>
              <a:buClr>
                <a:srgbClr val="FFFFFF"/>
              </a:buClr>
              <a:buSzPts val="3800"/>
              <a:buFont typeface="Montserrat"/>
              <a:buNone/>
            </a:pPr>
            <a:r>
              <a:rPr b="1" lang="en" sz="3800"/>
              <a:t>Part A</a:t>
            </a:r>
            <a:endParaRPr b="1" sz="3800"/>
          </a:p>
        </p:txBody>
      </p:sp>
      <p:sp>
        <p:nvSpPr>
          <p:cNvPr id="391" name="Google Shape;391;p38"/>
          <p:cNvSpPr txBox="1"/>
          <p:nvPr/>
        </p:nvSpPr>
        <p:spPr>
          <a:xfrm>
            <a:off x="1654629" y="3102429"/>
            <a:ext cx="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B212C"/>
              </a:buClr>
              <a:buSzPts val="1400"/>
              <a:buFont typeface="Arial"/>
              <a:buNone/>
            </a:pPr>
            <a:r>
              <a:t/>
            </a:r>
            <a:endParaRPr b="0" i="0" sz="1400" u="none" cap="none" strike="noStrike">
              <a:solidFill>
                <a:srgbClr val="1B212C"/>
              </a:solidFill>
              <a:latin typeface="Arial"/>
              <a:ea typeface="Arial"/>
              <a:cs typeface="Arial"/>
              <a:sym typeface="Arial"/>
            </a:endParaRPr>
          </a:p>
        </p:txBody>
      </p:sp>
      <p:sp>
        <p:nvSpPr>
          <p:cNvPr id="392" name="Google Shape;392;p38"/>
          <p:cNvSpPr txBox="1"/>
          <p:nvPr/>
        </p:nvSpPr>
        <p:spPr>
          <a:xfrm>
            <a:off x="802079" y="2471487"/>
            <a:ext cx="4825800" cy="1692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SzPts val="1600"/>
              <a:buFont typeface="Arial"/>
              <a:buNone/>
            </a:pPr>
            <a:r>
              <a:rPr lang="en" sz="1600">
                <a:solidFill>
                  <a:srgbClr val="FFFFFF"/>
                </a:solidFill>
              </a:rPr>
              <a:t>Determine through quantitative methods whether there are truly differences between these two portfolios and to highlight those differences</a:t>
            </a:r>
            <a:endParaRPr sz="1600">
              <a:solidFill>
                <a:srgbClr val="FFFFFF"/>
              </a:solidFill>
            </a:endParaRPr>
          </a:p>
          <a:p>
            <a:pPr indent="0" lvl="0" marL="0" marR="0" rtl="0" algn="l">
              <a:lnSpc>
                <a:spcPct val="100000"/>
              </a:lnSpc>
              <a:spcBef>
                <a:spcPts val="0"/>
              </a:spcBef>
              <a:spcAft>
                <a:spcPts val="0"/>
              </a:spcAft>
              <a:buClr>
                <a:srgbClr val="FFFFFF"/>
              </a:buClr>
              <a:buSzPts val="1600"/>
              <a:buFont typeface="Arial"/>
              <a:buNone/>
            </a:pPr>
            <a:r>
              <a:t/>
            </a:r>
            <a:endParaRPr sz="1600">
              <a:solidFill>
                <a:srgbClr val="FFFFFF"/>
              </a:solidFill>
            </a:endParaRPr>
          </a:p>
          <a:p>
            <a:pPr indent="0" lvl="0" marL="0" marR="0" rtl="0" algn="l">
              <a:lnSpc>
                <a:spcPct val="100000"/>
              </a:lnSpc>
              <a:spcBef>
                <a:spcPts val="0"/>
              </a:spcBef>
              <a:spcAft>
                <a:spcPts val="0"/>
              </a:spcAft>
              <a:buClr>
                <a:srgbClr val="1B212C"/>
              </a:buClr>
              <a:buSzPts val="1400"/>
              <a:buFont typeface="Arial"/>
              <a:buNone/>
            </a:pPr>
            <a:r>
              <a:t/>
            </a:r>
            <a:endParaRPr b="0" i="0" sz="1400" u="none" cap="none" strike="noStrike">
              <a:solidFill>
                <a:srgbClr val="1B212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6"/>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FFFFFF"/>
              </a:buClr>
              <a:buSzPts val="3240"/>
              <a:buFont typeface="Montserrat"/>
              <a:buNone/>
            </a:pPr>
            <a:r>
              <a:rPr b="1" lang="en" sz="3240"/>
              <a:t>III. Test the Significance and Validation of the Multiple Regression Model</a:t>
            </a:r>
            <a:endParaRPr sz="2160"/>
          </a:p>
        </p:txBody>
      </p:sp>
      <p:sp>
        <p:nvSpPr>
          <p:cNvPr id="531" name="Google Shape;531;p56"/>
          <p:cNvSpPr txBox="1"/>
          <p:nvPr>
            <p:ph idx="1" type="body"/>
          </p:nvPr>
        </p:nvSpPr>
        <p:spPr>
          <a:xfrm>
            <a:off x="1297500" y="1908750"/>
            <a:ext cx="7545000" cy="777600"/>
          </a:xfrm>
          <a:prstGeom prst="rect">
            <a:avLst/>
          </a:prstGeom>
          <a:noFill/>
          <a:ln>
            <a:noFill/>
          </a:ln>
        </p:spPr>
        <p:txBody>
          <a:bodyPr anchorCtr="0" anchor="t" bIns="91400" lIns="91400" spcFirstLastPara="1" rIns="91400" wrap="square" tIns="91400">
            <a:noAutofit/>
          </a:bodyPr>
          <a:lstStyle/>
          <a:p>
            <a:pPr indent="-400050" lvl="0" marL="546100" rtl="0" algn="l">
              <a:lnSpc>
                <a:spcPct val="115000"/>
              </a:lnSpc>
              <a:spcBef>
                <a:spcPts val="0"/>
              </a:spcBef>
              <a:spcAft>
                <a:spcPts val="0"/>
              </a:spcAft>
              <a:buSzPts val="1300"/>
              <a:buAutoNum type="romanLcPeriod" startAt="3"/>
            </a:pPr>
            <a:r>
              <a:rPr b="1" lang="en"/>
              <a:t>Result Analysis</a:t>
            </a:r>
            <a:endParaRPr/>
          </a:p>
          <a:p>
            <a:pPr indent="0" lvl="0" marL="146050" rtl="0" algn="l">
              <a:lnSpc>
                <a:spcPct val="115000"/>
              </a:lnSpc>
              <a:spcBef>
                <a:spcPts val="0"/>
              </a:spcBef>
              <a:spcAft>
                <a:spcPts val="0"/>
              </a:spcAft>
              <a:buSzPts val="1300"/>
              <a:buNone/>
            </a:pPr>
            <a:r>
              <a:rPr b="1" lang="en"/>
              <a:t>	</a:t>
            </a:r>
            <a:r>
              <a:rPr lang="en"/>
              <a:t>     — The Democratic portfolio would perform better than the Republican portfolio  in either cases of Republic victory and Democrat victory, and independent on the last US Presidential Election result. </a:t>
            </a:r>
            <a:endParaRPr/>
          </a:p>
          <a:p>
            <a:pPr indent="0" lvl="0" marL="146050" rtl="0" algn="l">
              <a:lnSpc>
                <a:spcPct val="115000"/>
              </a:lnSpc>
              <a:spcBef>
                <a:spcPts val="0"/>
              </a:spcBef>
              <a:spcAft>
                <a:spcPts val="0"/>
              </a:spcAft>
              <a:buSzPts val="1300"/>
              <a:buNone/>
            </a:pPr>
            <a:r>
              <a:rPr lang="en"/>
              <a:t>	 </a:t>
            </a:r>
            <a:endParaRPr/>
          </a:p>
        </p:txBody>
      </p:sp>
      <p:pic>
        <p:nvPicPr>
          <p:cNvPr descr="图表, 条形图&#10;&#10;描述已自动生成" id="532" name="Google Shape;532;p56"/>
          <p:cNvPicPr preferRelativeResize="0"/>
          <p:nvPr/>
        </p:nvPicPr>
        <p:blipFill rotWithShape="1">
          <a:blip r:embed="rId3">
            <a:alphaModFix/>
          </a:blip>
          <a:srcRect b="0" l="0" r="0" t="0"/>
          <a:stretch/>
        </p:blipFill>
        <p:spPr>
          <a:xfrm>
            <a:off x="681891" y="2757939"/>
            <a:ext cx="3645161" cy="2127386"/>
          </a:xfrm>
          <a:prstGeom prst="rect">
            <a:avLst/>
          </a:prstGeom>
          <a:noFill/>
          <a:ln>
            <a:noFill/>
          </a:ln>
        </p:spPr>
      </p:pic>
      <p:pic>
        <p:nvPicPr>
          <p:cNvPr descr="图表, 条形图&#10;&#10;描述已自动生成" id="533" name="Google Shape;533;p56"/>
          <p:cNvPicPr preferRelativeResize="0"/>
          <p:nvPr/>
        </p:nvPicPr>
        <p:blipFill rotWithShape="1">
          <a:blip r:embed="rId4">
            <a:alphaModFix/>
          </a:blip>
          <a:srcRect b="0" l="0" r="0" t="0"/>
          <a:stretch/>
        </p:blipFill>
        <p:spPr>
          <a:xfrm>
            <a:off x="4816949" y="2757939"/>
            <a:ext cx="3839401" cy="212738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7"/>
          <p:cNvSpPr txBox="1"/>
          <p:nvPr>
            <p:ph type="title"/>
          </p:nvPr>
        </p:nvSpPr>
        <p:spPr>
          <a:xfrm>
            <a:off x="1297499" y="393749"/>
            <a:ext cx="7038901" cy="914102"/>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rgbClr val="FFFFFF"/>
              </a:buClr>
              <a:buSzPts val="3200"/>
              <a:buFont typeface="Montserrat"/>
              <a:buNone/>
            </a:pPr>
            <a:r>
              <a:rPr b="1" lang="en" sz="3200"/>
              <a:t>IV. CONCLUSION</a:t>
            </a:r>
            <a:r>
              <a:rPr lang="en" sz="3200"/>
              <a:t> </a:t>
            </a:r>
            <a:endParaRPr sz="3200"/>
          </a:p>
        </p:txBody>
      </p:sp>
      <p:sp>
        <p:nvSpPr>
          <p:cNvPr id="539" name="Google Shape;539;p57"/>
          <p:cNvSpPr txBox="1"/>
          <p:nvPr>
            <p:ph idx="1" type="body"/>
          </p:nvPr>
        </p:nvSpPr>
        <p:spPr>
          <a:xfrm>
            <a:off x="1297499" y="1701600"/>
            <a:ext cx="7038901" cy="1163125"/>
          </a:xfrm>
          <a:prstGeom prst="rect">
            <a:avLst/>
          </a:prstGeom>
          <a:noFill/>
          <a:ln>
            <a:noFill/>
          </a:ln>
        </p:spPr>
        <p:txBody>
          <a:bodyPr anchorCtr="0" anchor="t" bIns="91400" lIns="91400" spcFirstLastPara="1" rIns="91400" wrap="square" tIns="91400">
            <a:noAutofit/>
          </a:bodyPr>
          <a:lstStyle/>
          <a:p>
            <a:pPr indent="0" lvl="0" marL="146050" rtl="0" algn="l">
              <a:lnSpc>
                <a:spcPct val="115000"/>
              </a:lnSpc>
              <a:spcBef>
                <a:spcPts val="0"/>
              </a:spcBef>
              <a:spcAft>
                <a:spcPts val="0"/>
              </a:spcAft>
              <a:buSzPts val="1300"/>
              <a:buNone/>
            </a:pPr>
            <a:r>
              <a:rPr b="1" lang="en"/>
              <a:t>• </a:t>
            </a:r>
            <a:r>
              <a:rPr lang="en"/>
              <a:t>In conclusion, the multiple regression model and the actual result both indicate that the Democratic and Republican portfolios should not be expected to impact by whether the White House is occupied by a Republican or a Democrat, but since their stocks and companies are differently distributed on sectors, they may perform differently. </a:t>
            </a:r>
            <a:endParaRPr/>
          </a:p>
          <a:p>
            <a:pPr indent="0" lvl="0" marL="146050" rtl="0" algn="l">
              <a:lnSpc>
                <a:spcPct val="115000"/>
              </a:lnSpc>
              <a:spcBef>
                <a:spcPts val="0"/>
              </a:spcBef>
              <a:spcAft>
                <a:spcPts val="0"/>
              </a:spcAft>
              <a:buSzPts val="1300"/>
              <a:buNone/>
            </a:pPr>
            <a:r>
              <a:t/>
            </a:r>
            <a:endParaRPr/>
          </a:p>
          <a:p>
            <a:pPr indent="0" lvl="0" marL="146050" rtl="0" algn="l">
              <a:lnSpc>
                <a:spcPct val="115000"/>
              </a:lnSpc>
              <a:spcBef>
                <a:spcPts val="0"/>
              </a:spcBef>
              <a:spcAft>
                <a:spcPts val="0"/>
              </a:spcAft>
              <a:buSzPts val="1300"/>
              <a:buNone/>
            </a:pPr>
            <a:r>
              <a:t/>
            </a:r>
            <a:endParaRPr/>
          </a:p>
        </p:txBody>
      </p:sp>
      <p:pic>
        <p:nvPicPr>
          <p:cNvPr descr="表格&#10;&#10;描述已自动生成" id="540" name="Google Shape;540;p57"/>
          <p:cNvPicPr preferRelativeResize="0"/>
          <p:nvPr/>
        </p:nvPicPr>
        <p:blipFill rotWithShape="1">
          <a:blip r:embed="rId3">
            <a:alphaModFix/>
          </a:blip>
          <a:srcRect b="0" l="0" r="0" t="0"/>
          <a:stretch/>
        </p:blipFill>
        <p:spPr>
          <a:xfrm>
            <a:off x="1419100" y="2864725"/>
            <a:ext cx="6795698" cy="2019077"/>
          </a:xfrm>
          <a:prstGeom prst="rect">
            <a:avLst/>
          </a:prstGeom>
          <a:noFill/>
          <a:ln>
            <a:noFill/>
          </a:ln>
        </p:spPr>
      </p:pic>
      <p:pic>
        <p:nvPicPr>
          <p:cNvPr descr="卡通人物&#10;&#10;描述已自动生成" id="541" name="Google Shape;541;p57"/>
          <p:cNvPicPr preferRelativeResize="0"/>
          <p:nvPr/>
        </p:nvPicPr>
        <p:blipFill rotWithShape="1">
          <a:blip r:embed="rId4">
            <a:alphaModFix/>
          </a:blip>
          <a:srcRect b="0" l="0" r="0" t="0"/>
          <a:stretch/>
        </p:blipFill>
        <p:spPr>
          <a:xfrm rot="387448">
            <a:off x="6144489" y="233692"/>
            <a:ext cx="2485854" cy="13920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8"/>
          <p:cNvSpPr txBox="1"/>
          <p:nvPr>
            <p:ph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8000"/>
              <a:buNone/>
            </a:pPr>
            <a:r>
              <a:rPr b="1" lang="en" sz="3800"/>
              <a:t>PART C</a:t>
            </a:r>
            <a:br>
              <a:rPr lang="en" sz="3800"/>
            </a:br>
            <a:endParaRPr sz="3800"/>
          </a:p>
        </p:txBody>
      </p:sp>
      <p:sp>
        <p:nvSpPr>
          <p:cNvPr id="547" name="Google Shape;547;p58"/>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1600"/>
              </a:spcAft>
              <a:buSzPts val="1300"/>
              <a:buNone/>
            </a:pPr>
            <a:r>
              <a:rPr lang="en" sz="1600"/>
              <a:t>Construct structured notes from the portfolios which have a differentiated payoff depending on the outcome of the election.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Structured Notes</a:t>
            </a:r>
            <a:endParaRPr/>
          </a:p>
        </p:txBody>
      </p:sp>
      <p:sp>
        <p:nvSpPr>
          <p:cNvPr id="553" name="Google Shape;553;p59"/>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Zero-Coupon Bond – “Principal Protection”</a:t>
            </a:r>
            <a:endParaRPr/>
          </a:p>
          <a:p>
            <a:pPr indent="0" lvl="0" marL="14605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22860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
              <a:t>Bull Spread – Stock Market Exposure</a:t>
            </a:r>
            <a:endParaRPr/>
          </a:p>
          <a:p>
            <a:pPr indent="-298450" lvl="1" marL="914400" rtl="0" algn="l">
              <a:lnSpc>
                <a:spcPct val="115000"/>
              </a:lnSpc>
              <a:spcBef>
                <a:spcPts val="1600"/>
              </a:spcBef>
              <a:spcAft>
                <a:spcPts val="0"/>
              </a:spcAft>
              <a:buSzPts val="1100"/>
              <a:buChar char="○"/>
            </a:pPr>
            <a:r>
              <a:rPr lang="en"/>
              <a:t>Portfolios are expected to have positive returns</a:t>
            </a:r>
            <a:endParaRPr/>
          </a:p>
          <a:p>
            <a:pPr indent="-298450" lvl="1" marL="914400" rtl="0" algn="l">
              <a:lnSpc>
                <a:spcPct val="115000"/>
              </a:lnSpc>
              <a:spcBef>
                <a:spcPts val="1600"/>
              </a:spcBef>
              <a:spcAft>
                <a:spcPts val="0"/>
              </a:spcAft>
              <a:buSzPts val="1100"/>
              <a:buChar char="○"/>
            </a:pPr>
            <a:r>
              <a:rPr lang="en"/>
              <a:t>Protects the investor from excess losses</a:t>
            </a:r>
            <a:endParaRPr/>
          </a:p>
        </p:txBody>
      </p:sp>
      <p:graphicFrame>
        <p:nvGraphicFramePr>
          <p:cNvPr id="554" name="Google Shape;554;p59"/>
          <p:cNvGraphicFramePr/>
          <p:nvPr/>
        </p:nvGraphicFramePr>
        <p:xfrm>
          <a:off x="1839363" y="2061440"/>
          <a:ext cx="3000000" cy="3000000"/>
        </p:xfrm>
        <a:graphic>
          <a:graphicData uri="http://schemas.openxmlformats.org/drawingml/2006/table">
            <a:tbl>
              <a:tblPr>
                <a:noFill/>
                <a:tableStyleId>{446934A6-51D7-4573-9FB6-348B34D215FC}</a:tableStyleId>
              </a:tblPr>
              <a:tblGrid>
                <a:gridCol w="2223700"/>
                <a:gridCol w="1721225"/>
              </a:tblGrid>
              <a:tr h="19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Risk-free rate</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1.51%</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527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Aa2 credit spread for JB</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0.78%</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4637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Discount rate</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2.29%</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527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Value of ZCB</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977.6127</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Balance of fund</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22.3873</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Option Strategy Setup</a:t>
            </a:r>
            <a:endParaRPr/>
          </a:p>
        </p:txBody>
      </p:sp>
      <p:sp>
        <p:nvSpPr>
          <p:cNvPr id="560" name="Google Shape;560;p60"/>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Use Black-Scholes Model for call option pricing</a:t>
            </a:r>
            <a:endParaRPr/>
          </a:p>
          <a:p>
            <a:pPr indent="-311150" lvl="0" marL="457200" rtl="0" algn="l">
              <a:lnSpc>
                <a:spcPct val="115000"/>
              </a:lnSpc>
              <a:spcBef>
                <a:spcPts val="0"/>
              </a:spcBef>
              <a:spcAft>
                <a:spcPts val="0"/>
              </a:spcAft>
              <a:buSzPts val="1300"/>
              <a:buChar char="●"/>
            </a:pPr>
            <a:r>
              <a:rPr lang="en"/>
              <a:t>Devise a portfolio price index using the average stock price within the portfolio, setting the issue month (January 2020) as the base month. The base month has an index of 100.</a:t>
            </a:r>
            <a:endParaRPr/>
          </a:p>
          <a:p>
            <a:pPr indent="-311150" lvl="0" marL="457200" rtl="0" algn="l">
              <a:lnSpc>
                <a:spcPct val="115000"/>
              </a:lnSpc>
              <a:spcBef>
                <a:spcPts val="0"/>
              </a:spcBef>
              <a:spcAft>
                <a:spcPts val="0"/>
              </a:spcAft>
              <a:buSzPts val="1300"/>
              <a:buChar char="●"/>
            </a:pPr>
            <a:r>
              <a:rPr lang="en"/>
              <a:t>Calculate the portfolio volatility (sigma) using the historical prices of the past year.</a:t>
            </a:r>
            <a:endParaRPr/>
          </a:p>
          <a:p>
            <a:pPr indent="0" lvl="0" marL="146050" rtl="0" algn="l">
              <a:lnSpc>
                <a:spcPct val="115000"/>
              </a:lnSpc>
              <a:spcBef>
                <a:spcPts val="0"/>
              </a:spcBef>
              <a:spcAft>
                <a:spcPts val="0"/>
              </a:spcAft>
              <a:buSzPts val="1300"/>
              <a:buNone/>
            </a:pPr>
            <a:r>
              <a:t/>
            </a:r>
            <a:endParaRPr/>
          </a:p>
        </p:txBody>
      </p:sp>
      <p:graphicFrame>
        <p:nvGraphicFramePr>
          <p:cNvPr id="561" name="Google Shape;561;p60"/>
          <p:cNvGraphicFramePr/>
          <p:nvPr/>
        </p:nvGraphicFramePr>
        <p:xfrm>
          <a:off x="2237509" y="2822260"/>
          <a:ext cx="3000000" cy="3000000"/>
        </p:xfrm>
        <a:graphic>
          <a:graphicData uri="http://schemas.openxmlformats.org/drawingml/2006/table">
            <a:tbl>
              <a:tblPr>
                <a:noFill/>
                <a:tableStyleId>{446934A6-51D7-4573-9FB6-348B34D215FC}</a:tableStyleId>
              </a:tblPr>
              <a:tblGrid>
                <a:gridCol w="2253775"/>
                <a:gridCol w="2262800"/>
              </a:tblGrid>
              <a:tr h="332100">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Lato"/>
                          <a:ea typeface="Lato"/>
                          <a:cs typeface="Lato"/>
                          <a:sym typeface="Lato"/>
                        </a:rPr>
                        <a:t>S0</a:t>
                      </a:r>
                      <a:endParaRPr sz="1400" u="none" cap="none" strike="noStrike">
                        <a:solidFill>
                          <a:schemeClr val="lt1"/>
                        </a:solidFill>
                        <a:latin typeface="Lato"/>
                        <a:ea typeface="Lato"/>
                        <a:cs typeface="Lato"/>
                        <a:sym typeface="Lato"/>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Lato"/>
                          <a:ea typeface="Lato"/>
                          <a:cs typeface="Lato"/>
                          <a:sym typeface="Lato"/>
                        </a:rPr>
                        <a:t>100</a:t>
                      </a:r>
                      <a:endParaRPr sz="1400" u="none" cap="none" strike="noStrike">
                        <a:solidFill>
                          <a:schemeClr val="lt1"/>
                        </a:solidFill>
                        <a:latin typeface="Lato"/>
                        <a:ea typeface="Lato"/>
                        <a:cs typeface="Lato"/>
                        <a:sym typeface="Lato"/>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62550">
                <a:tc>
                  <a:txBody>
                    <a:bodyPr/>
                    <a:lstStyle/>
                    <a:p>
                      <a:pPr indent="0" lvl="0" marL="0" marR="0" rtl="0" algn="l">
                        <a:lnSpc>
                          <a:spcPct val="100000"/>
                        </a:lnSpc>
                        <a:spcBef>
                          <a:spcPts val="0"/>
                        </a:spcBef>
                        <a:spcAft>
                          <a:spcPts val="0"/>
                        </a:spcAft>
                        <a:buNone/>
                      </a:pPr>
                      <a:r>
                        <a:rPr lang="en" sz="1400" u="none" cap="none" strike="noStrike">
                          <a:solidFill>
                            <a:schemeClr val="lt1"/>
                          </a:solidFill>
                          <a:latin typeface="Lato"/>
                          <a:ea typeface="Lato"/>
                          <a:cs typeface="Lato"/>
                          <a:sym typeface="Lato"/>
                        </a:rPr>
                        <a:t>Democratic sigma</a:t>
                      </a:r>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Lato"/>
                          <a:ea typeface="Lato"/>
                          <a:cs typeface="Lato"/>
                          <a:sym typeface="Lato"/>
                        </a:rPr>
                        <a:t>0.26</a:t>
                      </a:r>
                      <a:endParaRPr sz="1400" u="none" cap="none" strike="noStrike">
                        <a:solidFill>
                          <a:schemeClr val="lt1"/>
                        </a:solidFill>
                        <a:latin typeface="Lato"/>
                        <a:ea typeface="Lato"/>
                        <a:cs typeface="Lato"/>
                        <a:sym typeface="Lato"/>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62550">
                <a:tc>
                  <a:txBody>
                    <a:bodyPr/>
                    <a:lstStyle/>
                    <a:p>
                      <a:pPr indent="0" lvl="0" marL="0" marR="0" rtl="0" algn="l">
                        <a:lnSpc>
                          <a:spcPct val="100000"/>
                        </a:lnSpc>
                        <a:spcBef>
                          <a:spcPts val="0"/>
                        </a:spcBef>
                        <a:spcAft>
                          <a:spcPts val="0"/>
                        </a:spcAft>
                        <a:buNone/>
                      </a:pPr>
                      <a:r>
                        <a:rPr lang="en" sz="1400" u="none" cap="none" strike="noStrike">
                          <a:solidFill>
                            <a:schemeClr val="lt1"/>
                          </a:solidFill>
                          <a:latin typeface="Lato"/>
                          <a:ea typeface="Lato"/>
                          <a:cs typeface="Lato"/>
                          <a:sym typeface="Lato"/>
                        </a:rPr>
                        <a:t>Republican sigma</a:t>
                      </a:r>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 sz="1400" u="none" cap="none" strike="noStrike">
                          <a:solidFill>
                            <a:schemeClr val="lt1"/>
                          </a:solidFill>
                          <a:latin typeface="Lato"/>
                          <a:ea typeface="Lato"/>
                          <a:cs typeface="Lato"/>
                          <a:sym typeface="Lato"/>
                        </a:rPr>
                        <a:t>0.27</a:t>
                      </a:r>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25125">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Lato"/>
                          <a:ea typeface="Lato"/>
                          <a:cs typeface="Lato"/>
                          <a:sym typeface="Lato"/>
                        </a:rPr>
                        <a:t>Maturity</a:t>
                      </a:r>
                      <a:endParaRPr sz="1400" u="none" cap="none" strike="noStrike">
                        <a:solidFill>
                          <a:schemeClr val="lt1"/>
                        </a:solidFill>
                        <a:latin typeface="Lato"/>
                        <a:ea typeface="Lato"/>
                        <a:cs typeface="Lato"/>
                        <a:sym typeface="Lato"/>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Lato"/>
                          <a:ea typeface="Lato"/>
                          <a:cs typeface="Lato"/>
                          <a:sym typeface="Lato"/>
                        </a:rPr>
                        <a:t>1 year</a:t>
                      </a:r>
                      <a:endParaRPr sz="1400" u="none" cap="none" strike="noStrike">
                        <a:solidFill>
                          <a:schemeClr val="lt1"/>
                        </a:solidFill>
                        <a:latin typeface="Lato"/>
                        <a:ea typeface="Lato"/>
                        <a:cs typeface="Lato"/>
                        <a:sym typeface="Lato"/>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325125">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Lato"/>
                          <a:ea typeface="Lato"/>
                          <a:cs typeface="Lato"/>
                          <a:sym typeface="Lato"/>
                        </a:rPr>
                        <a:t>Discount Factor</a:t>
                      </a:r>
                      <a:endParaRPr sz="1400" u="none" cap="none" strike="noStrike">
                        <a:solidFill>
                          <a:schemeClr val="lt1"/>
                        </a:solidFill>
                        <a:latin typeface="Lato"/>
                        <a:ea typeface="Lato"/>
                        <a:cs typeface="Lato"/>
                        <a:sym typeface="Lato"/>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400" u="none" cap="none" strike="noStrike">
                          <a:solidFill>
                            <a:schemeClr val="lt1"/>
                          </a:solidFill>
                          <a:latin typeface="Lato"/>
                          <a:ea typeface="Lato"/>
                          <a:cs typeface="Lato"/>
                          <a:sym typeface="Lato"/>
                        </a:rPr>
                        <a:t>1.51%</a:t>
                      </a:r>
                      <a:endParaRPr sz="1400" u="none" cap="none" strike="noStrike">
                        <a:solidFill>
                          <a:schemeClr val="lt1"/>
                        </a:solidFill>
                        <a:latin typeface="Lato"/>
                        <a:ea typeface="Lato"/>
                        <a:cs typeface="Lato"/>
                        <a:sym typeface="Lato"/>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Democratic Bull Spread</a:t>
            </a:r>
            <a:endParaRPr/>
          </a:p>
        </p:txBody>
      </p:sp>
      <p:graphicFrame>
        <p:nvGraphicFramePr>
          <p:cNvPr id="567" name="Google Shape;567;p61"/>
          <p:cNvGraphicFramePr/>
          <p:nvPr/>
        </p:nvGraphicFramePr>
        <p:xfrm>
          <a:off x="1041860" y="1834430"/>
          <a:ext cx="3000000" cy="3000000"/>
        </p:xfrm>
        <a:graphic>
          <a:graphicData uri="http://schemas.openxmlformats.org/drawingml/2006/table">
            <a:tbl>
              <a:tblPr>
                <a:noFill/>
                <a:tableStyleId>{446934A6-51D7-4573-9FB6-348B34D215FC}</a:tableStyleId>
              </a:tblPr>
              <a:tblGrid>
                <a:gridCol w="1519150"/>
                <a:gridCol w="1519150"/>
              </a:tblGrid>
              <a:tr h="1276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Sell call option with strike price 110</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7.03</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Buy call option with strike price 90</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16.39</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Debt</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-9.36</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Max payoff</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10.64</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Number of contracts</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2</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Max: 1000+22.3873+10.64*2 = 1043.6697</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Min: </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1000+22.3873-9.36*2 = 1003.6697</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pic>
        <p:nvPicPr>
          <p:cNvPr id="568" name="Google Shape;568;p61"/>
          <p:cNvPicPr preferRelativeResize="0"/>
          <p:nvPr/>
        </p:nvPicPr>
        <p:blipFill rotWithShape="1">
          <a:blip r:embed="rId3">
            <a:alphaModFix/>
          </a:blip>
          <a:srcRect b="0" l="0" r="0" t="0"/>
          <a:stretch/>
        </p:blipFill>
        <p:spPr>
          <a:xfrm>
            <a:off x="4816950" y="1834431"/>
            <a:ext cx="3867102" cy="23774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Republican Bull Spread</a:t>
            </a:r>
            <a:endParaRPr/>
          </a:p>
        </p:txBody>
      </p:sp>
      <p:graphicFrame>
        <p:nvGraphicFramePr>
          <p:cNvPr id="574" name="Google Shape;574;p62"/>
          <p:cNvGraphicFramePr/>
          <p:nvPr/>
        </p:nvGraphicFramePr>
        <p:xfrm>
          <a:off x="1021500" y="1836315"/>
          <a:ext cx="3000000" cy="3000000"/>
        </p:xfrm>
        <a:graphic>
          <a:graphicData uri="http://schemas.openxmlformats.org/drawingml/2006/table">
            <a:tbl>
              <a:tblPr>
                <a:noFill/>
                <a:tableStyleId>{446934A6-51D7-4573-9FB6-348B34D215FC}</a:tableStyleId>
              </a:tblPr>
              <a:tblGrid>
                <a:gridCol w="1569375"/>
                <a:gridCol w="1569375"/>
              </a:tblGrid>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Sell call option with strike price 120</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4.92</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Buy call option with strike price 90</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16.923</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Debt</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-12.01</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Max payoff</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17.99</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Number of contracts</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52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Max: 1000+22.3873+17.99 = 1040.38</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Min: </a:t>
                      </a:r>
                      <a:endParaRPr/>
                    </a:p>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1000+22.3873-12.01 = 1010.38</a:t>
                      </a:r>
                      <a:endParaRPr sz="1400" u="none" cap="none" strike="noStrike">
                        <a:solidFill>
                          <a:schemeClr val="lt1"/>
                        </a:solidFill>
                      </a:endParaRPr>
                    </a:p>
                  </a:txBody>
                  <a:tcPr marT="45725" marB="45725" marR="68575" marL="6857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pic>
        <p:nvPicPr>
          <p:cNvPr id="575" name="Google Shape;575;p62"/>
          <p:cNvPicPr preferRelativeResize="0"/>
          <p:nvPr/>
        </p:nvPicPr>
        <p:blipFill rotWithShape="1">
          <a:blip r:embed="rId3">
            <a:alphaModFix/>
          </a:blip>
          <a:srcRect b="0" l="0" r="0" t="0"/>
          <a:stretch/>
        </p:blipFill>
        <p:spPr>
          <a:xfrm>
            <a:off x="4816950" y="1836316"/>
            <a:ext cx="3818761" cy="237743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Final Term Sheet</a:t>
            </a:r>
            <a:endParaRPr/>
          </a:p>
        </p:txBody>
      </p:sp>
      <p:graphicFrame>
        <p:nvGraphicFramePr>
          <p:cNvPr id="581" name="Google Shape;581;p63"/>
          <p:cNvGraphicFramePr/>
          <p:nvPr/>
        </p:nvGraphicFramePr>
        <p:xfrm>
          <a:off x="1063336" y="1514929"/>
          <a:ext cx="3000000" cy="3000000"/>
        </p:xfrm>
        <a:graphic>
          <a:graphicData uri="http://schemas.openxmlformats.org/drawingml/2006/table">
            <a:tbl>
              <a:tblPr>
                <a:noFill/>
                <a:tableStyleId>{446934A6-51D7-4573-9FB6-348B34D215FC}</a:tableStyleId>
              </a:tblPr>
              <a:tblGrid>
                <a:gridCol w="1208800"/>
                <a:gridCol w="2483425"/>
              </a:tblGrid>
              <a:tr h="11967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Issuer</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Julius Baer Bank</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6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Principal</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$1,000</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9745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Underlying Index</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Democratic index</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6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Maturity</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One year</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6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Maturity  Date</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Jan 29 2021</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6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Coupon</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zero</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6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Issue Size</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$40 million</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640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Issue Price</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$1,000</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16595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Redemption</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The amount of a cash payment at the end of maturity date with each principal amount of $1,000:</a:t>
                      </a:r>
                      <a:endParaRPr sz="1200" u="none" cap="none" strike="noStrike">
                        <a:solidFill>
                          <a:schemeClr val="lt1"/>
                        </a:solidFill>
                      </a:endParaRPr>
                    </a:p>
                    <a:p>
                      <a:pPr indent="-228600" lvl="0" marL="45720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 Principal:$1,000</a:t>
                      </a:r>
                      <a:endParaRPr sz="1200" u="none" cap="none" strike="noStrike">
                        <a:solidFill>
                          <a:schemeClr val="lt1"/>
                        </a:solidFill>
                      </a:endParaRPr>
                    </a:p>
                    <a:p>
                      <a:pPr indent="-228600" lvl="0" marL="45720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2. Bull spread payoff:</a:t>
                      </a:r>
                      <a:endParaRPr sz="1200" u="none" cap="none" strike="noStrike">
                        <a:solidFill>
                          <a:schemeClr val="lt1"/>
                        </a:solidFill>
                      </a:endParaRPr>
                    </a:p>
                    <a:p>
                      <a:pPr indent="0" lvl="0" marL="45720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-max( - 110, 0) + max( – 90, 0)</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graphicFrame>
        <p:nvGraphicFramePr>
          <p:cNvPr id="582" name="Google Shape;582;p63"/>
          <p:cNvGraphicFramePr/>
          <p:nvPr/>
        </p:nvGraphicFramePr>
        <p:xfrm>
          <a:off x="5120784" y="1495043"/>
          <a:ext cx="3000000" cy="3000000"/>
        </p:xfrm>
        <a:graphic>
          <a:graphicData uri="http://schemas.openxmlformats.org/drawingml/2006/table">
            <a:tbl>
              <a:tblPr>
                <a:noFill/>
                <a:tableStyleId>{446934A6-51D7-4573-9FB6-348B34D215FC}</a:tableStyleId>
              </a:tblPr>
              <a:tblGrid>
                <a:gridCol w="1269350"/>
                <a:gridCol w="2577225"/>
              </a:tblGrid>
              <a:tr h="2670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Issuer</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Julius Baer Bank</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70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Principal</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$1,000</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98150">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Underlying Index</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Republican index</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70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Maturity</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One year</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70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Maturity  Date</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Jan 29 2021</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70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Coupon</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zero</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70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Issue Size</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$40 million</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2670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Issue Price</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$1,000</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1146525">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Redemption</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The amount of a cash payment at the end of maturity date with each principal amount of $1,000:</a:t>
                      </a:r>
                      <a:endParaRPr sz="1200" u="none" cap="none" strike="noStrike">
                        <a:solidFill>
                          <a:schemeClr val="lt1"/>
                        </a:solidFill>
                      </a:endParaRPr>
                    </a:p>
                    <a:p>
                      <a:pPr indent="-228600" lvl="0" marL="45720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1. Principal:$1,000</a:t>
                      </a:r>
                      <a:endParaRPr sz="1200" u="none" cap="none" strike="noStrike">
                        <a:solidFill>
                          <a:schemeClr val="lt1"/>
                        </a:solidFill>
                      </a:endParaRPr>
                    </a:p>
                    <a:p>
                      <a:pPr indent="-228600" lvl="0" marL="45720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2. Bull spread payoff:</a:t>
                      </a:r>
                      <a:endParaRPr sz="1200" u="none" cap="none" strike="noStrike">
                        <a:solidFill>
                          <a:schemeClr val="lt1"/>
                        </a:solidFill>
                      </a:endParaRPr>
                    </a:p>
                    <a:p>
                      <a:pPr indent="0" lvl="0" marL="457200" marR="0" rtl="0" algn="l">
                        <a:lnSpc>
                          <a:spcPct val="100000"/>
                        </a:lnSpc>
                        <a:spcBef>
                          <a:spcPts val="0"/>
                        </a:spcBef>
                        <a:spcAft>
                          <a:spcPts val="0"/>
                        </a:spcAft>
                        <a:buNone/>
                      </a:pPr>
                      <a:r>
                        <a:rPr b="0" i="0" lang="en" sz="1200" u="none" cap="none" strike="noStrike">
                          <a:solidFill>
                            <a:schemeClr val="lt1"/>
                          </a:solidFill>
                          <a:latin typeface="Times New Roman"/>
                          <a:ea typeface="Times New Roman"/>
                          <a:cs typeface="Times New Roman"/>
                          <a:sym typeface="Times New Roman"/>
                        </a:rPr>
                        <a:t>-max( - 120, 0) + max( – 90, 0)</a:t>
                      </a:r>
                      <a:endParaRPr sz="1200" u="none" cap="none" strike="noStrike">
                        <a:solidFill>
                          <a:schemeClr val="lt1"/>
                        </a:solidFill>
                      </a:endParaRPr>
                    </a:p>
                  </a:txBody>
                  <a:tcPr marT="31825" marB="31825" marR="31825" marL="318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583" name="Google Shape;583;p63"/>
          <p:cNvSpPr txBox="1"/>
          <p:nvPr>
            <p:ph idx="1" type="body"/>
          </p:nvPr>
        </p:nvSpPr>
        <p:spPr>
          <a:xfrm>
            <a:off x="984244" y="1130396"/>
            <a:ext cx="3846572" cy="454614"/>
          </a:xfrm>
          <a:prstGeom prst="rect">
            <a:avLst/>
          </a:prstGeom>
          <a:noFill/>
          <a:ln>
            <a:noFill/>
          </a:ln>
        </p:spPr>
        <p:txBody>
          <a:bodyPr anchorCtr="0" anchor="t" bIns="91425" lIns="91425" spcFirstLastPara="1" rIns="91425" wrap="square" tIns="91425">
            <a:noAutofit/>
          </a:bodyPr>
          <a:lstStyle/>
          <a:p>
            <a:pPr indent="0" lvl="0" marL="146050" rtl="0" algn="l">
              <a:lnSpc>
                <a:spcPct val="115000"/>
              </a:lnSpc>
              <a:spcBef>
                <a:spcPts val="0"/>
              </a:spcBef>
              <a:spcAft>
                <a:spcPts val="0"/>
              </a:spcAft>
              <a:buSzPts val="1300"/>
              <a:buNone/>
            </a:pPr>
            <a:r>
              <a:rPr lang="en"/>
              <a:t>1-Year Democratic Structured Notes Term Sheet</a:t>
            </a:r>
            <a:endParaRPr/>
          </a:p>
        </p:txBody>
      </p:sp>
      <p:sp>
        <p:nvSpPr>
          <p:cNvPr id="584" name="Google Shape;584;p63"/>
          <p:cNvSpPr txBox="1"/>
          <p:nvPr/>
        </p:nvSpPr>
        <p:spPr>
          <a:xfrm>
            <a:off x="5087105" y="1120453"/>
            <a:ext cx="3907959" cy="454614"/>
          </a:xfrm>
          <a:prstGeom prst="rect">
            <a:avLst/>
          </a:prstGeom>
          <a:noFill/>
          <a:ln>
            <a:noFill/>
          </a:ln>
        </p:spPr>
        <p:txBody>
          <a:bodyPr anchorCtr="0" anchor="t" bIns="91425" lIns="91425" spcFirstLastPara="1" rIns="91425" wrap="square" tIns="91425">
            <a:noAutofit/>
          </a:bodyPr>
          <a:lstStyle/>
          <a:p>
            <a:pPr indent="0" lvl="0" marL="146050" marR="0" rtl="0" algn="l">
              <a:lnSpc>
                <a:spcPct val="115000"/>
              </a:lnSpc>
              <a:spcBef>
                <a:spcPts val="0"/>
              </a:spcBef>
              <a:spcAft>
                <a:spcPts val="0"/>
              </a:spcAft>
              <a:buClr>
                <a:schemeClr val="lt1"/>
              </a:buClr>
              <a:buSzPts val="1300"/>
              <a:buFont typeface="Lato"/>
              <a:buNone/>
            </a:pPr>
            <a:r>
              <a:rPr b="0" i="0" lang="en" sz="1300" u="none" cap="none" strike="noStrike">
                <a:solidFill>
                  <a:schemeClr val="lt1"/>
                </a:solidFill>
                <a:latin typeface="Lato"/>
                <a:ea typeface="Lato"/>
                <a:cs typeface="Lato"/>
                <a:sym typeface="Lato"/>
              </a:rPr>
              <a:t>1-Year Republican Structured Notes Term Sheet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Overview of two portfolios  (Democratic)</a:t>
            </a:r>
            <a:endParaRPr/>
          </a:p>
        </p:txBody>
      </p:sp>
      <p:sp>
        <p:nvSpPr>
          <p:cNvPr id="398" name="Google Shape;398;p39"/>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The Democratic Portfolio</a:t>
            </a:r>
            <a:endParaRPr/>
          </a:p>
          <a:p>
            <a:pPr indent="-298450" lvl="1" marL="914400" rtl="0" algn="l">
              <a:lnSpc>
                <a:spcPct val="100000"/>
              </a:lnSpc>
              <a:spcBef>
                <a:spcPts val="1600"/>
              </a:spcBef>
              <a:spcAft>
                <a:spcPts val="0"/>
              </a:spcAft>
              <a:buSzPts val="1100"/>
              <a:buChar char="○"/>
            </a:pPr>
            <a:r>
              <a:rPr lang="en"/>
              <a:t>Exelon Corp</a:t>
            </a:r>
            <a:endParaRPr/>
          </a:p>
          <a:p>
            <a:pPr indent="-298450" lvl="1" marL="914400" rtl="0" algn="l">
              <a:lnSpc>
                <a:spcPct val="100000"/>
              </a:lnSpc>
              <a:spcBef>
                <a:spcPts val="1600"/>
              </a:spcBef>
              <a:spcAft>
                <a:spcPts val="0"/>
              </a:spcAft>
              <a:buSzPts val="1100"/>
              <a:buChar char="○"/>
            </a:pPr>
            <a:r>
              <a:rPr lang="en"/>
              <a:t>Ford Motor Co.</a:t>
            </a:r>
            <a:endParaRPr/>
          </a:p>
          <a:p>
            <a:pPr indent="-298450" lvl="1" marL="914400" rtl="0" algn="l">
              <a:lnSpc>
                <a:spcPct val="100000"/>
              </a:lnSpc>
              <a:spcBef>
                <a:spcPts val="1600"/>
              </a:spcBef>
              <a:spcAft>
                <a:spcPts val="0"/>
              </a:spcAft>
              <a:buSzPts val="1100"/>
              <a:buChar char="○"/>
            </a:pPr>
            <a:r>
              <a:rPr lang="en"/>
              <a:t>Aptiv PLC</a:t>
            </a:r>
            <a:endParaRPr/>
          </a:p>
          <a:p>
            <a:pPr indent="-298450" lvl="1" marL="914400" rtl="0" algn="l">
              <a:lnSpc>
                <a:spcPct val="100000"/>
              </a:lnSpc>
              <a:spcBef>
                <a:spcPts val="1600"/>
              </a:spcBef>
              <a:spcAft>
                <a:spcPts val="0"/>
              </a:spcAft>
              <a:buSzPts val="1100"/>
              <a:buChar char="○"/>
            </a:pPr>
            <a:r>
              <a:rPr lang="en"/>
              <a:t>Constellation Brands Inc</a:t>
            </a:r>
            <a:endParaRPr/>
          </a:p>
          <a:p>
            <a:pPr indent="-298450" lvl="1" marL="914400" rtl="0" algn="l">
              <a:lnSpc>
                <a:spcPct val="100000"/>
              </a:lnSpc>
              <a:spcBef>
                <a:spcPts val="1600"/>
              </a:spcBef>
              <a:spcAft>
                <a:spcPts val="0"/>
              </a:spcAft>
              <a:buSzPts val="1100"/>
              <a:buChar char="○"/>
            </a:pPr>
            <a:r>
              <a:rPr lang="en"/>
              <a:t>Estee Lauder Cos.</a:t>
            </a:r>
            <a:endParaRPr/>
          </a:p>
          <a:p>
            <a:pPr indent="-298450" lvl="1" marL="914400" rtl="0" algn="l">
              <a:lnSpc>
                <a:spcPct val="100000"/>
              </a:lnSpc>
              <a:spcBef>
                <a:spcPts val="1600"/>
              </a:spcBef>
              <a:spcAft>
                <a:spcPts val="0"/>
              </a:spcAft>
              <a:buSzPts val="1100"/>
              <a:buChar char="○"/>
            </a:pPr>
            <a:r>
              <a:rPr lang="en"/>
              <a:t>SunPower Corp.</a:t>
            </a:r>
            <a:endParaRPr/>
          </a:p>
          <a:p>
            <a:pPr indent="-298450" lvl="1" marL="914400" rtl="0" algn="l">
              <a:lnSpc>
                <a:spcPct val="100000"/>
              </a:lnSpc>
              <a:spcBef>
                <a:spcPts val="1600"/>
              </a:spcBef>
              <a:spcAft>
                <a:spcPts val="0"/>
              </a:spcAft>
              <a:buSzPts val="1100"/>
              <a:buChar char="○"/>
            </a:pPr>
            <a:r>
              <a:rPr lang="en"/>
              <a:t>Coca-Cola Co.</a:t>
            </a:r>
            <a:endParaRPr/>
          </a:p>
          <a:p>
            <a:pPr indent="-228600" lvl="1" marL="914400" rtl="0" algn="l">
              <a:lnSpc>
                <a:spcPct val="100000"/>
              </a:lnSpc>
              <a:spcBef>
                <a:spcPts val="1600"/>
              </a:spcBef>
              <a:spcAft>
                <a:spcPts val="0"/>
              </a:spcAft>
              <a:buSzPts val="1100"/>
              <a:buNone/>
            </a:pPr>
            <a:r>
              <a:t/>
            </a:r>
            <a:endParaRPr/>
          </a:p>
        </p:txBody>
      </p:sp>
      <p:sp>
        <p:nvSpPr>
          <p:cNvPr id="399" name="Google Shape;399;p39"/>
          <p:cNvSpPr txBox="1"/>
          <p:nvPr>
            <p:ph idx="2" type="body"/>
          </p:nvPr>
        </p:nvSpPr>
        <p:spPr>
          <a:xfrm>
            <a:off x="4572000" y="1386293"/>
            <a:ext cx="3403200" cy="3273714"/>
          </a:xfrm>
          <a:prstGeom prst="rect">
            <a:avLst/>
          </a:prstGeom>
          <a:noFill/>
          <a:ln>
            <a:noFill/>
          </a:ln>
        </p:spPr>
        <p:txBody>
          <a:bodyPr anchorCtr="0" anchor="t" bIns="91425" lIns="91425" spcFirstLastPara="1" rIns="91425" wrap="square" tIns="91425">
            <a:noAutofit/>
          </a:bodyPr>
          <a:lstStyle/>
          <a:p>
            <a:pPr indent="-298450" lvl="1" marL="914400" rtl="0" algn="l">
              <a:lnSpc>
                <a:spcPct val="115000"/>
              </a:lnSpc>
              <a:spcBef>
                <a:spcPts val="1600"/>
              </a:spcBef>
              <a:spcAft>
                <a:spcPts val="0"/>
              </a:spcAft>
              <a:buSzPts val="1100"/>
              <a:buChar char="○"/>
            </a:pPr>
            <a:r>
              <a:rPr lang="en"/>
              <a:t>Walmart Inc.</a:t>
            </a:r>
            <a:endParaRPr/>
          </a:p>
          <a:p>
            <a:pPr indent="-298450" lvl="1" marL="914400" rtl="0" algn="l">
              <a:lnSpc>
                <a:spcPct val="115000"/>
              </a:lnSpc>
              <a:spcBef>
                <a:spcPts val="1600"/>
              </a:spcBef>
              <a:spcAft>
                <a:spcPts val="0"/>
              </a:spcAft>
              <a:buSzPts val="1100"/>
              <a:buChar char="○"/>
            </a:pPr>
            <a:r>
              <a:rPr lang="en"/>
              <a:t>Home Depot Inc.</a:t>
            </a:r>
            <a:endParaRPr/>
          </a:p>
          <a:p>
            <a:pPr indent="-298450" lvl="1" marL="914400" rtl="0" algn="l">
              <a:lnSpc>
                <a:spcPct val="115000"/>
              </a:lnSpc>
              <a:spcBef>
                <a:spcPts val="1600"/>
              </a:spcBef>
              <a:spcAft>
                <a:spcPts val="0"/>
              </a:spcAft>
              <a:buSzPts val="1100"/>
              <a:buChar char="○"/>
            </a:pPr>
            <a:r>
              <a:rPr lang="en"/>
              <a:t>NextEra Energy Inc.</a:t>
            </a:r>
            <a:endParaRPr/>
          </a:p>
          <a:p>
            <a:pPr indent="-298450" lvl="1" marL="914400" rtl="0" algn="l">
              <a:lnSpc>
                <a:spcPct val="115000"/>
              </a:lnSpc>
              <a:spcBef>
                <a:spcPts val="1600"/>
              </a:spcBef>
              <a:spcAft>
                <a:spcPts val="0"/>
              </a:spcAft>
              <a:buSzPts val="1100"/>
              <a:buChar char="○"/>
            </a:pPr>
            <a:r>
              <a:rPr lang="en"/>
              <a:t>CSX Corp.</a:t>
            </a:r>
            <a:endParaRPr/>
          </a:p>
          <a:p>
            <a:pPr indent="-298450" lvl="1" marL="914400" rtl="0" algn="l">
              <a:lnSpc>
                <a:spcPct val="115000"/>
              </a:lnSpc>
              <a:spcBef>
                <a:spcPts val="1600"/>
              </a:spcBef>
              <a:spcAft>
                <a:spcPts val="0"/>
              </a:spcAft>
              <a:buSzPts val="1100"/>
              <a:buChar char="○"/>
            </a:pPr>
            <a:r>
              <a:rPr lang="en"/>
              <a:t>McDonald’s Corp.</a:t>
            </a:r>
            <a:endParaRPr/>
          </a:p>
          <a:p>
            <a:pPr indent="-298450" lvl="1" marL="914400" rtl="0" algn="l">
              <a:lnSpc>
                <a:spcPct val="115000"/>
              </a:lnSpc>
              <a:spcBef>
                <a:spcPts val="1600"/>
              </a:spcBef>
              <a:spcAft>
                <a:spcPts val="0"/>
              </a:spcAft>
              <a:buSzPts val="1100"/>
              <a:buChar char="○"/>
            </a:pPr>
            <a:r>
              <a:rPr lang="en"/>
              <a:t>Simon Property Group Inc.</a:t>
            </a:r>
            <a:endParaRPr/>
          </a:p>
          <a:p>
            <a:pPr indent="-298450" lvl="1" marL="914400" rtl="0" algn="l">
              <a:lnSpc>
                <a:spcPct val="115000"/>
              </a:lnSpc>
              <a:spcBef>
                <a:spcPts val="1600"/>
              </a:spcBef>
              <a:spcAft>
                <a:spcPts val="0"/>
              </a:spcAft>
              <a:buSzPts val="1100"/>
              <a:buChar char="○"/>
            </a:pPr>
            <a:r>
              <a:rPr lang="en"/>
              <a:t>First Solar Inc. </a:t>
            </a:r>
            <a:endParaRPr/>
          </a:p>
          <a:p>
            <a:pPr indent="-298450" lvl="1" marL="914400" rtl="0" algn="l">
              <a:lnSpc>
                <a:spcPct val="115000"/>
              </a:lnSpc>
              <a:spcBef>
                <a:spcPts val="1600"/>
              </a:spcBef>
              <a:spcAft>
                <a:spcPts val="0"/>
              </a:spcAft>
              <a:buSzPts val="1100"/>
              <a:buChar char="○"/>
            </a:pPr>
            <a:r>
              <a:rPr lang="en"/>
              <a:t>Norfolk Southern Corp.</a:t>
            </a:r>
            <a:endParaRPr/>
          </a:p>
          <a:p>
            <a:pPr indent="-228600" lvl="1" marL="914400" rtl="0" algn="l">
              <a:lnSpc>
                <a:spcPct val="115000"/>
              </a:lnSpc>
              <a:spcBef>
                <a:spcPts val="1600"/>
              </a:spcBef>
              <a:spcAft>
                <a:spcPts val="0"/>
              </a:spcAft>
              <a:buSzPts val="11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Overview of two portfolios (Republican)</a:t>
            </a:r>
            <a:endParaRPr/>
          </a:p>
        </p:txBody>
      </p:sp>
      <p:sp>
        <p:nvSpPr>
          <p:cNvPr id="405" name="Google Shape;405;p4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The Republican Portfolio</a:t>
            </a:r>
            <a:endParaRPr/>
          </a:p>
          <a:p>
            <a:pPr indent="-298450" lvl="1" marL="914400" rtl="0" algn="l">
              <a:lnSpc>
                <a:spcPct val="100000"/>
              </a:lnSpc>
              <a:spcBef>
                <a:spcPts val="1600"/>
              </a:spcBef>
              <a:spcAft>
                <a:spcPts val="0"/>
              </a:spcAft>
              <a:buSzPts val="1100"/>
              <a:buChar char="○"/>
            </a:pPr>
            <a:r>
              <a:rPr lang="en"/>
              <a:t>Honeywell International Inc.</a:t>
            </a:r>
            <a:endParaRPr/>
          </a:p>
          <a:p>
            <a:pPr indent="-298450" lvl="1" marL="914400" rtl="0" algn="l">
              <a:lnSpc>
                <a:spcPct val="100000"/>
              </a:lnSpc>
              <a:spcBef>
                <a:spcPts val="1600"/>
              </a:spcBef>
              <a:spcAft>
                <a:spcPts val="0"/>
              </a:spcAft>
              <a:buSzPts val="1100"/>
              <a:buChar char="○"/>
            </a:pPr>
            <a:r>
              <a:rPr lang="en"/>
              <a:t> Alphabet Inc.,</a:t>
            </a:r>
            <a:endParaRPr/>
          </a:p>
          <a:p>
            <a:pPr indent="-298450" lvl="1" marL="914400" rtl="0" algn="l">
              <a:lnSpc>
                <a:spcPct val="100000"/>
              </a:lnSpc>
              <a:spcBef>
                <a:spcPts val="1600"/>
              </a:spcBef>
              <a:spcAft>
                <a:spcPts val="0"/>
              </a:spcAft>
              <a:buSzPts val="1100"/>
              <a:buChar char="○"/>
            </a:pPr>
            <a:r>
              <a:rPr lang="en"/>
              <a:t>ConocoPhillips</a:t>
            </a:r>
            <a:endParaRPr/>
          </a:p>
          <a:p>
            <a:pPr indent="-298450" lvl="1" marL="914400" rtl="0" algn="l">
              <a:lnSpc>
                <a:spcPct val="100000"/>
              </a:lnSpc>
              <a:spcBef>
                <a:spcPts val="1600"/>
              </a:spcBef>
              <a:spcAft>
                <a:spcPts val="0"/>
              </a:spcAft>
              <a:buSzPts val="1100"/>
              <a:buChar char="○"/>
            </a:pPr>
            <a:r>
              <a:rPr lang="en"/>
              <a:t> Marathon Oil Corp.,</a:t>
            </a:r>
            <a:endParaRPr/>
          </a:p>
          <a:p>
            <a:pPr indent="-298450" lvl="1" marL="914400" rtl="0" algn="l">
              <a:lnSpc>
                <a:spcPct val="100000"/>
              </a:lnSpc>
              <a:spcBef>
                <a:spcPts val="1600"/>
              </a:spcBef>
              <a:spcAft>
                <a:spcPts val="0"/>
              </a:spcAft>
              <a:buSzPts val="1100"/>
              <a:buChar char="○"/>
            </a:pPr>
            <a:r>
              <a:rPr lang="en"/>
              <a:t>Citigroup Inc.</a:t>
            </a:r>
            <a:endParaRPr/>
          </a:p>
          <a:p>
            <a:pPr indent="-298450" lvl="1" marL="914400" rtl="0" algn="l">
              <a:lnSpc>
                <a:spcPct val="100000"/>
              </a:lnSpc>
              <a:spcBef>
                <a:spcPts val="1600"/>
              </a:spcBef>
              <a:spcAft>
                <a:spcPts val="0"/>
              </a:spcAft>
              <a:buSzPts val="1100"/>
              <a:buChar char="○"/>
            </a:pPr>
            <a:r>
              <a:rPr lang="en"/>
              <a:t> Salesforce.com Inc.,</a:t>
            </a:r>
            <a:endParaRPr/>
          </a:p>
          <a:p>
            <a:pPr indent="-298450" lvl="1" marL="914400" rtl="0" algn="l">
              <a:lnSpc>
                <a:spcPct val="100000"/>
              </a:lnSpc>
              <a:spcBef>
                <a:spcPts val="1600"/>
              </a:spcBef>
              <a:spcAft>
                <a:spcPts val="0"/>
              </a:spcAft>
              <a:buSzPts val="1100"/>
              <a:buChar char="○"/>
            </a:pPr>
            <a:r>
              <a:rPr lang="en"/>
              <a:t>QUALCOMM Inc.,</a:t>
            </a:r>
            <a:endParaRPr/>
          </a:p>
        </p:txBody>
      </p:sp>
      <p:sp>
        <p:nvSpPr>
          <p:cNvPr id="406" name="Google Shape;406;p40"/>
          <p:cNvSpPr txBox="1"/>
          <p:nvPr>
            <p:ph idx="2" type="body"/>
          </p:nvPr>
        </p:nvSpPr>
        <p:spPr>
          <a:xfrm>
            <a:off x="4572000" y="1386293"/>
            <a:ext cx="3403200" cy="3273714"/>
          </a:xfrm>
          <a:prstGeom prst="rect">
            <a:avLst/>
          </a:prstGeom>
          <a:noFill/>
          <a:ln>
            <a:noFill/>
          </a:ln>
        </p:spPr>
        <p:txBody>
          <a:bodyPr anchorCtr="0" anchor="t" bIns="91425" lIns="91425" spcFirstLastPara="1" rIns="91425" wrap="square" tIns="91425">
            <a:noAutofit/>
          </a:bodyPr>
          <a:lstStyle/>
          <a:p>
            <a:pPr indent="-298450" lvl="1" marL="914400" rtl="0" algn="l">
              <a:lnSpc>
                <a:spcPct val="100000"/>
              </a:lnSpc>
              <a:spcBef>
                <a:spcPts val="1600"/>
              </a:spcBef>
              <a:spcAft>
                <a:spcPts val="0"/>
              </a:spcAft>
              <a:buSzPts val="1100"/>
              <a:buChar char="○"/>
            </a:pPr>
            <a:r>
              <a:rPr lang="en"/>
              <a:t>Gilead Sciences Inc.</a:t>
            </a:r>
            <a:endParaRPr/>
          </a:p>
          <a:p>
            <a:pPr indent="-298450" lvl="1" marL="914400" rtl="0" algn="l">
              <a:lnSpc>
                <a:spcPct val="100000"/>
              </a:lnSpc>
              <a:spcBef>
                <a:spcPts val="1600"/>
              </a:spcBef>
              <a:spcAft>
                <a:spcPts val="0"/>
              </a:spcAft>
              <a:buSzPts val="1100"/>
              <a:buChar char="○"/>
            </a:pPr>
            <a:r>
              <a:rPr lang="en"/>
              <a:t> Amazon.com Inc.</a:t>
            </a:r>
            <a:endParaRPr/>
          </a:p>
          <a:p>
            <a:pPr indent="-298450" lvl="1" marL="914400" rtl="0" algn="l">
              <a:lnSpc>
                <a:spcPct val="100000"/>
              </a:lnSpc>
              <a:spcBef>
                <a:spcPts val="1600"/>
              </a:spcBef>
              <a:spcAft>
                <a:spcPts val="0"/>
              </a:spcAft>
              <a:buSzPts val="1100"/>
              <a:buChar char="○"/>
            </a:pPr>
            <a:r>
              <a:rPr lang="en"/>
              <a:t>Chevron Corp.</a:t>
            </a:r>
            <a:endParaRPr/>
          </a:p>
          <a:p>
            <a:pPr indent="-298450" lvl="1" marL="914400" rtl="0" algn="l">
              <a:lnSpc>
                <a:spcPct val="100000"/>
              </a:lnSpc>
              <a:spcBef>
                <a:spcPts val="1600"/>
              </a:spcBef>
              <a:spcAft>
                <a:spcPts val="0"/>
              </a:spcAft>
              <a:buSzPts val="1100"/>
              <a:buChar char="○"/>
            </a:pPr>
            <a:r>
              <a:rPr lang="en"/>
              <a:t>Facebook Inc.</a:t>
            </a:r>
            <a:endParaRPr/>
          </a:p>
          <a:p>
            <a:pPr indent="-298450" lvl="1" marL="914400" rtl="0" algn="l">
              <a:lnSpc>
                <a:spcPct val="100000"/>
              </a:lnSpc>
              <a:spcBef>
                <a:spcPts val="1600"/>
              </a:spcBef>
              <a:spcAft>
                <a:spcPts val="0"/>
              </a:spcAft>
              <a:buSzPts val="1100"/>
              <a:buChar char="○"/>
            </a:pPr>
            <a:r>
              <a:rPr lang="en"/>
              <a:t>Merck &amp; Co.</a:t>
            </a:r>
            <a:endParaRPr/>
          </a:p>
          <a:p>
            <a:pPr indent="-298450" lvl="1" marL="914400" rtl="0" algn="l">
              <a:lnSpc>
                <a:spcPct val="100000"/>
              </a:lnSpc>
              <a:spcBef>
                <a:spcPts val="1600"/>
              </a:spcBef>
              <a:spcAft>
                <a:spcPts val="0"/>
              </a:spcAft>
              <a:buSzPts val="1100"/>
              <a:buChar char="○"/>
            </a:pPr>
            <a:r>
              <a:rPr lang="en"/>
              <a:t>PayPal Holdings Inc.</a:t>
            </a:r>
            <a:endParaRPr/>
          </a:p>
          <a:p>
            <a:pPr indent="-298450" lvl="1" marL="914400" rtl="0" algn="l">
              <a:lnSpc>
                <a:spcPct val="100000"/>
              </a:lnSpc>
              <a:spcBef>
                <a:spcPts val="1600"/>
              </a:spcBef>
              <a:spcAft>
                <a:spcPts val="0"/>
              </a:spcAft>
              <a:buSzPts val="1100"/>
              <a:buChar char="○"/>
            </a:pPr>
            <a:r>
              <a:rPr lang="en"/>
              <a:t>American Express Co. </a:t>
            </a:r>
            <a:endParaRPr/>
          </a:p>
          <a:p>
            <a:pPr indent="-298450" lvl="1" marL="914400" rtl="0" algn="l">
              <a:lnSpc>
                <a:spcPct val="100000"/>
              </a:lnSpc>
              <a:spcBef>
                <a:spcPts val="1600"/>
              </a:spcBef>
              <a:spcAft>
                <a:spcPts val="0"/>
              </a:spcAft>
              <a:buSzPts val="1100"/>
              <a:buChar char="○"/>
            </a:pPr>
            <a:r>
              <a:rPr lang="en"/>
              <a:t>Visa Inc</a:t>
            </a:r>
            <a:endParaRPr/>
          </a:p>
          <a:p>
            <a:pPr indent="-228600" lvl="1" marL="914400" rtl="0" algn="l">
              <a:lnSpc>
                <a:spcPct val="115000"/>
              </a:lnSpc>
              <a:spcBef>
                <a:spcPts val="1600"/>
              </a:spcBef>
              <a:spcAft>
                <a:spcPts val="0"/>
              </a:spcAft>
              <a:buSzPts val="11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Differences by sectors</a:t>
            </a:r>
            <a:endParaRPr/>
          </a:p>
        </p:txBody>
      </p:sp>
      <p:pic>
        <p:nvPicPr>
          <p:cNvPr id="412" name="Google Shape;412;p41"/>
          <p:cNvPicPr preferRelativeResize="0"/>
          <p:nvPr/>
        </p:nvPicPr>
        <p:blipFill rotWithShape="1">
          <a:blip r:embed="rId3">
            <a:alphaModFix/>
          </a:blip>
          <a:srcRect b="0" l="0" r="0" t="0"/>
          <a:stretch/>
        </p:blipFill>
        <p:spPr>
          <a:xfrm>
            <a:off x="1628606" y="1071309"/>
            <a:ext cx="6076161" cy="31598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2"/>
          <p:cNvSpPr txBox="1"/>
          <p:nvPr>
            <p:ph type="title"/>
          </p:nvPr>
        </p:nvSpPr>
        <p:spPr>
          <a:xfrm>
            <a:off x="1297500" y="393750"/>
            <a:ext cx="7397416"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Differences by headquarter locations</a:t>
            </a:r>
            <a:endParaRPr/>
          </a:p>
        </p:txBody>
      </p:sp>
      <p:pic>
        <p:nvPicPr>
          <p:cNvPr id="418" name="Google Shape;418;p42"/>
          <p:cNvPicPr preferRelativeResize="0"/>
          <p:nvPr/>
        </p:nvPicPr>
        <p:blipFill rotWithShape="1">
          <a:blip r:embed="rId3">
            <a:alphaModFix/>
          </a:blip>
          <a:srcRect b="0" l="0" r="0" t="0"/>
          <a:stretch/>
        </p:blipFill>
        <p:spPr>
          <a:xfrm>
            <a:off x="1071284" y="1307850"/>
            <a:ext cx="3376295" cy="2028825"/>
          </a:xfrm>
          <a:prstGeom prst="rect">
            <a:avLst/>
          </a:prstGeom>
          <a:noFill/>
          <a:ln>
            <a:noFill/>
          </a:ln>
        </p:spPr>
      </p:pic>
      <p:pic>
        <p:nvPicPr>
          <p:cNvPr id="419" name="Google Shape;419;p42"/>
          <p:cNvPicPr preferRelativeResize="0"/>
          <p:nvPr/>
        </p:nvPicPr>
        <p:blipFill rotWithShape="1">
          <a:blip r:embed="rId4">
            <a:alphaModFix/>
          </a:blip>
          <a:srcRect b="0" l="0" r="0" t="0"/>
          <a:stretch/>
        </p:blipFill>
        <p:spPr>
          <a:xfrm>
            <a:off x="4696423" y="1307850"/>
            <a:ext cx="3376293" cy="2028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Differences of returns</a:t>
            </a:r>
            <a:endParaRPr/>
          </a:p>
        </p:txBody>
      </p:sp>
      <p:pic>
        <p:nvPicPr>
          <p:cNvPr id="425" name="Google Shape;425;p43"/>
          <p:cNvPicPr preferRelativeResize="0"/>
          <p:nvPr/>
        </p:nvPicPr>
        <p:blipFill rotWithShape="1">
          <a:blip r:embed="rId3">
            <a:alphaModFix/>
          </a:blip>
          <a:srcRect b="0" l="0" r="0" t="0"/>
          <a:stretch/>
        </p:blipFill>
        <p:spPr>
          <a:xfrm>
            <a:off x="556240" y="2073162"/>
            <a:ext cx="3855887" cy="1899139"/>
          </a:xfrm>
          <a:prstGeom prst="rect">
            <a:avLst/>
          </a:prstGeom>
          <a:noFill/>
          <a:ln>
            <a:noFill/>
          </a:ln>
        </p:spPr>
      </p:pic>
      <p:pic>
        <p:nvPicPr>
          <p:cNvPr id="426" name="Google Shape;426;p43"/>
          <p:cNvPicPr preferRelativeResize="0"/>
          <p:nvPr/>
        </p:nvPicPr>
        <p:blipFill rotWithShape="1">
          <a:blip r:embed="rId4">
            <a:alphaModFix/>
          </a:blip>
          <a:srcRect b="0" l="0" r="0" t="0"/>
          <a:stretch/>
        </p:blipFill>
        <p:spPr>
          <a:xfrm>
            <a:off x="4731872" y="2073162"/>
            <a:ext cx="3855887" cy="1899139"/>
          </a:xfrm>
          <a:prstGeom prst="rect">
            <a:avLst/>
          </a:prstGeom>
          <a:noFill/>
          <a:ln>
            <a:noFill/>
          </a:ln>
        </p:spPr>
      </p:pic>
      <p:sp>
        <p:nvSpPr>
          <p:cNvPr id="427" name="Google Shape;427;p43"/>
          <p:cNvSpPr txBox="1"/>
          <p:nvPr/>
        </p:nvSpPr>
        <p:spPr>
          <a:xfrm>
            <a:off x="556241" y="1605425"/>
            <a:ext cx="3403200" cy="3911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Trends of cumulative return </a:t>
            </a:r>
            <a:endParaRPr/>
          </a:p>
        </p:txBody>
      </p:sp>
      <p:sp>
        <p:nvSpPr>
          <p:cNvPr id="428" name="Google Shape;428;p43"/>
          <p:cNvSpPr txBox="1"/>
          <p:nvPr/>
        </p:nvSpPr>
        <p:spPr>
          <a:xfrm>
            <a:off x="4696291" y="1605425"/>
            <a:ext cx="3403200" cy="39110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Trends of annualized return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Differences of variances of returns</a:t>
            </a:r>
            <a:endParaRPr/>
          </a:p>
        </p:txBody>
      </p:sp>
      <p:pic>
        <p:nvPicPr>
          <p:cNvPr id="434" name="Google Shape;434;p44"/>
          <p:cNvPicPr preferRelativeResize="0"/>
          <p:nvPr/>
        </p:nvPicPr>
        <p:blipFill rotWithShape="1">
          <a:blip r:embed="rId3">
            <a:alphaModFix/>
          </a:blip>
          <a:srcRect b="0" l="0" r="0" t="0"/>
          <a:stretch/>
        </p:blipFill>
        <p:spPr>
          <a:xfrm>
            <a:off x="2194560" y="1634106"/>
            <a:ext cx="4754880" cy="22015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Part A – Comparing the Sharpe ratio and the Information ratio</a:t>
            </a:r>
            <a:endParaRPr/>
          </a:p>
        </p:txBody>
      </p:sp>
      <p:pic>
        <p:nvPicPr>
          <p:cNvPr id="440" name="Google Shape;440;p45"/>
          <p:cNvPicPr preferRelativeResize="0"/>
          <p:nvPr/>
        </p:nvPicPr>
        <p:blipFill rotWithShape="1">
          <a:blip r:embed="rId3">
            <a:alphaModFix/>
          </a:blip>
          <a:srcRect b="0" l="0" r="0" t="0"/>
          <a:stretch/>
        </p:blipFill>
        <p:spPr>
          <a:xfrm>
            <a:off x="981075" y="1729422"/>
            <a:ext cx="3590925" cy="1679575"/>
          </a:xfrm>
          <a:prstGeom prst="rect">
            <a:avLst/>
          </a:prstGeom>
          <a:noFill/>
          <a:ln>
            <a:noFill/>
          </a:ln>
        </p:spPr>
      </p:pic>
      <p:pic>
        <p:nvPicPr>
          <p:cNvPr id="441" name="Google Shape;441;p45"/>
          <p:cNvPicPr preferRelativeResize="0"/>
          <p:nvPr/>
        </p:nvPicPr>
        <p:blipFill rotWithShape="1">
          <a:blip r:embed="rId4">
            <a:alphaModFix/>
          </a:blip>
          <a:srcRect b="0" l="0" r="0" t="0"/>
          <a:stretch/>
        </p:blipFill>
        <p:spPr>
          <a:xfrm>
            <a:off x="5097706" y="1729422"/>
            <a:ext cx="3590925" cy="16821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1B212C"/>
      </a:lt1>
      <a:dk2>
        <a:srgbClr val="A7A7A7"/>
      </a:dk2>
      <a:lt2>
        <a:srgbClr val="535353"/>
      </a:lt2>
      <a:accent1>
        <a:srgbClr val="0145AC"/>
      </a:accent1>
      <a:accent2>
        <a:srgbClr val="EECE1A"/>
      </a:accent2>
      <a:accent3>
        <a:srgbClr val="4E5567"/>
      </a:accent3>
      <a:accent4>
        <a:srgbClr val="F4D6AD"/>
      </a:accent4>
      <a:accent5>
        <a:srgbClr val="7890CD"/>
      </a:accent5>
      <a:accent6>
        <a:srgbClr val="F15E2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