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7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19423-B222-40FE-98BE-C55104BF7A60}" v="1" dt="2021-09-14T17:59:56.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88" autoAdjust="0"/>
  </p:normalViewPr>
  <p:slideViewPr>
    <p:cSldViewPr snapToGrid="0">
      <p:cViewPr>
        <p:scale>
          <a:sx n="100" d="100"/>
          <a:sy n="100" d="100"/>
        </p:scale>
        <p:origin x="1758"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choeman" userId="0eb153ed4ac81eb2" providerId="LiveId" clId="{B0C19423-B222-40FE-98BE-C55104BF7A60}"/>
    <pc:docChg chg="undo custSel modSld">
      <pc:chgData name="Matthew Schoeman" userId="0eb153ed4ac81eb2" providerId="LiveId" clId="{B0C19423-B222-40FE-98BE-C55104BF7A60}" dt="2021-09-14T18:22:29.189" v="40" actId="1076"/>
      <pc:docMkLst>
        <pc:docMk/>
      </pc:docMkLst>
      <pc:sldChg chg="modNotesTx">
        <pc:chgData name="Matthew Schoeman" userId="0eb153ed4ac81eb2" providerId="LiveId" clId="{B0C19423-B222-40FE-98BE-C55104BF7A60}" dt="2021-09-14T17:42:41.260" v="12" actId="20577"/>
        <pc:sldMkLst>
          <pc:docMk/>
          <pc:sldMk cId="0" sldId="261"/>
        </pc:sldMkLst>
      </pc:sldChg>
      <pc:sldChg chg="modSp mod">
        <pc:chgData name="Matthew Schoeman" userId="0eb153ed4ac81eb2" providerId="LiveId" clId="{B0C19423-B222-40FE-98BE-C55104BF7A60}" dt="2021-09-14T17:57:34.812" v="32" actId="1076"/>
        <pc:sldMkLst>
          <pc:docMk/>
          <pc:sldMk cId="0" sldId="269"/>
        </pc:sldMkLst>
        <pc:spChg chg="mod">
          <ac:chgData name="Matthew Schoeman" userId="0eb153ed4ac81eb2" providerId="LiveId" clId="{B0C19423-B222-40FE-98BE-C55104BF7A60}" dt="2021-09-14T17:48:41.444" v="14" actId="1076"/>
          <ac:spMkLst>
            <pc:docMk/>
            <pc:sldMk cId="0" sldId="269"/>
            <ac:spMk id="508" creationId="{00000000-0000-0000-0000-000000000000}"/>
          </ac:spMkLst>
        </pc:spChg>
        <pc:spChg chg="mod">
          <ac:chgData name="Matthew Schoeman" userId="0eb153ed4ac81eb2" providerId="LiveId" clId="{B0C19423-B222-40FE-98BE-C55104BF7A60}" dt="2021-09-14T17:57:34.812" v="32" actId="1076"/>
          <ac:spMkLst>
            <pc:docMk/>
            <pc:sldMk cId="0" sldId="269"/>
            <ac:spMk id="509" creationId="{00000000-0000-0000-0000-000000000000}"/>
          </ac:spMkLst>
        </pc:spChg>
        <pc:spChg chg="mod">
          <ac:chgData name="Matthew Schoeman" userId="0eb153ed4ac81eb2" providerId="LiveId" clId="{B0C19423-B222-40FE-98BE-C55104BF7A60}" dt="2021-09-14T17:48:39.847" v="13" actId="1076"/>
          <ac:spMkLst>
            <pc:docMk/>
            <pc:sldMk cId="0" sldId="269"/>
            <ac:spMk id="510" creationId="{00000000-0000-0000-0000-000000000000}"/>
          </ac:spMkLst>
        </pc:spChg>
      </pc:sldChg>
      <pc:sldChg chg="modSp mod">
        <pc:chgData name="Matthew Schoeman" userId="0eb153ed4ac81eb2" providerId="LiveId" clId="{B0C19423-B222-40FE-98BE-C55104BF7A60}" dt="2021-09-14T17:55:55.900" v="29" actId="20577"/>
        <pc:sldMkLst>
          <pc:docMk/>
          <pc:sldMk cId="0" sldId="273"/>
        </pc:sldMkLst>
        <pc:spChg chg="mod">
          <ac:chgData name="Matthew Schoeman" userId="0eb153ed4ac81eb2" providerId="LiveId" clId="{B0C19423-B222-40FE-98BE-C55104BF7A60}" dt="2021-09-14T17:55:54.605" v="25" actId="20577"/>
          <ac:spMkLst>
            <pc:docMk/>
            <pc:sldMk cId="0" sldId="273"/>
            <ac:spMk id="530" creationId="{00000000-0000-0000-0000-000000000000}"/>
          </ac:spMkLst>
        </pc:spChg>
        <pc:spChg chg="mod">
          <ac:chgData name="Matthew Schoeman" userId="0eb153ed4ac81eb2" providerId="LiveId" clId="{B0C19423-B222-40FE-98BE-C55104BF7A60}" dt="2021-09-14T17:55:55.900" v="29" actId="20577"/>
          <ac:spMkLst>
            <pc:docMk/>
            <pc:sldMk cId="0" sldId="273"/>
            <ac:spMk id="531" creationId="{00000000-0000-0000-0000-000000000000}"/>
          </ac:spMkLst>
        </pc:spChg>
        <pc:spChg chg="mod">
          <ac:chgData name="Matthew Schoeman" userId="0eb153ed4ac81eb2" providerId="LiveId" clId="{B0C19423-B222-40FE-98BE-C55104BF7A60}" dt="2021-09-14T17:55:55.625" v="28" actId="20577"/>
          <ac:spMkLst>
            <pc:docMk/>
            <pc:sldMk cId="0" sldId="273"/>
            <ac:spMk id="534" creationId="{00000000-0000-0000-0000-000000000000}"/>
          </ac:spMkLst>
        </pc:spChg>
      </pc:sldChg>
      <pc:sldChg chg="modSp mod">
        <pc:chgData name="Matthew Schoeman" userId="0eb153ed4ac81eb2" providerId="LiveId" clId="{B0C19423-B222-40FE-98BE-C55104BF7A60}" dt="2021-09-14T17:57:33.857" v="31" actId="14100"/>
        <pc:sldMkLst>
          <pc:docMk/>
          <pc:sldMk cId="0" sldId="274"/>
        </pc:sldMkLst>
        <pc:spChg chg="mod">
          <ac:chgData name="Matthew Schoeman" userId="0eb153ed4ac81eb2" providerId="LiveId" clId="{B0C19423-B222-40FE-98BE-C55104BF7A60}" dt="2021-09-14T17:57:33.857" v="31" actId="14100"/>
          <ac:spMkLst>
            <pc:docMk/>
            <pc:sldMk cId="0" sldId="274"/>
            <ac:spMk id="554" creationId="{00000000-0000-0000-0000-000000000000}"/>
          </ac:spMkLst>
        </pc:spChg>
      </pc:sldChg>
      <pc:sldChg chg="addSp modSp mod">
        <pc:chgData name="Matthew Schoeman" userId="0eb153ed4ac81eb2" providerId="LiveId" clId="{B0C19423-B222-40FE-98BE-C55104BF7A60}" dt="2021-09-14T17:59:56.753" v="34" actId="571"/>
        <pc:sldMkLst>
          <pc:docMk/>
          <pc:sldMk cId="0" sldId="275"/>
        </pc:sldMkLst>
        <pc:spChg chg="add mod">
          <ac:chgData name="Matthew Schoeman" userId="0eb153ed4ac81eb2" providerId="LiveId" clId="{B0C19423-B222-40FE-98BE-C55104BF7A60}" dt="2021-09-14T17:59:56.753" v="34" actId="571"/>
          <ac:spMkLst>
            <pc:docMk/>
            <pc:sldMk cId="0" sldId="275"/>
            <ac:spMk id="52" creationId="{E521D8F5-068D-4358-91D9-42D79BF75314}"/>
          </ac:spMkLst>
        </pc:spChg>
        <pc:spChg chg="mod">
          <ac:chgData name="Matthew Schoeman" userId="0eb153ed4ac81eb2" providerId="LiveId" clId="{B0C19423-B222-40FE-98BE-C55104BF7A60}" dt="2021-09-14T17:58:48.176" v="33" actId="1076"/>
          <ac:spMkLst>
            <pc:docMk/>
            <pc:sldMk cId="0" sldId="275"/>
            <ac:spMk id="624" creationId="{00000000-0000-0000-0000-000000000000}"/>
          </ac:spMkLst>
        </pc:spChg>
      </pc:sldChg>
      <pc:sldChg chg="modSp mod">
        <pc:chgData name="Matthew Schoeman" userId="0eb153ed4ac81eb2" providerId="LiveId" clId="{B0C19423-B222-40FE-98BE-C55104BF7A60}" dt="2021-09-14T18:13:40.544" v="35" actId="1076"/>
        <pc:sldMkLst>
          <pc:docMk/>
          <pc:sldMk cId="0" sldId="287"/>
        </pc:sldMkLst>
        <pc:spChg chg="mod">
          <ac:chgData name="Matthew Schoeman" userId="0eb153ed4ac81eb2" providerId="LiveId" clId="{B0C19423-B222-40FE-98BE-C55104BF7A60}" dt="2021-09-14T18:13:40.544" v="35" actId="1076"/>
          <ac:spMkLst>
            <pc:docMk/>
            <pc:sldMk cId="0" sldId="287"/>
            <ac:spMk id="745" creationId="{00000000-0000-0000-0000-000000000000}"/>
          </ac:spMkLst>
        </pc:spChg>
      </pc:sldChg>
      <pc:sldChg chg="modSp mod">
        <pc:chgData name="Matthew Schoeman" userId="0eb153ed4ac81eb2" providerId="LiveId" clId="{B0C19423-B222-40FE-98BE-C55104BF7A60}" dt="2021-09-14T14:00:21.965" v="1" actId="1076"/>
        <pc:sldMkLst>
          <pc:docMk/>
          <pc:sldMk cId="0" sldId="288"/>
        </pc:sldMkLst>
        <pc:spChg chg="mod">
          <ac:chgData name="Matthew Schoeman" userId="0eb153ed4ac81eb2" providerId="LiveId" clId="{B0C19423-B222-40FE-98BE-C55104BF7A60}" dt="2021-09-14T14:00:21.965" v="1" actId="1076"/>
          <ac:spMkLst>
            <pc:docMk/>
            <pc:sldMk cId="0" sldId="288"/>
            <ac:spMk id="781" creationId="{00000000-0000-0000-0000-000000000000}"/>
          </ac:spMkLst>
        </pc:spChg>
      </pc:sldChg>
      <pc:sldChg chg="modSp mod">
        <pc:chgData name="Matthew Schoeman" userId="0eb153ed4ac81eb2" providerId="LiveId" clId="{B0C19423-B222-40FE-98BE-C55104BF7A60}" dt="2021-09-14T18:15:40.948" v="36" actId="1076"/>
        <pc:sldMkLst>
          <pc:docMk/>
          <pc:sldMk cId="0" sldId="289"/>
        </pc:sldMkLst>
        <pc:spChg chg="mod">
          <ac:chgData name="Matthew Schoeman" userId="0eb153ed4ac81eb2" providerId="LiveId" clId="{B0C19423-B222-40FE-98BE-C55104BF7A60}" dt="2021-09-14T18:15:40.948" v="36" actId="1076"/>
          <ac:spMkLst>
            <pc:docMk/>
            <pc:sldMk cId="0" sldId="289"/>
            <ac:spMk id="822" creationId="{00000000-0000-0000-0000-000000000000}"/>
          </ac:spMkLst>
        </pc:spChg>
      </pc:sldChg>
      <pc:sldChg chg="modSp mod">
        <pc:chgData name="Matthew Schoeman" userId="0eb153ed4ac81eb2" providerId="LiveId" clId="{B0C19423-B222-40FE-98BE-C55104BF7A60}" dt="2021-09-14T18:21:09.368" v="39" actId="1076"/>
        <pc:sldMkLst>
          <pc:docMk/>
          <pc:sldMk cId="0" sldId="292"/>
        </pc:sldMkLst>
        <pc:spChg chg="mod">
          <ac:chgData name="Matthew Schoeman" userId="0eb153ed4ac81eb2" providerId="LiveId" clId="{B0C19423-B222-40FE-98BE-C55104BF7A60}" dt="2021-09-14T18:21:02.777" v="38" actId="1076"/>
          <ac:spMkLst>
            <pc:docMk/>
            <pc:sldMk cId="0" sldId="292"/>
            <ac:spMk id="865" creationId="{00000000-0000-0000-0000-000000000000}"/>
          </ac:spMkLst>
        </pc:spChg>
        <pc:grpChg chg="mod">
          <ac:chgData name="Matthew Schoeman" userId="0eb153ed4ac81eb2" providerId="LiveId" clId="{B0C19423-B222-40FE-98BE-C55104BF7A60}" dt="2021-09-14T18:21:09.368" v="39" actId="1076"/>
          <ac:grpSpMkLst>
            <pc:docMk/>
            <pc:sldMk cId="0" sldId="292"/>
            <ac:grpSpMk id="863" creationId="{00000000-0000-0000-0000-000000000000}"/>
          </ac:grpSpMkLst>
        </pc:grpChg>
      </pc:sldChg>
      <pc:sldChg chg="modSp mod">
        <pc:chgData name="Matthew Schoeman" userId="0eb153ed4ac81eb2" providerId="LiveId" clId="{B0C19423-B222-40FE-98BE-C55104BF7A60}" dt="2021-09-14T18:22:29.189" v="40" actId="1076"/>
        <pc:sldMkLst>
          <pc:docMk/>
          <pc:sldMk cId="0" sldId="293"/>
        </pc:sldMkLst>
        <pc:spChg chg="mod">
          <ac:chgData name="Matthew Schoeman" userId="0eb153ed4ac81eb2" providerId="LiveId" clId="{B0C19423-B222-40FE-98BE-C55104BF7A60}" dt="2021-09-14T18:22:29.189" v="40" actId="1076"/>
          <ac:spMkLst>
            <pc:docMk/>
            <pc:sldMk cId="0" sldId="293"/>
            <ac:spMk id="921" creationId="{00000000-0000-0000-0000-000000000000}"/>
          </ac:spMkLst>
        </pc:spChg>
      </pc:sldChg>
      <pc:sldChg chg="modSp mod">
        <pc:chgData name="Matthew Schoeman" userId="0eb153ed4ac81eb2" providerId="LiveId" clId="{B0C19423-B222-40FE-98BE-C55104BF7A60}" dt="2021-09-14T17:21:56.396" v="8" actId="1076"/>
        <pc:sldMkLst>
          <pc:docMk/>
          <pc:sldMk cId="0" sldId="303"/>
        </pc:sldMkLst>
        <pc:spChg chg="mod">
          <ac:chgData name="Matthew Schoeman" userId="0eb153ed4ac81eb2" providerId="LiveId" clId="{B0C19423-B222-40FE-98BE-C55104BF7A60}" dt="2021-09-14T17:21:53.637" v="7" actId="1076"/>
          <ac:spMkLst>
            <pc:docMk/>
            <pc:sldMk cId="0" sldId="303"/>
            <ac:spMk id="1099" creationId="{00000000-0000-0000-0000-000000000000}"/>
          </ac:spMkLst>
        </pc:spChg>
        <pc:spChg chg="mod">
          <ac:chgData name="Matthew Schoeman" userId="0eb153ed4ac81eb2" providerId="LiveId" clId="{B0C19423-B222-40FE-98BE-C55104BF7A60}" dt="2021-09-14T17:21:56.396" v="8" actId="1076"/>
          <ac:spMkLst>
            <pc:docMk/>
            <pc:sldMk cId="0" sldId="303"/>
            <ac:spMk id="1100" creationId="{00000000-0000-0000-0000-000000000000}"/>
          </ac:spMkLst>
        </pc:spChg>
      </pc:sldChg>
      <pc:sldChg chg="modSp mod">
        <pc:chgData name="Matthew Schoeman" userId="0eb153ed4ac81eb2" providerId="LiveId" clId="{B0C19423-B222-40FE-98BE-C55104BF7A60}" dt="2021-09-14T17:29:33.650" v="10" actId="1076"/>
        <pc:sldMkLst>
          <pc:docMk/>
          <pc:sldMk cId="0" sldId="320"/>
        </pc:sldMkLst>
        <pc:spChg chg="mod">
          <ac:chgData name="Matthew Schoeman" userId="0eb153ed4ac81eb2" providerId="LiveId" clId="{B0C19423-B222-40FE-98BE-C55104BF7A60}" dt="2021-09-14T17:29:29.523" v="9" actId="1076"/>
          <ac:spMkLst>
            <pc:docMk/>
            <pc:sldMk cId="0" sldId="320"/>
            <ac:spMk id="1499" creationId="{00000000-0000-0000-0000-000000000000}"/>
          </ac:spMkLst>
        </pc:spChg>
        <pc:spChg chg="mod">
          <ac:chgData name="Matthew Schoeman" userId="0eb153ed4ac81eb2" providerId="LiveId" clId="{B0C19423-B222-40FE-98BE-C55104BF7A60}" dt="2021-09-14T17:29:33.650" v="10" actId="1076"/>
          <ac:spMkLst>
            <pc:docMk/>
            <pc:sldMk cId="0" sldId="320"/>
            <ac:spMk id="15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4400" b="0" strike="noStrike" spc="-1">
                <a:solidFill>
                  <a:srgbClr val="000000"/>
                </a:solidFill>
                <a:latin typeface="Arial"/>
              </a:rPr>
              <a:t>Click to move the slide</a:t>
            </a:r>
          </a:p>
        </p:txBody>
      </p:sp>
      <p:sp>
        <p:nvSpPr>
          <p:cNvPr id="26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26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26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26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26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8DDE3171-8E88-481F-8606-1F00B3918AED}"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PlaceHolder 1"/>
          <p:cNvSpPr>
            <a:spLocks noGrp="1" noRot="1" noChangeAspect="1"/>
          </p:cNvSpPr>
          <p:nvPr>
            <p:ph type="sldImg"/>
          </p:nvPr>
        </p:nvSpPr>
        <p:spPr>
          <a:xfrm>
            <a:off x="1143000" y="685800"/>
            <a:ext cx="4571640" cy="3428640"/>
          </a:xfrm>
          <a:prstGeom prst="rect">
            <a:avLst/>
          </a:prstGeom>
        </p:spPr>
      </p:sp>
      <p:sp>
        <p:nvSpPr>
          <p:cNvPr id="151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517" name="TextShape 3"/>
          <p:cNvSpPr txBox="1"/>
          <p:nvPr/>
        </p:nvSpPr>
        <p:spPr>
          <a:xfrm>
            <a:off x="3884760" y="8685360"/>
            <a:ext cx="2971440" cy="456840"/>
          </a:xfrm>
          <a:prstGeom prst="rect">
            <a:avLst/>
          </a:prstGeom>
          <a:noFill/>
          <a:ln w="9360">
            <a:noFill/>
          </a:ln>
        </p:spPr>
        <p:txBody>
          <a:bodyPr anchor="b">
            <a:noAutofit/>
          </a:bodyPr>
          <a:lstStyle/>
          <a:p>
            <a:pPr algn="r">
              <a:lnSpc>
                <a:spcPct val="100000"/>
              </a:lnSpc>
            </a:pPr>
            <a:fld id="{4082A4C1-ED13-4CAD-B3C0-B5CC6DC8B1EA}" type="slidenum">
              <a:rPr lang="en-US" sz="1200" b="0" strike="noStrike" spc="-1">
                <a:solidFill>
                  <a:srgbClr val="000000"/>
                </a:solidFill>
                <a:latin typeface="Arial"/>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11B83E74-0E37-4257-A25E-9114F8B5EDB5}" type="slidenum">
              <a:rPr lang="en-US" sz="1200" b="0" strike="noStrike" spc="-1">
                <a:latin typeface="Times New Roman"/>
              </a:rPr>
              <a:t>11</a:t>
            </a:fld>
            <a:endParaRPr lang="en-US" sz="1200" b="0" strike="noStrike" spc="-1">
              <a:latin typeface="Times New Roman"/>
            </a:endParaRPr>
          </a:p>
        </p:txBody>
      </p:sp>
      <p:sp>
        <p:nvSpPr>
          <p:cNvPr id="1550"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74920BCB-31A1-4C2D-B699-209CEF88C675}" type="slidenum">
              <a:rPr lang="en-US" sz="1200" b="0" strike="noStrike" spc="-1">
                <a:solidFill>
                  <a:srgbClr val="0000FF"/>
                </a:solidFill>
                <a:latin typeface="Marlett"/>
                <a:ea typeface="+mn-ea"/>
              </a:rPr>
              <a:t>11</a:t>
            </a:fld>
            <a:endParaRPr lang="en-US" sz="1200" b="0" strike="noStrike" spc="-1">
              <a:latin typeface="Arial"/>
            </a:endParaRPr>
          </a:p>
        </p:txBody>
      </p:sp>
      <p:sp>
        <p:nvSpPr>
          <p:cNvPr id="1551" name="PlaceHolder 3"/>
          <p:cNvSpPr>
            <a:spLocks noGrp="1" noRot="1" noChangeAspect="1"/>
          </p:cNvSpPr>
          <p:nvPr>
            <p:ph type="sldImg"/>
          </p:nvPr>
        </p:nvSpPr>
        <p:spPr>
          <a:xfrm>
            <a:off x="1143000" y="685800"/>
            <a:ext cx="4571640" cy="3428640"/>
          </a:xfrm>
          <a:prstGeom prst="rect">
            <a:avLst/>
          </a:prstGeom>
        </p:spPr>
      </p:sp>
      <p:sp>
        <p:nvSpPr>
          <p:cNvPr id="1552"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DE525C06-423A-47AE-9587-9F168080B9D6}" type="slidenum">
              <a:rPr lang="en-US" sz="1200" b="0" strike="noStrike" spc="-1">
                <a:latin typeface="Times New Roman"/>
              </a:rPr>
              <a:t>12</a:t>
            </a:fld>
            <a:endParaRPr lang="en-US" sz="1200" b="0" strike="noStrike" spc="-1">
              <a:latin typeface="Times New Roman"/>
            </a:endParaRPr>
          </a:p>
        </p:txBody>
      </p:sp>
      <p:sp>
        <p:nvSpPr>
          <p:cNvPr id="1554"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F5696E04-926C-44BA-931C-FE5F34DC860D}" type="slidenum">
              <a:rPr lang="en-US" sz="1200" b="0" strike="noStrike" spc="-1">
                <a:solidFill>
                  <a:srgbClr val="0000FF"/>
                </a:solidFill>
                <a:latin typeface="Marlett"/>
                <a:ea typeface="+mn-ea"/>
              </a:rPr>
              <a:t>12</a:t>
            </a:fld>
            <a:endParaRPr lang="en-US" sz="1200" b="0" strike="noStrike" spc="-1">
              <a:latin typeface="Arial"/>
            </a:endParaRPr>
          </a:p>
        </p:txBody>
      </p:sp>
      <p:sp>
        <p:nvSpPr>
          <p:cNvPr id="1555" name="PlaceHolder 3"/>
          <p:cNvSpPr>
            <a:spLocks noGrp="1" noRot="1" noChangeAspect="1"/>
          </p:cNvSpPr>
          <p:nvPr>
            <p:ph type="sldImg"/>
          </p:nvPr>
        </p:nvSpPr>
        <p:spPr>
          <a:xfrm>
            <a:off x="1143000" y="685800"/>
            <a:ext cx="4571640" cy="3428640"/>
          </a:xfrm>
          <a:prstGeom prst="rect">
            <a:avLst/>
          </a:prstGeom>
        </p:spPr>
      </p:sp>
      <p:sp>
        <p:nvSpPr>
          <p:cNvPr id="1556"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A7F4D0AE-4933-43A6-875A-71F7E3FA5BC8}" type="slidenum">
              <a:rPr lang="en-US" sz="1200" b="0" strike="noStrike" spc="-1">
                <a:latin typeface="Times New Roman"/>
              </a:rPr>
              <a:t>13</a:t>
            </a:fld>
            <a:endParaRPr lang="en-US" sz="1200" b="0" strike="noStrike" spc="-1">
              <a:latin typeface="Times New Roman"/>
            </a:endParaRPr>
          </a:p>
        </p:txBody>
      </p:sp>
      <p:sp>
        <p:nvSpPr>
          <p:cNvPr id="1558"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0EA998FE-9F6A-46CD-98F6-D25ECD3E1907}" type="slidenum">
              <a:rPr lang="en-US" sz="1200" b="0" strike="noStrike" spc="-1">
                <a:solidFill>
                  <a:srgbClr val="0000FF"/>
                </a:solidFill>
                <a:latin typeface="Marlett"/>
                <a:ea typeface="+mn-ea"/>
              </a:rPr>
              <a:t>13</a:t>
            </a:fld>
            <a:endParaRPr lang="en-US" sz="1200" b="0" strike="noStrike" spc="-1">
              <a:latin typeface="Arial"/>
            </a:endParaRPr>
          </a:p>
        </p:txBody>
      </p:sp>
      <p:sp>
        <p:nvSpPr>
          <p:cNvPr id="1559" name="PlaceHolder 3"/>
          <p:cNvSpPr>
            <a:spLocks noGrp="1" noRot="1" noChangeAspect="1"/>
          </p:cNvSpPr>
          <p:nvPr>
            <p:ph type="sldImg"/>
          </p:nvPr>
        </p:nvSpPr>
        <p:spPr>
          <a:xfrm>
            <a:off x="1143000" y="685800"/>
            <a:ext cx="4571640" cy="3428640"/>
          </a:xfrm>
          <a:prstGeom prst="rect">
            <a:avLst/>
          </a:prstGeom>
        </p:spPr>
      </p:sp>
      <p:sp>
        <p:nvSpPr>
          <p:cNvPr id="1560"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FA037BC-C5FD-4592-BC45-551C21932546}" type="slidenum">
              <a:rPr lang="en-US" sz="1200" b="0" strike="noStrike" spc="-1">
                <a:latin typeface="Times New Roman"/>
              </a:rPr>
              <a:t>14</a:t>
            </a:fld>
            <a:endParaRPr lang="en-US" sz="1200" b="0" strike="noStrike" spc="-1">
              <a:latin typeface="Times New Roman"/>
            </a:endParaRPr>
          </a:p>
        </p:txBody>
      </p:sp>
      <p:sp>
        <p:nvSpPr>
          <p:cNvPr id="1562"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080E4C4-085A-45E7-A35D-6D49A5390B43}" type="slidenum">
              <a:rPr lang="en-US" sz="1200" b="0" strike="noStrike" spc="-1">
                <a:solidFill>
                  <a:srgbClr val="0000FF"/>
                </a:solidFill>
                <a:latin typeface="Marlett"/>
                <a:ea typeface="+mn-ea"/>
              </a:rPr>
              <a:t>14</a:t>
            </a:fld>
            <a:endParaRPr lang="en-US" sz="1200" b="0" strike="noStrike" spc="-1">
              <a:latin typeface="Arial"/>
            </a:endParaRPr>
          </a:p>
        </p:txBody>
      </p:sp>
      <p:sp>
        <p:nvSpPr>
          <p:cNvPr id="1563" name="PlaceHolder 3"/>
          <p:cNvSpPr>
            <a:spLocks noGrp="1" noRot="1" noChangeAspect="1"/>
          </p:cNvSpPr>
          <p:nvPr>
            <p:ph type="sldImg"/>
          </p:nvPr>
        </p:nvSpPr>
        <p:spPr>
          <a:xfrm>
            <a:off x="1143000" y="685800"/>
            <a:ext cx="4572000" cy="3429000"/>
          </a:xfrm>
          <a:prstGeom prst="rect">
            <a:avLst/>
          </a:prstGeom>
        </p:spPr>
      </p:sp>
      <p:sp>
        <p:nvSpPr>
          <p:cNvPr id="1564"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dirty="0">
                <a:latin typeface="Arial"/>
              </a:rPr>
              <a:t>This is just a question to ask students to clarify the protocol. Ask students if the same construction works if we have multi-valued registers…It shows them that the reason the earlier construction with a Boolean register worked is because Boolean means that in the concurrent case you can get only 0 or 1. Here this construction breaks down in the concurrent case.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D8C34B2B-7250-4F63-BADC-1892940E4771}" type="slidenum">
              <a:rPr lang="en-US" sz="1200" b="0" strike="noStrike" spc="-1">
                <a:latin typeface="Times New Roman"/>
              </a:rPr>
              <a:t>15</a:t>
            </a:fld>
            <a:endParaRPr lang="en-US" sz="1200" b="0" strike="noStrike" spc="-1">
              <a:latin typeface="Times New Roman"/>
            </a:endParaRPr>
          </a:p>
        </p:txBody>
      </p:sp>
      <p:sp>
        <p:nvSpPr>
          <p:cNvPr id="1566"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9026883-1087-4457-8A79-F7BB181727EB}" type="slidenum">
              <a:rPr lang="en-US" sz="1200" b="0" strike="noStrike" spc="-1">
                <a:solidFill>
                  <a:srgbClr val="0000FF"/>
                </a:solidFill>
                <a:latin typeface="Marlett"/>
                <a:ea typeface="+mn-ea"/>
              </a:rPr>
              <a:t>15</a:t>
            </a:fld>
            <a:endParaRPr lang="en-US" sz="1200" b="0" strike="noStrike" spc="-1">
              <a:latin typeface="Arial"/>
            </a:endParaRPr>
          </a:p>
        </p:txBody>
      </p:sp>
      <p:sp>
        <p:nvSpPr>
          <p:cNvPr id="1567" name="PlaceHolder 3"/>
          <p:cNvSpPr>
            <a:spLocks noGrp="1" noRot="1" noChangeAspect="1"/>
          </p:cNvSpPr>
          <p:nvPr>
            <p:ph type="sldImg"/>
          </p:nvPr>
        </p:nvSpPr>
        <p:spPr>
          <a:xfrm>
            <a:off x="1143000" y="685800"/>
            <a:ext cx="4571640" cy="3428640"/>
          </a:xfrm>
          <a:prstGeom prst="rect">
            <a:avLst/>
          </a:prstGeom>
        </p:spPr>
      </p:sp>
      <p:sp>
        <p:nvSpPr>
          <p:cNvPr id="1568"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C2718152-F75C-4141-A3B9-58F8488AEDA4}" type="slidenum">
              <a:rPr lang="en-US" sz="1200" b="0" strike="noStrike" spc="-1">
                <a:latin typeface="Times New Roman"/>
              </a:rPr>
              <a:t>18</a:t>
            </a:fld>
            <a:endParaRPr lang="en-US" sz="1200" b="0" strike="noStrike" spc="-1">
              <a:latin typeface="Times New Roman"/>
            </a:endParaRPr>
          </a:p>
        </p:txBody>
      </p:sp>
      <p:sp>
        <p:nvSpPr>
          <p:cNvPr id="1570"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632C52CD-628B-4443-BFB7-B73ED851E38C}" type="slidenum">
              <a:rPr lang="en-US" sz="1200" b="0" strike="noStrike" spc="-1">
                <a:solidFill>
                  <a:srgbClr val="0000FF"/>
                </a:solidFill>
                <a:latin typeface="Marlett"/>
                <a:ea typeface="+mn-ea"/>
              </a:rPr>
              <a:t>18</a:t>
            </a:fld>
            <a:endParaRPr lang="en-US" sz="1200" b="0" strike="noStrike" spc="-1">
              <a:latin typeface="Arial"/>
            </a:endParaRPr>
          </a:p>
        </p:txBody>
      </p:sp>
      <p:sp>
        <p:nvSpPr>
          <p:cNvPr id="1571" name="PlaceHolder 3"/>
          <p:cNvSpPr>
            <a:spLocks noGrp="1" noRot="1" noChangeAspect="1"/>
          </p:cNvSpPr>
          <p:nvPr>
            <p:ph type="sldImg"/>
          </p:nvPr>
        </p:nvSpPr>
        <p:spPr>
          <a:xfrm>
            <a:off x="1143000" y="685800"/>
            <a:ext cx="4572000" cy="3429000"/>
          </a:xfrm>
          <a:prstGeom prst="rect">
            <a:avLst/>
          </a:prstGeom>
        </p:spPr>
      </p:sp>
      <p:sp>
        <p:nvSpPr>
          <p:cNvPr id="1572"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value 5 is written by writing a 1 in the fifth array location and then zeroing out all other lower locations.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86447ED7-7E84-4453-918F-EDEBA5E35F19}" type="slidenum">
              <a:rPr lang="en-US" sz="1200" b="0" strike="noStrike" spc="-1">
                <a:latin typeface="Times New Roman"/>
              </a:rPr>
              <a:t>19</a:t>
            </a:fld>
            <a:endParaRPr lang="en-US" sz="1200" b="0" strike="noStrike" spc="-1">
              <a:latin typeface="Times New Roman"/>
            </a:endParaRPr>
          </a:p>
        </p:txBody>
      </p:sp>
      <p:sp>
        <p:nvSpPr>
          <p:cNvPr id="1574"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0098919D-E7EF-40EE-89E2-1FF369FE2389}" type="slidenum">
              <a:rPr lang="en-US" sz="1200" b="0" strike="noStrike" spc="-1">
                <a:solidFill>
                  <a:srgbClr val="0000FF"/>
                </a:solidFill>
                <a:latin typeface="Marlett"/>
                <a:ea typeface="+mn-ea"/>
              </a:rPr>
              <a:t>19</a:t>
            </a:fld>
            <a:endParaRPr lang="en-US" sz="1200" b="0" strike="noStrike" spc="-1">
              <a:latin typeface="Arial"/>
            </a:endParaRPr>
          </a:p>
        </p:txBody>
      </p:sp>
      <p:sp>
        <p:nvSpPr>
          <p:cNvPr id="1575" name="PlaceHolder 3"/>
          <p:cNvSpPr>
            <a:spLocks noGrp="1" noRot="1" noChangeAspect="1"/>
          </p:cNvSpPr>
          <p:nvPr>
            <p:ph type="sldImg"/>
          </p:nvPr>
        </p:nvSpPr>
        <p:spPr>
          <a:xfrm>
            <a:off x="1143000" y="685800"/>
            <a:ext cx="4572000" cy="3429000"/>
          </a:xfrm>
          <a:prstGeom prst="rect">
            <a:avLst/>
          </a:prstGeom>
        </p:spPr>
      </p:sp>
      <p:sp>
        <p:nvSpPr>
          <p:cNvPr id="1576"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value 5 is written by writing a 1 in the fifth array location and then zeroing out all other lower locations.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C13760A0-3AB7-4348-956F-DD6AA0CA37C1}" type="slidenum">
              <a:rPr lang="en-US" sz="1200" b="0" strike="noStrike" spc="-1">
                <a:latin typeface="Times New Roman"/>
              </a:rPr>
              <a:t>20</a:t>
            </a:fld>
            <a:endParaRPr lang="en-US" sz="1200" b="0" strike="noStrike" spc="-1">
              <a:latin typeface="Times New Roman"/>
            </a:endParaRPr>
          </a:p>
        </p:txBody>
      </p:sp>
      <p:sp>
        <p:nvSpPr>
          <p:cNvPr id="1578"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27F960A-2E9F-4463-8D8D-09F327882706}" type="slidenum">
              <a:rPr lang="en-US" sz="1200" b="0" strike="noStrike" spc="-1">
                <a:solidFill>
                  <a:srgbClr val="0000FF"/>
                </a:solidFill>
                <a:latin typeface="Marlett"/>
                <a:ea typeface="+mn-ea"/>
              </a:rPr>
              <a:t>20</a:t>
            </a:fld>
            <a:endParaRPr lang="en-US" sz="1200" b="0" strike="noStrike" spc="-1">
              <a:latin typeface="Arial"/>
            </a:endParaRPr>
          </a:p>
        </p:txBody>
      </p:sp>
      <p:sp>
        <p:nvSpPr>
          <p:cNvPr id="1579" name="PlaceHolder 3"/>
          <p:cNvSpPr>
            <a:spLocks noGrp="1" noRot="1" noChangeAspect="1"/>
          </p:cNvSpPr>
          <p:nvPr>
            <p:ph type="sldImg"/>
          </p:nvPr>
        </p:nvSpPr>
        <p:spPr>
          <a:xfrm>
            <a:off x="1143000" y="685800"/>
            <a:ext cx="4572000" cy="3429000"/>
          </a:xfrm>
          <a:prstGeom prst="rect">
            <a:avLst/>
          </a:prstGeom>
        </p:spPr>
      </p:sp>
      <p:sp>
        <p:nvSpPr>
          <p:cNvPr id="1580"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dirty="0">
                <a:latin typeface="Arial"/>
              </a:rPr>
              <a:t>Only when the last 0 written erases the bit indicating the old value, can the reader advance and find the new value 5. Can explain to students what happens when the old value is 6 or 7, that is, in a higher place than the value 5 that was written.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182F917D-9E9C-4CC7-8A3E-965407DBC481}" type="slidenum">
              <a:rPr lang="en-US" sz="1200" b="0" strike="noStrike" spc="-1">
                <a:latin typeface="Times New Roman"/>
              </a:rPr>
              <a:t>21</a:t>
            </a:fld>
            <a:endParaRPr lang="en-US" sz="1200" b="0" strike="noStrike" spc="-1">
              <a:latin typeface="Times New Roman"/>
            </a:endParaRPr>
          </a:p>
        </p:txBody>
      </p:sp>
      <p:sp>
        <p:nvSpPr>
          <p:cNvPr id="1582"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6D2FC87A-0EF5-47E1-97AD-33983C44393A}" type="slidenum">
              <a:rPr lang="en-US" sz="1200" b="0" strike="noStrike" spc="-1">
                <a:solidFill>
                  <a:srgbClr val="0000FF"/>
                </a:solidFill>
                <a:latin typeface="Marlett"/>
                <a:ea typeface="+mn-ea"/>
              </a:rPr>
              <a:t>21</a:t>
            </a:fld>
            <a:endParaRPr lang="en-US" sz="1200" b="0" strike="noStrike" spc="-1">
              <a:latin typeface="Arial"/>
            </a:endParaRPr>
          </a:p>
        </p:txBody>
      </p:sp>
      <p:sp>
        <p:nvSpPr>
          <p:cNvPr id="1583" name="PlaceHolder 3"/>
          <p:cNvSpPr>
            <a:spLocks noGrp="1" noRot="1" noChangeAspect="1"/>
          </p:cNvSpPr>
          <p:nvPr>
            <p:ph type="sldImg"/>
          </p:nvPr>
        </p:nvSpPr>
        <p:spPr>
          <a:xfrm>
            <a:off x="1143000" y="685800"/>
            <a:ext cx="4571640" cy="3428640"/>
          </a:xfrm>
          <a:prstGeom prst="rect">
            <a:avLst/>
          </a:prstGeom>
        </p:spPr>
      </p:sp>
      <p:sp>
        <p:nvSpPr>
          <p:cNvPr id="1584"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FE439D4A-29FA-4CB6-A24F-ECA4518C3AF4}" type="slidenum">
              <a:rPr lang="en-US" sz="1200" b="0" strike="noStrike" spc="-1">
                <a:latin typeface="Times New Roman"/>
              </a:rPr>
              <a:t>22</a:t>
            </a:fld>
            <a:endParaRPr lang="en-US" sz="1200" b="0" strike="noStrike" spc="-1">
              <a:latin typeface="Times New Roman"/>
            </a:endParaRPr>
          </a:p>
        </p:txBody>
      </p:sp>
      <p:sp>
        <p:nvSpPr>
          <p:cNvPr id="1586"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D816FFB7-07C6-4EF0-9C88-828F42689304}" type="slidenum">
              <a:rPr lang="en-US" sz="1200" b="0" strike="noStrike" spc="-1">
                <a:solidFill>
                  <a:srgbClr val="0000FF"/>
                </a:solidFill>
                <a:latin typeface="Marlett"/>
                <a:ea typeface="+mn-ea"/>
              </a:rPr>
              <a:t>22</a:t>
            </a:fld>
            <a:endParaRPr lang="en-US" sz="1200" b="0" strike="noStrike" spc="-1">
              <a:latin typeface="Arial"/>
            </a:endParaRPr>
          </a:p>
        </p:txBody>
      </p:sp>
      <p:sp>
        <p:nvSpPr>
          <p:cNvPr id="1587" name="PlaceHolder 3"/>
          <p:cNvSpPr>
            <a:spLocks noGrp="1" noRot="1" noChangeAspect="1"/>
          </p:cNvSpPr>
          <p:nvPr>
            <p:ph type="sldImg"/>
          </p:nvPr>
        </p:nvSpPr>
        <p:spPr>
          <a:xfrm>
            <a:off x="1143000" y="685800"/>
            <a:ext cx="4571640" cy="3428640"/>
          </a:xfrm>
          <a:prstGeom prst="rect">
            <a:avLst/>
          </a:prstGeom>
        </p:spPr>
      </p:sp>
      <p:sp>
        <p:nvSpPr>
          <p:cNvPr id="1588"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CustomShape 1"/>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CBE0E4A9-18FD-453A-B254-CBE0A5C250AD}" type="slidenum">
              <a:rPr lang="en-US" sz="1200" b="0" strike="noStrike" spc="-1">
                <a:solidFill>
                  <a:srgbClr val="0000FF"/>
                </a:solidFill>
                <a:latin typeface="Marlett"/>
                <a:ea typeface="+mn-ea"/>
              </a:rPr>
              <a:t>2</a:t>
            </a:fld>
            <a:endParaRPr lang="en-US" sz="1200" b="0" strike="noStrike" spc="-1">
              <a:latin typeface="Arial"/>
            </a:endParaRPr>
          </a:p>
        </p:txBody>
      </p:sp>
      <p:sp>
        <p:nvSpPr>
          <p:cNvPr id="1519" name="PlaceHolder 2"/>
          <p:cNvSpPr>
            <a:spLocks noGrp="1" noRot="1" noChangeAspect="1"/>
          </p:cNvSpPr>
          <p:nvPr>
            <p:ph type="sldImg"/>
          </p:nvPr>
        </p:nvSpPr>
        <p:spPr>
          <a:xfrm>
            <a:off x="1144440" y="685800"/>
            <a:ext cx="4571640" cy="3428640"/>
          </a:xfrm>
          <a:prstGeom prst="rect">
            <a:avLst/>
          </a:prstGeom>
        </p:spPr>
      </p:sp>
      <p:sp>
        <p:nvSpPr>
          <p:cNvPr id="1520" name="PlaceHolder 3"/>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D3E49776-BA55-4174-8323-818B13008415}" type="slidenum">
              <a:rPr lang="en-US" sz="1200" b="0" strike="noStrike" spc="-1">
                <a:latin typeface="Times New Roman"/>
              </a:rPr>
              <a:t>23</a:t>
            </a:fld>
            <a:endParaRPr lang="en-US" sz="1200" b="0" strike="noStrike" spc="-1">
              <a:latin typeface="Times New Roman"/>
            </a:endParaRPr>
          </a:p>
        </p:txBody>
      </p:sp>
      <p:sp>
        <p:nvSpPr>
          <p:cNvPr id="1590"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CDD27BB1-B62D-4ED4-8110-2A700A090C7B}" type="slidenum">
              <a:rPr lang="en-US" sz="1200" b="0" strike="noStrike" spc="-1">
                <a:solidFill>
                  <a:srgbClr val="0000FF"/>
                </a:solidFill>
                <a:latin typeface="Marlett"/>
                <a:ea typeface="+mn-ea"/>
              </a:rPr>
              <a:t>23</a:t>
            </a:fld>
            <a:endParaRPr lang="en-US" sz="1200" b="0" strike="noStrike" spc="-1">
              <a:latin typeface="Arial"/>
            </a:endParaRPr>
          </a:p>
        </p:txBody>
      </p:sp>
      <p:sp>
        <p:nvSpPr>
          <p:cNvPr id="1591" name="PlaceHolder 3"/>
          <p:cNvSpPr>
            <a:spLocks noGrp="1" noRot="1" noChangeAspect="1"/>
          </p:cNvSpPr>
          <p:nvPr>
            <p:ph type="sldImg"/>
          </p:nvPr>
        </p:nvSpPr>
        <p:spPr>
          <a:xfrm>
            <a:off x="1143000" y="685800"/>
            <a:ext cx="4571640" cy="3428640"/>
          </a:xfrm>
          <a:prstGeom prst="rect">
            <a:avLst/>
          </a:prstGeom>
        </p:spPr>
      </p:sp>
      <p:sp>
        <p:nvSpPr>
          <p:cNvPr id="1592"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357742AF-FECF-4E8A-9340-F85EEC852CC6}" type="slidenum">
              <a:rPr lang="en-US" sz="1200" b="0" strike="noStrike" spc="-1">
                <a:latin typeface="Times New Roman"/>
              </a:rPr>
              <a:t>24</a:t>
            </a:fld>
            <a:endParaRPr lang="en-US" sz="1200" b="0" strike="noStrike" spc="-1">
              <a:latin typeface="Times New Roman"/>
            </a:endParaRPr>
          </a:p>
        </p:txBody>
      </p:sp>
      <p:sp>
        <p:nvSpPr>
          <p:cNvPr id="1594"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446FC4E6-1B11-4822-A7EF-21874820F4AB}" type="slidenum">
              <a:rPr lang="en-US" sz="1200" b="0" strike="noStrike" spc="-1">
                <a:solidFill>
                  <a:srgbClr val="0000FF"/>
                </a:solidFill>
                <a:latin typeface="Marlett"/>
                <a:ea typeface="+mn-ea"/>
              </a:rPr>
              <a:t>24</a:t>
            </a:fld>
            <a:endParaRPr lang="en-US" sz="1200" b="0" strike="noStrike" spc="-1">
              <a:latin typeface="Arial"/>
            </a:endParaRPr>
          </a:p>
        </p:txBody>
      </p:sp>
      <p:sp>
        <p:nvSpPr>
          <p:cNvPr id="1595" name="PlaceHolder 3"/>
          <p:cNvSpPr>
            <a:spLocks noGrp="1" noRot="1" noChangeAspect="1"/>
          </p:cNvSpPr>
          <p:nvPr>
            <p:ph type="sldImg"/>
          </p:nvPr>
        </p:nvSpPr>
        <p:spPr>
          <a:xfrm>
            <a:off x="1143000" y="685800"/>
            <a:ext cx="4571640" cy="3428640"/>
          </a:xfrm>
          <a:prstGeom prst="rect">
            <a:avLst/>
          </a:prstGeom>
        </p:spPr>
      </p:sp>
      <p:sp>
        <p:nvSpPr>
          <p:cNvPr id="1596"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0CB8383-40E3-4E2E-B05E-ED75B59A10AC}" type="slidenum">
              <a:rPr lang="en-US" sz="1200" b="0" strike="noStrike" spc="-1">
                <a:latin typeface="Times New Roman"/>
              </a:rPr>
              <a:t>25</a:t>
            </a:fld>
            <a:endParaRPr lang="en-US" sz="1200" b="0" strike="noStrike" spc="-1">
              <a:latin typeface="Times New Roman"/>
            </a:endParaRPr>
          </a:p>
        </p:txBody>
      </p:sp>
      <p:sp>
        <p:nvSpPr>
          <p:cNvPr id="1598"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E1D70613-1642-4626-9C1C-BCA785DF3F1E}" type="slidenum">
              <a:rPr lang="en-US" sz="1200" b="0" strike="noStrike" spc="-1">
                <a:solidFill>
                  <a:srgbClr val="0000FF"/>
                </a:solidFill>
                <a:latin typeface="Marlett"/>
                <a:ea typeface="+mn-ea"/>
              </a:rPr>
              <a:t>25</a:t>
            </a:fld>
            <a:endParaRPr lang="en-US" sz="1200" b="0" strike="noStrike" spc="-1">
              <a:latin typeface="Arial"/>
            </a:endParaRPr>
          </a:p>
        </p:txBody>
      </p:sp>
      <p:sp>
        <p:nvSpPr>
          <p:cNvPr id="1599" name="PlaceHolder 3"/>
          <p:cNvSpPr>
            <a:spLocks noGrp="1" noRot="1" noChangeAspect="1"/>
          </p:cNvSpPr>
          <p:nvPr>
            <p:ph type="sldImg"/>
          </p:nvPr>
        </p:nvSpPr>
        <p:spPr>
          <a:xfrm>
            <a:off x="1143000" y="685800"/>
            <a:ext cx="4571640" cy="3428640"/>
          </a:xfrm>
          <a:prstGeom prst="rect">
            <a:avLst/>
          </a:prstGeom>
        </p:spPr>
      </p:sp>
      <p:sp>
        <p:nvSpPr>
          <p:cNvPr id="1600"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971B918E-6423-4FDE-A59C-57E9001C981F}" type="slidenum">
              <a:rPr lang="en-US" sz="1200" b="0" strike="noStrike" spc="-1">
                <a:latin typeface="Times New Roman"/>
              </a:rPr>
              <a:t>27</a:t>
            </a:fld>
            <a:endParaRPr lang="en-US" sz="1200" b="0" strike="noStrike" spc="-1">
              <a:latin typeface="Times New Roman"/>
            </a:endParaRPr>
          </a:p>
        </p:txBody>
      </p:sp>
      <p:sp>
        <p:nvSpPr>
          <p:cNvPr id="1602"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42AA4F48-E588-4D28-ACFC-F2242EA4D115}" type="slidenum">
              <a:rPr lang="en-US" sz="1200" b="0" strike="noStrike" spc="-1">
                <a:solidFill>
                  <a:srgbClr val="0000FF"/>
                </a:solidFill>
                <a:latin typeface="Marlett"/>
                <a:ea typeface="+mn-ea"/>
              </a:rPr>
              <a:t>27</a:t>
            </a:fld>
            <a:endParaRPr lang="en-US" sz="1200" b="0" strike="noStrike" spc="-1">
              <a:latin typeface="Arial"/>
            </a:endParaRPr>
          </a:p>
        </p:txBody>
      </p:sp>
      <p:sp>
        <p:nvSpPr>
          <p:cNvPr id="1603" name="PlaceHolder 3"/>
          <p:cNvSpPr>
            <a:spLocks noGrp="1" noRot="1" noChangeAspect="1"/>
          </p:cNvSpPr>
          <p:nvPr>
            <p:ph type="sldImg"/>
          </p:nvPr>
        </p:nvSpPr>
        <p:spPr>
          <a:xfrm>
            <a:off x="1143000" y="685800"/>
            <a:ext cx="4571640" cy="3428640"/>
          </a:xfrm>
          <a:prstGeom prst="rect">
            <a:avLst/>
          </a:prstGeom>
        </p:spPr>
      </p:sp>
      <p:sp>
        <p:nvSpPr>
          <p:cNvPr id="1604"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4A3A245C-22EC-4B16-8C0E-80A9ADA3111C}" type="slidenum">
              <a:rPr lang="en-US" sz="1200" b="0" strike="noStrike" spc="-1">
                <a:latin typeface="Times New Roman"/>
              </a:rPr>
              <a:t>28</a:t>
            </a:fld>
            <a:endParaRPr lang="en-US" sz="1200" b="0" strike="noStrike" spc="-1">
              <a:latin typeface="Times New Roman"/>
            </a:endParaRPr>
          </a:p>
        </p:txBody>
      </p:sp>
      <p:sp>
        <p:nvSpPr>
          <p:cNvPr id="1606" name="PlaceHolder 2"/>
          <p:cNvSpPr>
            <a:spLocks noGrp="1" noRot="1" noChangeAspect="1"/>
          </p:cNvSpPr>
          <p:nvPr>
            <p:ph type="sldImg"/>
          </p:nvPr>
        </p:nvSpPr>
        <p:spPr>
          <a:xfrm>
            <a:off x="1143000" y="685800"/>
            <a:ext cx="4571640" cy="3428640"/>
          </a:xfrm>
          <a:prstGeom prst="rect">
            <a:avLst/>
          </a:prstGeom>
        </p:spPr>
      </p:sp>
      <p:sp>
        <p:nvSpPr>
          <p:cNvPr id="1607"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We will take a slight detour. This is because its harder to implement MR atomic from MR regular, so lets do this SR first.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41811CB-5CE0-4827-867D-3C296B8846FB}" type="slidenum">
              <a:rPr lang="en-US" sz="1200" b="0" strike="noStrike" spc="-1">
                <a:latin typeface="Times New Roman"/>
              </a:rPr>
              <a:t>31</a:t>
            </a:fld>
            <a:endParaRPr lang="en-US" sz="1200" b="0" strike="noStrike" spc="-1">
              <a:latin typeface="Times New Roman"/>
            </a:endParaRPr>
          </a:p>
        </p:txBody>
      </p:sp>
      <p:sp>
        <p:nvSpPr>
          <p:cNvPr id="1609" name="PlaceHolder 2"/>
          <p:cNvSpPr>
            <a:spLocks noGrp="1" noRot="1" noChangeAspect="1"/>
          </p:cNvSpPr>
          <p:nvPr>
            <p:ph type="sldImg"/>
          </p:nvPr>
        </p:nvSpPr>
        <p:spPr>
          <a:xfrm>
            <a:off x="1143000" y="685800"/>
            <a:ext cx="4571640" cy="3428640"/>
          </a:xfrm>
          <a:prstGeom prst="rect">
            <a:avLst/>
          </a:prstGeom>
        </p:spPr>
      </p:sp>
      <p:sp>
        <p:nvSpPr>
          <p:cNvPr id="1610"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dirty="0">
                <a:latin typeface="Arial"/>
              </a:rPr>
              <a:t>The problem in this construction could be that a reader of a regular register will read the old value instead of the new. When is this a problem?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AE07F165-A4F8-44F8-B4A9-4B549A579CEC}" type="slidenum">
              <a:rPr lang="en-US" sz="1200" b="0" strike="noStrike" spc="-1">
                <a:latin typeface="Times New Roman"/>
              </a:rPr>
              <a:t>32</a:t>
            </a:fld>
            <a:endParaRPr lang="en-US" sz="1200" b="0" strike="noStrike" spc="-1">
              <a:latin typeface="Times New Roman"/>
            </a:endParaRPr>
          </a:p>
        </p:txBody>
      </p:sp>
      <p:sp>
        <p:nvSpPr>
          <p:cNvPr id="1612" name="PlaceHolder 2"/>
          <p:cNvSpPr>
            <a:spLocks noGrp="1" noRot="1" noChangeAspect="1"/>
          </p:cNvSpPr>
          <p:nvPr>
            <p:ph type="sldImg"/>
          </p:nvPr>
        </p:nvSpPr>
        <p:spPr>
          <a:xfrm>
            <a:off x="1143000" y="685800"/>
            <a:ext cx="4572000" cy="3429000"/>
          </a:xfrm>
          <a:prstGeom prst="rect">
            <a:avLst/>
          </a:prstGeom>
        </p:spPr>
      </p:sp>
      <p:sp>
        <p:nvSpPr>
          <p:cNvPr id="1613"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7A81904B-1564-46DD-B7B1-F044075447F8}" type="slidenum">
              <a:rPr lang="en-US" sz="1200" b="0" strike="noStrike" spc="-1">
                <a:latin typeface="Times New Roman"/>
              </a:rPr>
              <a:t>33</a:t>
            </a:fld>
            <a:endParaRPr lang="en-US" sz="1200" b="0" strike="noStrike" spc="-1">
              <a:latin typeface="Times New Roman"/>
            </a:endParaRPr>
          </a:p>
        </p:txBody>
      </p:sp>
      <p:sp>
        <p:nvSpPr>
          <p:cNvPr id="1615" name="PlaceHolder 2"/>
          <p:cNvSpPr>
            <a:spLocks noGrp="1" noRot="1" noChangeAspect="1"/>
          </p:cNvSpPr>
          <p:nvPr>
            <p:ph type="sldImg"/>
          </p:nvPr>
        </p:nvSpPr>
        <p:spPr>
          <a:xfrm>
            <a:off x="1143000" y="685800"/>
            <a:ext cx="4572000" cy="3429000"/>
          </a:xfrm>
          <a:prstGeom prst="rect">
            <a:avLst/>
          </a:prstGeom>
        </p:spPr>
      </p:sp>
      <p:sp>
        <p:nvSpPr>
          <p:cNvPr id="1616"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0C975761-E19A-4EB8-B32B-1E4089DCCCC7}" type="slidenum">
              <a:rPr lang="en-US" sz="1200" b="0" strike="noStrike" spc="-1">
                <a:latin typeface="Times New Roman"/>
              </a:rPr>
              <a:t>34</a:t>
            </a:fld>
            <a:endParaRPr lang="en-US" sz="1200" b="0" strike="noStrike" spc="-1">
              <a:latin typeface="Times New Roman"/>
            </a:endParaRPr>
          </a:p>
        </p:txBody>
      </p:sp>
      <p:sp>
        <p:nvSpPr>
          <p:cNvPr id="1618" name="PlaceHolder 2"/>
          <p:cNvSpPr>
            <a:spLocks noGrp="1" noRot="1" noChangeAspect="1"/>
          </p:cNvSpPr>
          <p:nvPr>
            <p:ph type="sldImg"/>
          </p:nvPr>
        </p:nvSpPr>
        <p:spPr>
          <a:xfrm>
            <a:off x="1143000" y="685800"/>
            <a:ext cx="4572000" cy="3429000"/>
          </a:xfrm>
          <a:prstGeom prst="rect">
            <a:avLst/>
          </a:prstGeom>
        </p:spPr>
      </p:sp>
      <p:sp>
        <p:nvSpPr>
          <p:cNvPr id="1619"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The problem happens when the (single) reader has several reads that overlap the same write. In this case we run into trouble because if a later read sees a value earlier than a value of an earlier read this cannot be linearized.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747C3E73-EE49-482C-BC80-DECFAFC68F1B}" type="slidenum">
              <a:rPr lang="en-US" sz="1200" b="0" strike="noStrike" spc="-1">
                <a:latin typeface="Times New Roman"/>
              </a:rPr>
              <a:t>37</a:t>
            </a:fld>
            <a:endParaRPr lang="en-US" sz="1200" b="0" strike="noStrike" spc="-1">
              <a:latin typeface="Times New Roman"/>
            </a:endParaRPr>
          </a:p>
        </p:txBody>
      </p:sp>
      <p:sp>
        <p:nvSpPr>
          <p:cNvPr id="1621" name="PlaceHolder 2"/>
          <p:cNvSpPr>
            <a:spLocks noGrp="1" noRot="1" noChangeAspect="1"/>
          </p:cNvSpPr>
          <p:nvPr>
            <p:ph type="sldImg"/>
          </p:nvPr>
        </p:nvSpPr>
        <p:spPr>
          <a:xfrm>
            <a:off x="1143000" y="685800"/>
            <a:ext cx="4572000" cy="3429000"/>
          </a:xfrm>
          <a:prstGeom prst="rect">
            <a:avLst/>
          </a:prstGeom>
        </p:spPr>
      </p:sp>
      <p:sp>
        <p:nvSpPr>
          <p:cNvPr id="1622"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dirty="0">
                <a:latin typeface="Arial"/>
              </a:rPr>
              <a:t>A thread overcomes the problem by remembering the highest timestamp it read and never returning a new value that has a timestamp lower than what it already read.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10C769C-8BEA-4F11-9900-28ABBDBB38D4}" type="slidenum">
              <a:rPr lang="en-US" sz="1200" b="0" strike="noStrike" spc="-1">
                <a:latin typeface="Times New Roman"/>
              </a:rPr>
              <a:t>3</a:t>
            </a:fld>
            <a:endParaRPr lang="en-US" sz="1200" b="0" strike="noStrike" spc="-1">
              <a:latin typeface="Times New Roman"/>
            </a:endParaRPr>
          </a:p>
        </p:txBody>
      </p:sp>
      <p:sp>
        <p:nvSpPr>
          <p:cNvPr id="1522"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59AEAEE0-E31D-44A1-B047-593B8EA4F772}" type="slidenum">
              <a:rPr lang="en-US" sz="1200" b="0" strike="noStrike" spc="-1">
                <a:solidFill>
                  <a:srgbClr val="0000FF"/>
                </a:solidFill>
                <a:latin typeface="Marlett"/>
                <a:ea typeface="+mn-ea"/>
              </a:rPr>
              <a:t>3</a:t>
            </a:fld>
            <a:endParaRPr lang="en-US" sz="1200" b="0" strike="noStrike" spc="-1">
              <a:latin typeface="Arial"/>
            </a:endParaRPr>
          </a:p>
        </p:txBody>
      </p:sp>
      <p:sp>
        <p:nvSpPr>
          <p:cNvPr id="1523" name="PlaceHolder 3"/>
          <p:cNvSpPr>
            <a:spLocks noGrp="1" noRot="1" noChangeAspect="1"/>
          </p:cNvSpPr>
          <p:nvPr>
            <p:ph type="sldImg"/>
          </p:nvPr>
        </p:nvSpPr>
        <p:spPr>
          <a:xfrm>
            <a:off x="1143000" y="685800"/>
            <a:ext cx="4571640" cy="3428640"/>
          </a:xfrm>
          <a:prstGeom prst="rect">
            <a:avLst/>
          </a:prstGeom>
        </p:spPr>
      </p:sp>
      <p:sp>
        <p:nvSpPr>
          <p:cNvPr id="1524"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5F3995E1-9781-46E1-93F8-392FA8F7B1BB}" type="slidenum">
              <a:rPr lang="en-US" sz="1200" b="0" strike="noStrike" spc="-1">
                <a:latin typeface="Times New Roman"/>
              </a:rPr>
              <a:t>38</a:t>
            </a:fld>
            <a:endParaRPr lang="en-US" sz="1200" b="0" strike="noStrike" spc="-1">
              <a:latin typeface="Times New Roman"/>
            </a:endParaRPr>
          </a:p>
        </p:txBody>
      </p:sp>
      <p:sp>
        <p:nvSpPr>
          <p:cNvPr id="1624" name="PlaceHolder 2"/>
          <p:cNvSpPr>
            <a:spLocks noGrp="1" noRot="1" noChangeAspect="1"/>
          </p:cNvSpPr>
          <p:nvPr>
            <p:ph type="sldImg"/>
          </p:nvPr>
        </p:nvSpPr>
        <p:spPr>
          <a:xfrm>
            <a:off x="1143000" y="685800"/>
            <a:ext cx="4572000" cy="3429000"/>
          </a:xfrm>
          <a:prstGeom prst="rect">
            <a:avLst/>
          </a:prstGeom>
        </p:spPr>
      </p:sp>
      <p:sp>
        <p:nvSpPr>
          <p:cNvPr id="1625"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In this example the later read of a REGULAR register can return 1:45 1234, but the reader will not return this value because the value it remembered from the earlier read is 2:00 5678, that is, has a higher timestamp.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D2BA4DA4-BCC9-49A7-9290-CA9E3D22C5EC}" type="slidenum">
              <a:rPr lang="en-US" sz="1200" b="0" strike="noStrike" spc="-1">
                <a:latin typeface="Times New Roman"/>
              </a:rPr>
              <a:t>42</a:t>
            </a:fld>
            <a:endParaRPr lang="en-US" sz="1200" b="0" strike="noStrike" spc="-1">
              <a:latin typeface="Times New Roman"/>
            </a:endParaRPr>
          </a:p>
        </p:txBody>
      </p:sp>
      <p:sp>
        <p:nvSpPr>
          <p:cNvPr id="1627" name="PlaceHolder 2"/>
          <p:cNvSpPr>
            <a:spLocks noGrp="1" noRot="1" noChangeAspect="1"/>
          </p:cNvSpPr>
          <p:nvPr>
            <p:ph type="sldImg"/>
          </p:nvPr>
        </p:nvSpPr>
        <p:spPr>
          <a:xfrm>
            <a:off x="1143000" y="685800"/>
            <a:ext cx="4571640" cy="3428640"/>
          </a:xfrm>
          <a:prstGeom prst="rect">
            <a:avLst/>
          </a:prstGeom>
        </p:spPr>
      </p:sp>
      <p:sp>
        <p:nvSpPr>
          <p:cNvPr id="1628"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36138E9-14B4-4AE6-B5D3-3C8CA1924A84}" type="slidenum">
              <a:rPr lang="en-US" sz="1200" b="0" strike="noStrike" spc="-1">
                <a:latin typeface="Times New Roman"/>
              </a:rPr>
              <a:t>43</a:t>
            </a:fld>
            <a:endParaRPr lang="en-US" sz="1200" b="0" strike="noStrike" spc="-1">
              <a:latin typeface="Times New Roman"/>
            </a:endParaRPr>
          </a:p>
        </p:txBody>
      </p:sp>
      <p:sp>
        <p:nvSpPr>
          <p:cNvPr id="1630" name="PlaceHolder 2"/>
          <p:cNvSpPr>
            <a:spLocks noGrp="1" noRot="1" noChangeAspect="1"/>
          </p:cNvSpPr>
          <p:nvPr>
            <p:ph type="sldImg"/>
          </p:nvPr>
        </p:nvSpPr>
        <p:spPr>
          <a:xfrm>
            <a:off x="1143000" y="685800"/>
            <a:ext cx="4571640" cy="3428640"/>
          </a:xfrm>
          <a:prstGeom prst="rect">
            <a:avLst/>
          </a:prstGeom>
        </p:spPr>
      </p:sp>
      <p:sp>
        <p:nvSpPr>
          <p:cNvPr id="1631"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3B393E85-312E-449B-9EAF-0DF38424ECB8}" type="slidenum">
              <a:rPr lang="en-US" sz="1200" b="0" strike="noStrike" spc="-1">
                <a:latin typeface="Times New Roman"/>
              </a:rPr>
              <a:t>44</a:t>
            </a:fld>
            <a:endParaRPr lang="en-US" sz="1200" b="0" strike="noStrike" spc="-1">
              <a:latin typeface="Times New Roman"/>
            </a:endParaRPr>
          </a:p>
        </p:txBody>
      </p:sp>
      <p:sp>
        <p:nvSpPr>
          <p:cNvPr id="1633" name="PlaceHolder 2"/>
          <p:cNvSpPr>
            <a:spLocks noGrp="1" noRot="1" noChangeAspect="1"/>
          </p:cNvSpPr>
          <p:nvPr>
            <p:ph type="sldImg"/>
          </p:nvPr>
        </p:nvSpPr>
        <p:spPr>
          <a:xfrm>
            <a:off x="1143000" y="685800"/>
            <a:ext cx="4571640" cy="3428640"/>
          </a:xfrm>
          <a:prstGeom prst="rect">
            <a:avLst/>
          </a:prstGeom>
        </p:spPr>
      </p:sp>
      <p:sp>
        <p:nvSpPr>
          <p:cNvPr id="1634"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A second reader is completely non-overlapping.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5BC5899-F806-4CD4-9F16-FB645C9165D2}" type="slidenum">
              <a:rPr lang="en-US" sz="1200" b="0" strike="noStrike" spc="-1">
                <a:solidFill>
                  <a:srgbClr val="000000"/>
                </a:solidFill>
                <a:latin typeface="Arial"/>
                <a:ea typeface="+mn-ea"/>
              </a:rPr>
              <a:t>57</a:t>
            </a:fld>
            <a:endParaRPr lang="en-US" sz="1200" b="0" strike="noStrike" spc="-1">
              <a:latin typeface="Arial"/>
            </a:endParaRPr>
          </a:p>
        </p:txBody>
      </p:sp>
      <p:sp>
        <p:nvSpPr>
          <p:cNvPr id="1636"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FE086A3D-BEDD-4119-A2DD-27ECA1E29E0C}" type="slidenum">
              <a:rPr lang="en-US" sz="1200" b="0" strike="noStrike" spc="-1">
                <a:solidFill>
                  <a:srgbClr val="0000FF"/>
                </a:solidFill>
                <a:latin typeface="Marlett"/>
                <a:ea typeface="+mn-ea"/>
              </a:rPr>
              <a:t>57</a:t>
            </a:fld>
            <a:endParaRPr lang="en-US" sz="1200" b="0" strike="noStrike" spc="-1">
              <a:latin typeface="Arial"/>
            </a:endParaRPr>
          </a:p>
        </p:txBody>
      </p:sp>
      <p:sp>
        <p:nvSpPr>
          <p:cNvPr id="1637" name="PlaceHolder 3"/>
          <p:cNvSpPr>
            <a:spLocks noGrp="1" noRot="1" noChangeAspect="1"/>
          </p:cNvSpPr>
          <p:nvPr>
            <p:ph type="sldImg"/>
          </p:nvPr>
        </p:nvSpPr>
        <p:spPr>
          <a:xfrm>
            <a:off x="1143000" y="685800"/>
            <a:ext cx="4571640" cy="3428640"/>
          </a:xfrm>
          <a:prstGeom prst="rect">
            <a:avLst/>
          </a:prstGeom>
        </p:spPr>
      </p:sp>
      <p:sp>
        <p:nvSpPr>
          <p:cNvPr id="1638"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446082B-E0A0-45AA-96E9-46A1CD891614}" type="slidenum">
              <a:rPr lang="en-US" sz="1200" b="0" strike="noStrike" spc="-1">
                <a:solidFill>
                  <a:srgbClr val="000000"/>
                </a:solidFill>
                <a:latin typeface="Arial"/>
                <a:ea typeface="+mn-ea"/>
              </a:rPr>
              <a:t>58</a:t>
            </a:fld>
            <a:endParaRPr lang="en-US" sz="1200" b="0" strike="noStrike" spc="-1">
              <a:latin typeface="Arial"/>
            </a:endParaRPr>
          </a:p>
        </p:txBody>
      </p:sp>
      <p:sp>
        <p:nvSpPr>
          <p:cNvPr id="1640"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8CA5510-E8DF-4422-986A-5BF8E797A021}" type="slidenum">
              <a:rPr lang="en-US" sz="1200" b="0" strike="noStrike" spc="-1">
                <a:solidFill>
                  <a:srgbClr val="0000FF"/>
                </a:solidFill>
                <a:latin typeface="Marlett"/>
                <a:ea typeface="+mn-ea"/>
              </a:rPr>
              <a:t>58</a:t>
            </a:fld>
            <a:endParaRPr lang="en-US" sz="1200" b="0" strike="noStrike" spc="-1">
              <a:latin typeface="Arial"/>
            </a:endParaRPr>
          </a:p>
        </p:txBody>
      </p:sp>
      <p:sp>
        <p:nvSpPr>
          <p:cNvPr id="1641" name="PlaceHolder 3"/>
          <p:cNvSpPr>
            <a:spLocks noGrp="1" noRot="1" noChangeAspect="1"/>
          </p:cNvSpPr>
          <p:nvPr>
            <p:ph type="sldImg"/>
          </p:nvPr>
        </p:nvSpPr>
        <p:spPr>
          <a:xfrm>
            <a:off x="1143000" y="685800"/>
            <a:ext cx="4571640" cy="3428640"/>
          </a:xfrm>
          <a:prstGeom prst="rect">
            <a:avLst/>
          </a:prstGeom>
        </p:spPr>
      </p:sp>
      <p:sp>
        <p:nvSpPr>
          <p:cNvPr id="1642"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053246E-418F-4640-B82E-DD8CCBE0D5AE}" type="slidenum">
              <a:rPr lang="en-US" sz="1200" b="0" strike="noStrike" spc="-1">
                <a:solidFill>
                  <a:srgbClr val="000000"/>
                </a:solidFill>
                <a:latin typeface="Arial"/>
                <a:ea typeface="+mn-ea"/>
              </a:rPr>
              <a:t>59</a:t>
            </a:fld>
            <a:endParaRPr lang="en-US" sz="1200" b="0" strike="noStrike" spc="-1">
              <a:latin typeface="Arial"/>
            </a:endParaRPr>
          </a:p>
        </p:txBody>
      </p:sp>
      <p:sp>
        <p:nvSpPr>
          <p:cNvPr id="1644"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208CB9B0-CE7E-49B4-8666-2BE0B9E82025}" type="slidenum">
              <a:rPr lang="en-US" sz="1200" b="0" strike="noStrike" spc="-1">
                <a:solidFill>
                  <a:srgbClr val="0000FF"/>
                </a:solidFill>
                <a:latin typeface="Marlett"/>
                <a:ea typeface="+mn-ea"/>
              </a:rPr>
              <a:t>59</a:t>
            </a:fld>
            <a:endParaRPr lang="en-US" sz="1200" b="0" strike="noStrike" spc="-1">
              <a:latin typeface="Arial"/>
            </a:endParaRPr>
          </a:p>
        </p:txBody>
      </p:sp>
      <p:sp>
        <p:nvSpPr>
          <p:cNvPr id="1645" name="PlaceHolder 3"/>
          <p:cNvSpPr>
            <a:spLocks noGrp="1" noRot="1" noChangeAspect="1"/>
          </p:cNvSpPr>
          <p:nvPr>
            <p:ph type="sldImg"/>
          </p:nvPr>
        </p:nvSpPr>
        <p:spPr>
          <a:xfrm>
            <a:off x="1143000" y="685800"/>
            <a:ext cx="4571640" cy="3428640"/>
          </a:xfrm>
          <a:prstGeom prst="rect">
            <a:avLst/>
          </a:prstGeom>
        </p:spPr>
      </p:sp>
      <p:sp>
        <p:nvSpPr>
          <p:cNvPr id="1646"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B7C5F11-2643-4384-856E-379D311405B8}" type="slidenum">
              <a:rPr lang="en-US" sz="1200" b="0" strike="noStrike" spc="-1">
                <a:solidFill>
                  <a:srgbClr val="000000"/>
                </a:solidFill>
                <a:latin typeface="Arial"/>
                <a:ea typeface="+mn-ea"/>
              </a:rPr>
              <a:t>60</a:t>
            </a:fld>
            <a:endParaRPr lang="en-US" sz="1200" b="0" strike="noStrike" spc="-1">
              <a:latin typeface="Arial"/>
            </a:endParaRPr>
          </a:p>
        </p:txBody>
      </p:sp>
      <p:sp>
        <p:nvSpPr>
          <p:cNvPr id="1648"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D8422A2-5D75-478D-8188-CCC20EB2AFC1}" type="slidenum">
              <a:rPr lang="en-US" sz="1200" b="0" strike="noStrike" spc="-1">
                <a:solidFill>
                  <a:srgbClr val="0000FF"/>
                </a:solidFill>
                <a:latin typeface="Marlett"/>
                <a:ea typeface="+mn-ea"/>
              </a:rPr>
              <a:t>60</a:t>
            </a:fld>
            <a:endParaRPr lang="en-US" sz="1200" b="0" strike="noStrike" spc="-1">
              <a:latin typeface="Arial"/>
            </a:endParaRPr>
          </a:p>
        </p:txBody>
      </p:sp>
      <p:sp>
        <p:nvSpPr>
          <p:cNvPr id="1649" name="PlaceHolder 3"/>
          <p:cNvSpPr>
            <a:spLocks noGrp="1" noRot="1" noChangeAspect="1"/>
          </p:cNvSpPr>
          <p:nvPr>
            <p:ph type="sldImg"/>
          </p:nvPr>
        </p:nvSpPr>
        <p:spPr>
          <a:xfrm>
            <a:off x="1143000" y="685800"/>
            <a:ext cx="4571640" cy="3428640"/>
          </a:xfrm>
          <a:prstGeom prst="rect">
            <a:avLst/>
          </a:prstGeom>
        </p:spPr>
      </p:sp>
      <p:sp>
        <p:nvSpPr>
          <p:cNvPr id="1650"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 name="CustomShape 1"/>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645E6D70-3B20-4E09-8A1C-ACF1D6A1F642}" type="slidenum">
              <a:rPr lang="en-US" sz="1200" b="0" strike="noStrike" spc="-1">
                <a:solidFill>
                  <a:srgbClr val="0000FF"/>
                </a:solidFill>
                <a:latin typeface="Marlett"/>
                <a:ea typeface="+mn-ea"/>
              </a:rPr>
              <a:t>61</a:t>
            </a:fld>
            <a:endParaRPr lang="en-US" sz="1200" b="0" strike="noStrike" spc="-1">
              <a:latin typeface="Arial"/>
            </a:endParaRPr>
          </a:p>
        </p:txBody>
      </p:sp>
      <p:sp>
        <p:nvSpPr>
          <p:cNvPr id="1652" name="PlaceHolder 2"/>
          <p:cNvSpPr>
            <a:spLocks noGrp="1" noRot="1" noChangeAspect="1"/>
          </p:cNvSpPr>
          <p:nvPr>
            <p:ph type="sldImg"/>
          </p:nvPr>
        </p:nvSpPr>
        <p:spPr>
          <a:xfrm>
            <a:off x="1143000" y="685800"/>
            <a:ext cx="4571640" cy="3428640"/>
          </a:xfrm>
          <a:prstGeom prst="rect">
            <a:avLst/>
          </a:prstGeom>
        </p:spPr>
      </p:sp>
      <p:sp>
        <p:nvSpPr>
          <p:cNvPr id="1653" name="PlaceHolder 3"/>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students might be confused here, why can’t it be that the yellow reader will miss the writes of the Blue reader updating its column. The point is that this can only happen if the blue reader has not finished its read and has an overlap with the Yellow reader, in which case as the </a:t>
            </a:r>
          </a:p>
          <a:p>
            <a:pPr marL="216000" indent="-216000">
              <a:lnSpc>
                <a:spcPct val="100000"/>
              </a:lnSpc>
            </a:pPr>
            <a:r>
              <a:rPr lang="en-US" sz="2000" b="0" strike="noStrike" spc="-1">
                <a:latin typeface="Arial"/>
              </a:rPr>
              <a:t>Timeline shows, its OK for Yellow to return the old value 1234.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 name="CustomShape 1"/>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4435886-7DF7-4C36-96A8-241812029C23}" type="slidenum">
              <a:rPr lang="en-US" sz="1200" b="0" strike="noStrike" spc="-1">
                <a:solidFill>
                  <a:srgbClr val="0000FF"/>
                </a:solidFill>
                <a:latin typeface="Marlett"/>
                <a:ea typeface="+mn-ea"/>
              </a:rPr>
              <a:t>62</a:t>
            </a:fld>
            <a:endParaRPr lang="en-US" sz="1200" b="0" strike="noStrike" spc="-1">
              <a:latin typeface="Arial"/>
            </a:endParaRPr>
          </a:p>
        </p:txBody>
      </p:sp>
      <p:sp>
        <p:nvSpPr>
          <p:cNvPr id="1655" name="PlaceHolder 2"/>
          <p:cNvSpPr>
            <a:spLocks noGrp="1" noRot="1" noChangeAspect="1"/>
          </p:cNvSpPr>
          <p:nvPr>
            <p:ph type="sldImg"/>
          </p:nvPr>
        </p:nvSpPr>
        <p:spPr>
          <a:xfrm>
            <a:off x="1143000" y="685800"/>
            <a:ext cx="4571640" cy="3428640"/>
          </a:xfrm>
          <a:prstGeom prst="rect">
            <a:avLst/>
          </a:prstGeom>
        </p:spPr>
      </p:sp>
      <p:sp>
        <p:nvSpPr>
          <p:cNvPr id="1656" name="PlaceHolder 3"/>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56D53E47-00E3-4990-9DF8-655399917A04}" type="slidenum">
              <a:rPr lang="en-US" sz="1200" b="0" strike="noStrike" spc="-1">
                <a:latin typeface="Times New Roman"/>
              </a:rPr>
              <a:t>5</a:t>
            </a:fld>
            <a:endParaRPr lang="en-US" sz="1200" b="0" strike="noStrike" spc="-1">
              <a:latin typeface="Times New Roman"/>
            </a:endParaRPr>
          </a:p>
        </p:txBody>
      </p:sp>
      <p:sp>
        <p:nvSpPr>
          <p:cNvPr id="1526"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3CDD4AF2-A873-450A-A5D5-D097A8A5394E}" type="slidenum">
              <a:rPr lang="en-US" sz="1200" b="0" strike="noStrike" spc="-1">
                <a:solidFill>
                  <a:srgbClr val="0000FF"/>
                </a:solidFill>
                <a:latin typeface="Marlett"/>
                <a:ea typeface="+mn-ea"/>
              </a:rPr>
              <a:t>5</a:t>
            </a:fld>
            <a:endParaRPr lang="en-US" sz="1200" b="0" strike="noStrike" spc="-1">
              <a:latin typeface="Arial"/>
            </a:endParaRPr>
          </a:p>
        </p:txBody>
      </p:sp>
      <p:sp>
        <p:nvSpPr>
          <p:cNvPr id="1527" name="PlaceHolder 3"/>
          <p:cNvSpPr>
            <a:spLocks noGrp="1" noRot="1" noChangeAspect="1"/>
          </p:cNvSpPr>
          <p:nvPr>
            <p:ph type="sldImg"/>
          </p:nvPr>
        </p:nvSpPr>
        <p:spPr>
          <a:xfrm>
            <a:off x="1143000" y="685800"/>
            <a:ext cx="4571640" cy="3428640"/>
          </a:xfrm>
          <a:prstGeom prst="rect">
            <a:avLst/>
          </a:prstGeom>
        </p:spPr>
      </p:sp>
      <p:sp>
        <p:nvSpPr>
          <p:cNvPr id="1528"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If the writer is changing the value in a MRSW safe register, then safe and regular registers behave the same, because an arbitrary value observed by a concurrent read can be only 0 or 1, and one is the old value and the other is the new value.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ABBA8CF-18EA-4089-A254-DCA498E57483}" type="slidenum">
              <a:rPr lang="en-US" sz="1200" b="0" strike="noStrike" spc="-1">
                <a:solidFill>
                  <a:srgbClr val="000000"/>
                </a:solidFill>
                <a:latin typeface="Arial"/>
                <a:ea typeface="+mn-ea"/>
              </a:rPr>
              <a:t>63</a:t>
            </a:fld>
            <a:endParaRPr lang="en-US" sz="1200" b="0" strike="noStrike" spc="-1">
              <a:latin typeface="Arial"/>
            </a:endParaRPr>
          </a:p>
        </p:txBody>
      </p:sp>
      <p:sp>
        <p:nvSpPr>
          <p:cNvPr id="1658"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230ECDF8-2EFF-49B7-8A72-93F850263408}" type="slidenum">
              <a:rPr lang="en-US" sz="1200" b="0" strike="noStrike" spc="-1">
                <a:solidFill>
                  <a:srgbClr val="0000FF"/>
                </a:solidFill>
                <a:latin typeface="Marlett"/>
                <a:ea typeface="+mn-ea"/>
              </a:rPr>
              <a:t>63</a:t>
            </a:fld>
            <a:endParaRPr lang="en-US" sz="1200" b="0" strike="noStrike" spc="-1">
              <a:latin typeface="Arial"/>
            </a:endParaRPr>
          </a:p>
        </p:txBody>
      </p:sp>
      <p:sp>
        <p:nvSpPr>
          <p:cNvPr id="1659" name="PlaceHolder 3"/>
          <p:cNvSpPr>
            <a:spLocks noGrp="1" noRot="1" noChangeAspect="1"/>
          </p:cNvSpPr>
          <p:nvPr>
            <p:ph type="sldImg"/>
          </p:nvPr>
        </p:nvSpPr>
        <p:spPr>
          <a:xfrm>
            <a:off x="1143000" y="685800"/>
            <a:ext cx="4571640" cy="3428640"/>
          </a:xfrm>
          <a:prstGeom prst="rect">
            <a:avLst/>
          </a:prstGeom>
        </p:spPr>
      </p:sp>
      <p:sp>
        <p:nvSpPr>
          <p:cNvPr id="1660"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CustomShape 1"/>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4746810-9D4A-4DE0-9666-68D7F23504D3}" type="slidenum">
              <a:rPr lang="en-US" sz="1200" b="0" strike="noStrike" spc="-1">
                <a:solidFill>
                  <a:srgbClr val="0000FF"/>
                </a:solidFill>
                <a:latin typeface="Marlett"/>
                <a:ea typeface="+mn-ea"/>
              </a:rPr>
              <a:t>64</a:t>
            </a:fld>
            <a:endParaRPr lang="en-US" sz="1200" b="0" strike="noStrike" spc="-1">
              <a:latin typeface="Arial"/>
            </a:endParaRPr>
          </a:p>
        </p:txBody>
      </p:sp>
      <p:sp>
        <p:nvSpPr>
          <p:cNvPr id="1662" name="PlaceHolder 2"/>
          <p:cNvSpPr>
            <a:spLocks noGrp="1" noRot="1" noChangeAspect="1"/>
          </p:cNvSpPr>
          <p:nvPr>
            <p:ph type="sldImg"/>
          </p:nvPr>
        </p:nvSpPr>
        <p:spPr>
          <a:xfrm>
            <a:off x="1143000" y="685800"/>
            <a:ext cx="4571640" cy="3428640"/>
          </a:xfrm>
          <a:prstGeom prst="rect">
            <a:avLst/>
          </a:prstGeom>
        </p:spPr>
      </p:sp>
      <p:sp>
        <p:nvSpPr>
          <p:cNvPr id="1663" name="PlaceHolder 3"/>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algorithm works just like the doorway of the bakery, with each label having an added value field. The idea is that the threads each write a new timestamp by reading all timestamps and writing the value together with the associated timestamp. To read a thread goes through all the values and picks the one with the highest timestamp. </a:t>
            </a:r>
          </a:p>
          <a:p>
            <a:pPr marL="216000" indent="-216000">
              <a:lnSpc>
                <a:spcPct val="100000"/>
              </a:lnSpc>
            </a:pPr>
            <a:endParaRPr lang="en-US" sz="20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6D33641-62E7-42AF-B916-A3F840A10FEF}" type="slidenum">
              <a:rPr lang="en-US" sz="1200" b="0" strike="noStrike" spc="-1">
                <a:solidFill>
                  <a:srgbClr val="000000"/>
                </a:solidFill>
                <a:latin typeface="Arial"/>
                <a:ea typeface="+mn-ea"/>
              </a:rPr>
              <a:t>65</a:t>
            </a:fld>
            <a:endParaRPr lang="en-US" sz="1200" b="0" strike="noStrike" spc="-1">
              <a:latin typeface="Arial"/>
            </a:endParaRPr>
          </a:p>
        </p:txBody>
      </p:sp>
      <p:sp>
        <p:nvSpPr>
          <p:cNvPr id="166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6CFA4EB-7DFA-4AD4-B296-5C200D608BFD}" type="slidenum">
              <a:rPr lang="en-US" sz="1200" b="0" strike="noStrike" spc="-1">
                <a:solidFill>
                  <a:srgbClr val="0000FF"/>
                </a:solidFill>
                <a:latin typeface="Marlett"/>
                <a:ea typeface="+mn-ea"/>
              </a:rPr>
              <a:t>65</a:t>
            </a:fld>
            <a:endParaRPr lang="en-US" sz="1200" b="0" strike="noStrike" spc="-1">
              <a:latin typeface="Arial"/>
            </a:endParaRPr>
          </a:p>
        </p:txBody>
      </p:sp>
      <p:sp>
        <p:nvSpPr>
          <p:cNvPr id="1666" name="PlaceHolder 3"/>
          <p:cNvSpPr>
            <a:spLocks noGrp="1" noRot="1" noChangeAspect="1"/>
          </p:cNvSpPr>
          <p:nvPr>
            <p:ph type="sldImg"/>
          </p:nvPr>
        </p:nvSpPr>
        <p:spPr>
          <a:xfrm>
            <a:off x="1143000" y="685800"/>
            <a:ext cx="4572000" cy="3429000"/>
          </a:xfrm>
          <a:prstGeom prst="rect">
            <a:avLst/>
          </a:prstGeom>
        </p:spPr>
      </p:sp>
      <p:sp>
        <p:nvSpPr>
          <p:cNvPr id="1667"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508E82B-DFE3-4CAF-8670-440B9C724EEF}" type="slidenum">
              <a:rPr lang="en-US" sz="1200" b="0" strike="noStrike" spc="-1">
                <a:solidFill>
                  <a:srgbClr val="000000"/>
                </a:solidFill>
                <a:latin typeface="Arial"/>
                <a:ea typeface="+mn-ea"/>
              </a:rPr>
              <a:t>66</a:t>
            </a:fld>
            <a:endParaRPr lang="en-US" sz="1200" b="0" strike="noStrike" spc="-1">
              <a:latin typeface="Arial"/>
            </a:endParaRPr>
          </a:p>
        </p:txBody>
      </p:sp>
      <p:sp>
        <p:nvSpPr>
          <p:cNvPr id="166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1EE9A0DC-1B5F-4DE0-A322-BBDE890A44C6}" type="slidenum">
              <a:rPr lang="en-US" sz="1200" b="0" strike="noStrike" spc="-1">
                <a:solidFill>
                  <a:srgbClr val="0000FF"/>
                </a:solidFill>
                <a:latin typeface="Marlett"/>
                <a:ea typeface="+mn-ea"/>
              </a:rPr>
              <a:t>66</a:t>
            </a:fld>
            <a:endParaRPr lang="en-US" sz="1200" b="0" strike="noStrike" spc="-1">
              <a:latin typeface="Arial"/>
            </a:endParaRPr>
          </a:p>
        </p:txBody>
      </p:sp>
      <p:sp>
        <p:nvSpPr>
          <p:cNvPr id="1670" name="PlaceHolder 3"/>
          <p:cNvSpPr>
            <a:spLocks noGrp="1" noRot="1" noChangeAspect="1"/>
          </p:cNvSpPr>
          <p:nvPr>
            <p:ph type="sldImg"/>
          </p:nvPr>
        </p:nvSpPr>
        <p:spPr>
          <a:xfrm>
            <a:off x="1143000" y="685800"/>
            <a:ext cx="4571640" cy="3428640"/>
          </a:xfrm>
          <a:prstGeom prst="rect">
            <a:avLst/>
          </a:prstGeom>
        </p:spPr>
      </p:sp>
      <p:sp>
        <p:nvSpPr>
          <p:cNvPr id="1671"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DD1D25A-E2AE-4624-BB77-DACF7B9B5152}" type="slidenum">
              <a:rPr lang="en-US" sz="1200" b="0" strike="noStrike" spc="-1">
                <a:solidFill>
                  <a:srgbClr val="000000"/>
                </a:solidFill>
                <a:latin typeface="Arial"/>
                <a:ea typeface="+mn-ea"/>
              </a:rPr>
              <a:t>67</a:t>
            </a:fld>
            <a:endParaRPr lang="en-US" sz="1200" b="0" strike="noStrike" spc="-1">
              <a:latin typeface="Arial"/>
            </a:endParaRPr>
          </a:p>
        </p:txBody>
      </p:sp>
      <p:sp>
        <p:nvSpPr>
          <p:cNvPr id="167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97FABD8-E304-4B91-B237-8A4CCCFC9393}" type="slidenum">
              <a:rPr lang="en-US" sz="1200" b="0" strike="noStrike" spc="-1">
                <a:solidFill>
                  <a:srgbClr val="0000FF"/>
                </a:solidFill>
                <a:latin typeface="Marlett"/>
                <a:ea typeface="+mn-ea"/>
              </a:rPr>
              <a:t>67</a:t>
            </a:fld>
            <a:endParaRPr lang="en-US" sz="1200" b="0" strike="noStrike" spc="-1">
              <a:latin typeface="Arial"/>
            </a:endParaRPr>
          </a:p>
        </p:txBody>
      </p:sp>
      <p:sp>
        <p:nvSpPr>
          <p:cNvPr id="1674" name="PlaceHolder 3"/>
          <p:cNvSpPr>
            <a:spLocks noGrp="1" noRot="1" noChangeAspect="1"/>
          </p:cNvSpPr>
          <p:nvPr>
            <p:ph type="sldImg"/>
          </p:nvPr>
        </p:nvSpPr>
        <p:spPr>
          <a:xfrm>
            <a:off x="1143000" y="685800"/>
            <a:ext cx="4571640" cy="3428640"/>
          </a:xfrm>
          <a:prstGeom prst="rect">
            <a:avLst/>
          </a:prstGeom>
        </p:spPr>
      </p:sp>
      <p:sp>
        <p:nvSpPr>
          <p:cNvPr id="1675"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592F392-77E5-462F-8F0D-2ABDB1DC7501}" type="slidenum">
              <a:rPr lang="en-US" sz="1200" b="0" strike="noStrike" spc="-1">
                <a:solidFill>
                  <a:srgbClr val="000000"/>
                </a:solidFill>
                <a:latin typeface="Arial"/>
                <a:ea typeface="+mn-ea"/>
              </a:rPr>
              <a:t>68</a:t>
            </a:fld>
            <a:endParaRPr lang="en-US" sz="1200" b="0" strike="noStrike" spc="-1">
              <a:latin typeface="Arial"/>
            </a:endParaRPr>
          </a:p>
        </p:txBody>
      </p:sp>
      <p:sp>
        <p:nvSpPr>
          <p:cNvPr id="167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220C07F-06DD-4E3D-A718-E8DAD7317DF1}" type="slidenum">
              <a:rPr lang="en-US" sz="1200" b="0" strike="noStrike" spc="-1">
                <a:solidFill>
                  <a:srgbClr val="0000FF"/>
                </a:solidFill>
                <a:latin typeface="Marlett"/>
                <a:ea typeface="+mn-ea"/>
              </a:rPr>
              <a:t>68</a:t>
            </a:fld>
            <a:endParaRPr lang="en-US" sz="1200" b="0" strike="noStrike" spc="-1">
              <a:latin typeface="Arial"/>
            </a:endParaRPr>
          </a:p>
        </p:txBody>
      </p:sp>
      <p:sp>
        <p:nvSpPr>
          <p:cNvPr id="1678" name="PlaceHolder 3"/>
          <p:cNvSpPr>
            <a:spLocks noGrp="1" noRot="1" noChangeAspect="1"/>
          </p:cNvSpPr>
          <p:nvPr>
            <p:ph type="sldImg"/>
          </p:nvPr>
        </p:nvSpPr>
        <p:spPr>
          <a:xfrm>
            <a:off x="1143000" y="685800"/>
            <a:ext cx="4571640" cy="3428640"/>
          </a:xfrm>
          <a:prstGeom prst="rect">
            <a:avLst/>
          </a:prstGeom>
        </p:spPr>
      </p:sp>
      <p:sp>
        <p:nvSpPr>
          <p:cNvPr id="1679"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39BF6082-792D-4FA8-B36B-D1BB2183F903}" type="slidenum">
              <a:rPr lang="en-US" sz="1200" b="0" strike="noStrike" spc="-1">
                <a:latin typeface="Times New Roman"/>
              </a:rPr>
              <a:t>6</a:t>
            </a:fld>
            <a:endParaRPr lang="en-US" sz="1200" b="0" strike="noStrike" spc="-1">
              <a:latin typeface="Times New Roman"/>
            </a:endParaRPr>
          </a:p>
        </p:txBody>
      </p:sp>
      <p:sp>
        <p:nvSpPr>
          <p:cNvPr id="1530"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37BE8DF0-CC96-46D1-A15F-667F0670B9B9}" type="slidenum">
              <a:rPr lang="en-US" sz="1200" b="0" strike="noStrike" spc="-1">
                <a:solidFill>
                  <a:srgbClr val="0000FF"/>
                </a:solidFill>
                <a:latin typeface="Marlett"/>
                <a:ea typeface="+mn-ea"/>
              </a:rPr>
              <a:t>6</a:t>
            </a:fld>
            <a:endParaRPr lang="en-US" sz="1200" b="0" strike="noStrike" spc="-1">
              <a:latin typeface="Arial"/>
            </a:endParaRPr>
          </a:p>
        </p:txBody>
      </p:sp>
      <p:sp>
        <p:nvSpPr>
          <p:cNvPr id="1531" name="PlaceHolder 3"/>
          <p:cNvSpPr>
            <a:spLocks noGrp="1" noRot="1" noChangeAspect="1"/>
          </p:cNvSpPr>
          <p:nvPr>
            <p:ph type="sldImg"/>
          </p:nvPr>
        </p:nvSpPr>
        <p:spPr>
          <a:xfrm>
            <a:off x="1143000" y="685800"/>
            <a:ext cx="4572000" cy="3429000"/>
          </a:xfrm>
          <a:prstGeom prst="rect">
            <a:avLst/>
          </a:prstGeom>
        </p:spPr>
      </p:sp>
      <p:sp>
        <p:nvSpPr>
          <p:cNvPr id="1532"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dirty="0">
                <a:latin typeface="Arial"/>
              </a:rPr>
              <a:t>Something odd happens if the writer is writing the same value to a register. The rules for safe registers say that a concurrent read can return any value, so even if the writer is writing 0 to 0, the reader can read 1. This is not acceptable for regular registers, where readers must see either the old or new values, which are both 0 in this case.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860C483-295E-43F5-A723-A876CE05ACB2}" type="slidenum">
              <a:rPr lang="en-US" sz="1200" b="0" strike="noStrike" spc="-1">
                <a:latin typeface="Times New Roman"/>
              </a:rPr>
              <a:t>7</a:t>
            </a:fld>
            <a:endParaRPr lang="en-US" sz="1200" b="0" strike="noStrike" spc="-1">
              <a:latin typeface="Times New Roman"/>
            </a:endParaRPr>
          </a:p>
        </p:txBody>
      </p:sp>
      <p:sp>
        <p:nvSpPr>
          <p:cNvPr id="1534"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5D671E8A-CAC8-4FD4-8887-E57C6C6FD6C6}" type="slidenum">
              <a:rPr lang="en-US" sz="1200" b="0" strike="noStrike" spc="-1">
                <a:solidFill>
                  <a:srgbClr val="0000FF"/>
                </a:solidFill>
                <a:latin typeface="Marlett"/>
                <a:ea typeface="+mn-ea"/>
              </a:rPr>
              <a:t>7</a:t>
            </a:fld>
            <a:endParaRPr lang="en-US" sz="1200" b="0" strike="noStrike" spc="-1">
              <a:latin typeface="Arial"/>
            </a:endParaRPr>
          </a:p>
        </p:txBody>
      </p:sp>
      <p:sp>
        <p:nvSpPr>
          <p:cNvPr id="1535" name="PlaceHolder 3"/>
          <p:cNvSpPr>
            <a:spLocks noGrp="1" noRot="1" noChangeAspect="1"/>
          </p:cNvSpPr>
          <p:nvPr>
            <p:ph type="sldImg"/>
          </p:nvPr>
        </p:nvSpPr>
        <p:spPr>
          <a:xfrm>
            <a:off x="1143000" y="685800"/>
            <a:ext cx="4571640" cy="3428640"/>
          </a:xfrm>
          <a:prstGeom prst="rect">
            <a:avLst/>
          </a:prstGeom>
        </p:spPr>
      </p:sp>
      <p:sp>
        <p:nvSpPr>
          <p:cNvPr id="1536"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We can avoid this problem simply by having the writer remember the last value it wrote. When it tries to write the same value over again, it simply leaves the register alone.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6E69BB2D-71E9-419C-B668-382BA66FA5F4}" type="slidenum">
              <a:rPr lang="en-US" sz="1200" b="0" strike="noStrike" spc="-1">
                <a:latin typeface="Times New Roman"/>
              </a:rPr>
              <a:t>8</a:t>
            </a:fld>
            <a:endParaRPr lang="en-US" sz="1200" b="0" strike="noStrike" spc="-1">
              <a:latin typeface="Times New Roman"/>
            </a:endParaRPr>
          </a:p>
        </p:txBody>
      </p:sp>
      <p:sp>
        <p:nvSpPr>
          <p:cNvPr id="1538"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3FF6EE30-0335-47EB-85FF-1AB1DFFA95AB}" type="slidenum">
              <a:rPr lang="en-US" sz="1200" b="0" strike="noStrike" spc="-1">
                <a:solidFill>
                  <a:srgbClr val="0000FF"/>
                </a:solidFill>
                <a:latin typeface="Marlett"/>
                <a:ea typeface="+mn-ea"/>
              </a:rPr>
              <a:t>8</a:t>
            </a:fld>
            <a:endParaRPr lang="en-US" sz="1200" b="0" strike="noStrike" spc="-1">
              <a:latin typeface="Arial"/>
            </a:endParaRPr>
          </a:p>
        </p:txBody>
      </p:sp>
      <p:sp>
        <p:nvSpPr>
          <p:cNvPr id="1539" name="PlaceHolder 3"/>
          <p:cNvSpPr>
            <a:spLocks noGrp="1" noRot="1" noChangeAspect="1"/>
          </p:cNvSpPr>
          <p:nvPr>
            <p:ph type="sldImg"/>
          </p:nvPr>
        </p:nvSpPr>
        <p:spPr>
          <a:xfrm>
            <a:off x="1143000" y="685800"/>
            <a:ext cx="4571640" cy="3428640"/>
          </a:xfrm>
          <a:prstGeom prst="rect">
            <a:avLst/>
          </a:prstGeom>
        </p:spPr>
      </p:sp>
      <p:sp>
        <p:nvSpPr>
          <p:cNvPr id="1540"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6FE4E4A-1E52-4DA1-B363-135D9BD81153}" type="slidenum">
              <a:rPr lang="en-US" sz="1200" b="0" strike="noStrike" spc="-1">
                <a:latin typeface="Times New Roman"/>
              </a:rPr>
              <a:t>9</a:t>
            </a:fld>
            <a:endParaRPr lang="en-US" sz="1200" b="0" strike="noStrike" spc="-1">
              <a:latin typeface="Times New Roman"/>
            </a:endParaRPr>
          </a:p>
        </p:txBody>
      </p:sp>
      <p:sp>
        <p:nvSpPr>
          <p:cNvPr id="1542"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29EB65DB-158A-4C03-BB60-7386FB566335}" type="slidenum">
              <a:rPr lang="en-US" sz="1200" b="0" strike="noStrike" spc="-1">
                <a:solidFill>
                  <a:srgbClr val="0000FF"/>
                </a:solidFill>
                <a:latin typeface="Marlett"/>
                <a:ea typeface="+mn-ea"/>
              </a:rPr>
              <a:t>9</a:t>
            </a:fld>
            <a:endParaRPr lang="en-US" sz="1200" b="0" strike="noStrike" spc="-1">
              <a:latin typeface="Arial"/>
            </a:endParaRPr>
          </a:p>
        </p:txBody>
      </p:sp>
      <p:sp>
        <p:nvSpPr>
          <p:cNvPr id="1543" name="PlaceHolder 3"/>
          <p:cNvSpPr>
            <a:spLocks noGrp="1" noRot="1" noChangeAspect="1"/>
          </p:cNvSpPr>
          <p:nvPr>
            <p:ph type="sldImg"/>
          </p:nvPr>
        </p:nvSpPr>
        <p:spPr>
          <a:xfrm>
            <a:off x="1143000" y="685800"/>
            <a:ext cx="4571640" cy="3428640"/>
          </a:xfrm>
          <a:prstGeom prst="rect">
            <a:avLst/>
          </a:prstGeom>
        </p:spPr>
      </p:sp>
      <p:sp>
        <p:nvSpPr>
          <p:cNvPr id="1544"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dirty="0">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0849AB51-EF5C-4CC2-92E0-AF791ADA1B23}" type="slidenum">
              <a:rPr lang="en-US" sz="1200" b="0" strike="noStrike" spc="-1">
                <a:latin typeface="Times New Roman"/>
              </a:rPr>
              <a:t>10</a:t>
            </a:fld>
            <a:endParaRPr lang="en-US" sz="1200" b="0" strike="noStrike" spc="-1">
              <a:latin typeface="Times New Roman"/>
            </a:endParaRPr>
          </a:p>
        </p:txBody>
      </p:sp>
      <p:sp>
        <p:nvSpPr>
          <p:cNvPr id="1546"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52BEAB45-79B2-4FEC-830B-23D6EA318EF3}" type="slidenum">
              <a:rPr lang="en-US" sz="1200" b="0" strike="noStrike" spc="-1">
                <a:solidFill>
                  <a:srgbClr val="0000FF"/>
                </a:solidFill>
                <a:latin typeface="Marlett"/>
                <a:ea typeface="+mn-ea"/>
              </a:rPr>
              <a:t>10</a:t>
            </a:fld>
            <a:endParaRPr lang="en-US" sz="1200" b="0" strike="noStrike" spc="-1">
              <a:latin typeface="Arial"/>
            </a:endParaRPr>
          </a:p>
        </p:txBody>
      </p:sp>
      <p:sp>
        <p:nvSpPr>
          <p:cNvPr id="1547" name="PlaceHolder 3"/>
          <p:cNvSpPr>
            <a:spLocks noGrp="1" noRot="1" noChangeAspect="1"/>
          </p:cNvSpPr>
          <p:nvPr>
            <p:ph type="sldImg"/>
          </p:nvPr>
        </p:nvSpPr>
        <p:spPr>
          <a:xfrm>
            <a:off x="1143000" y="685800"/>
            <a:ext cx="4571640" cy="3428640"/>
          </a:xfrm>
          <a:prstGeom prst="rect">
            <a:avLst/>
          </a:prstGeom>
        </p:spPr>
      </p:sp>
      <p:sp>
        <p:nvSpPr>
          <p:cNvPr id="1548"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52" name="PlaceHolder 2"/>
          <p:cNvSpPr>
            <a:spLocks noGrp="1"/>
          </p:cNvSpPr>
          <p:nvPr>
            <p:ph type="body"/>
          </p:nvPr>
        </p:nvSpPr>
        <p:spPr>
          <a:xfrm>
            <a:off x="457200" y="198108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3" name="PlaceHolder 3"/>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55"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6"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7"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8" name="PlaceHolder 5"/>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60" name="PlaceHolder 2"/>
          <p:cNvSpPr>
            <a:spLocks noGrp="1"/>
          </p:cNvSpPr>
          <p:nvPr>
            <p:ph type="body"/>
          </p:nvPr>
        </p:nvSpPr>
        <p:spPr>
          <a:xfrm>
            <a:off x="45720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1" name="PlaceHolder 3"/>
          <p:cNvSpPr>
            <a:spLocks noGrp="1"/>
          </p:cNvSpPr>
          <p:nvPr>
            <p:ph type="body"/>
          </p:nvPr>
        </p:nvSpPr>
        <p:spPr>
          <a:xfrm>
            <a:off x="323964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2" name="PlaceHolder 4"/>
          <p:cNvSpPr>
            <a:spLocks noGrp="1"/>
          </p:cNvSpPr>
          <p:nvPr>
            <p:ph type="body"/>
          </p:nvPr>
        </p:nvSpPr>
        <p:spPr>
          <a:xfrm>
            <a:off x="602208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3" name="PlaceHolder 5"/>
          <p:cNvSpPr>
            <a:spLocks noGrp="1"/>
          </p:cNvSpPr>
          <p:nvPr>
            <p:ph type="body"/>
          </p:nvPr>
        </p:nvSpPr>
        <p:spPr>
          <a:xfrm>
            <a:off x="45720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4" name="PlaceHolder 6"/>
          <p:cNvSpPr>
            <a:spLocks noGrp="1"/>
          </p:cNvSpPr>
          <p:nvPr>
            <p:ph type="body"/>
          </p:nvPr>
        </p:nvSpPr>
        <p:spPr>
          <a:xfrm>
            <a:off x="323964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5" name="PlaceHolder 7"/>
          <p:cNvSpPr>
            <a:spLocks noGrp="1"/>
          </p:cNvSpPr>
          <p:nvPr>
            <p:ph type="body"/>
          </p:nvPr>
        </p:nvSpPr>
        <p:spPr>
          <a:xfrm>
            <a:off x="602208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0" name="PlaceHolder 2"/>
          <p:cNvSpPr>
            <a:spLocks noGrp="1"/>
          </p:cNvSpPr>
          <p:nvPr>
            <p:ph type="subTitle"/>
          </p:nvPr>
        </p:nvSpPr>
        <p:spPr>
          <a:xfrm>
            <a:off x="457200" y="1981080"/>
            <a:ext cx="8229240" cy="3885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2" name="PlaceHolder 2"/>
          <p:cNvSpPr>
            <a:spLocks noGrp="1"/>
          </p:cNvSpPr>
          <p:nvPr>
            <p:ph type="body"/>
          </p:nvPr>
        </p:nvSpPr>
        <p:spPr>
          <a:xfrm>
            <a:off x="457200" y="1981080"/>
            <a:ext cx="822924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4"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5"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457200"/>
            <a:ext cx="8229240" cy="6357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9"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0"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1"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31" name="PlaceHolder 2"/>
          <p:cNvSpPr>
            <a:spLocks noGrp="1"/>
          </p:cNvSpPr>
          <p:nvPr>
            <p:ph type="subTitle"/>
          </p:nvPr>
        </p:nvSpPr>
        <p:spPr>
          <a:xfrm>
            <a:off x="457200" y="1981080"/>
            <a:ext cx="8229240" cy="3885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93"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4"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5" name="PlaceHolder 4"/>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97"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8"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9" name="PlaceHolder 4"/>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01" name="PlaceHolder 2"/>
          <p:cNvSpPr>
            <a:spLocks noGrp="1"/>
          </p:cNvSpPr>
          <p:nvPr>
            <p:ph type="body"/>
          </p:nvPr>
        </p:nvSpPr>
        <p:spPr>
          <a:xfrm>
            <a:off x="457200" y="198108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2" name="PlaceHolder 3"/>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04"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5"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6"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7" name="PlaceHolder 5"/>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09" name="PlaceHolder 2"/>
          <p:cNvSpPr>
            <a:spLocks noGrp="1"/>
          </p:cNvSpPr>
          <p:nvPr>
            <p:ph type="body"/>
          </p:nvPr>
        </p:nvSpPr>
        <p:spPr>
          <a:xfrm>
            <a:off x="45720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0" name="PlaceHolder 3"/>
          <p:cNvSpPr>
            <a:spLocks noGrp="1"/>
          </p:cNvSpPr>
          <p:nvPr>
            <p:ph type="body"/>
          </p:nvPr>
        </p:nvSpPr>
        <p:spPr>
          <a:xfrm>
            <a:off x="323964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1" name="PlaceHolder 4"/>
          <p:cNvSpPr>
            <a:spLocks noGrp="1"/>
          </p:cNvSpPr>
          <p:nvPr>
            <p:ph type="body"/>
          </p:nvPr>
        </p:nvSpPr>
        <p:spPr>
          <a:xfrm>
            <a:off x="602208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2" name="PlaceHolder 5"/>
          <p:cNvSpPr>
            <a:spLocks noGrp="1"/>
          </p:cNvSpPr>
          <p:nvPr>
            <p:ph type="body"/>
          </p:nvPr>
        </p:nvSpPr>
        <p:spPr>
          <a:xfrm>
            <a:off x="45720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3" name="PlaceHolder 6"/>
          <p:cNvSpPr>
            <a:spLocks noGrp="1"/>
          </p:cNvSpPr>
          <p:nvPr>
            <p:ph type="body"/>
          </p:nvPr>
        </p:nvSpPr>
        <p:spPr>
          <a:xfrm>
            <a:off x="323964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4" name="PlaceHolder 7"/>
          <p:cNvSpPr>
            <a:spLocks noGrp="1"/>
          </p:cNvSpPr>
          <p:nvPr>
            <p:ph type="body"/>
          </p:nvPr>
        </p:nvSpPr>
        <p:spPr>
          <a:xfrm>
            <a:off x="602208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29" name="PlaceHolder 2"/>
          <p:cNvSpPr>
            <a:spLocks noGrp="1"/>
          </p:cNvSpPr>
          <p:nvPr>
            <p:ph type="subTitle"/>
          </p:nvPr>
        </p:nvSpPr>
        <p:spPr>
          <a:xfrm>
            <a:off x="457200" y="1981080"/>
            <a:ext cx="8229240" cy="3885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31" name="PlaceHolder 2"/>
          <p:cNvSpPr>
            <a:spLocks noGrp="1"/>
          </p:cNvSpPr>
          <p:nvPr>
            <p:ph type="body"/>
          </p:nvPr>
        </p:nvSpPr>
        <p:spPr>
          <a:xfrm>
            <a:off x="457200" y="1981080"/>
            <a:ext cx="822924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33"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4"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33" name="PlaceHolder 2"/>
          <p:cNvSpPr>
            <a:spLocks noGrp="1"/>
          </p:cNvSpPr>
          <p:nvPr>
            <p:ph type="body"/>
          </p:nvPr>
        </p:nvSpPr>
        <p:spPr>
          <a:xfrm>
            <a:off x="457200" y="1981080"/>
            <a:ext cx="822924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457200"/>
            <a:ext cx="8229240" cy="6357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38"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9"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0"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42"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3"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4" name="PlaceHolder 4"/>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46"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7"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8" name="PlaceHolder 4"/>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50" name="PlaceHolder 2"/>
          <p:cNvSpPr>
            <a:spLocks noGrp="1"/>
          </p:cNvSpPr>
          <p:nvPr>
            <p:ph type="body"/>
          </p:nvPr>
        </p:nvSpPr>
        <p:spPr>
          <a:xfrm>
            <a:off x="457200" y="198108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1" name="PlaceHolder 3"/>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53"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4"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5"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6" name="PlaceHolder 5"/>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58" name="PlaceHolder 2"/>
          <p:cNvSpPr>
            <a:spLocks noGrp="1"/>
          </p:cNvSpPr>
          <p:nvPr>
            <p:ph type="body"/>
          </p:nvPr>
        </p:nvSpPr>
        <p:spPr>
          <a:xfrm>
            <a:off x="45720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9" name="PlaceHolder 3"/>
          <p:cNvSpPr>
            <a:spLocks noGrp="1"/>
          </p:cNvSpPr>
          <p:nvPr>
            <p:ph type="body"/>
          </p:nvPr>
        </p:nvSpPr>
        <p:spPr>
          <a:xfrm>
            <a:off x="323964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0" name="PlaceHolder 4"/>
          <p:cNvSpPr>
            <a:spLocks noGrp="1"/>
          </p:cNvSpPr>
          <p:nvPr>
            <p:ph type="body"/>
          </p:nvPr>
        </p:nvSpPr>
        <p:spPr>
          <a:xfrm>
            <a:off x="602208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1" name="PlaceHolder 5"/>
          <p:cNvSpPr>
            <a:spLocks noGrp="1"/>
          </p:cNvSpPr>
          <p:nvPr>
            <p:ph type="body"/>
          </p:nvPr>
        </p:nvSpPr>
        <p:spPr>
          <a:xfrm>
            <a:off x="45720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2" name="PlaceHolder 6"/>
          <p:cNvSpPr>
            <a:spLocks noGrp="1"/>
          </p:cNvSpPr>
          <p:nvPr>
            <p:ph type="body"/>
          </p:nvPr>
        </p:nvSpPr>
        <p:spPr>
          <a:xfrm>
            <a:off x="323964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3" name="PlaceHolder 7"/>
          <p:cNvSpPr>
            <a:spLocks noGrp="1"/>
          </p:cNvSpPr>
          <p:nvPr>
            <p:ph type="body"/>
          </p:nvPr>
        </p:nvSpPr>
        <p:spPr>
          <a:xfrm>
            <a:off x="602208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79" name="PlaceHolder 2"/>
          <p:cNvSpPr>
            <a:spLocks noGrp="1"/>
          </p:cNvSpPr>
          <p:nvPr>
            <p:ph type="subTitle"/>
          </p:nvPr>
        </p:nvSpPr>
        <p:spPr>
          <a:xfrm>
            <a:off x="457200" y="1981080"/>
            <a:ext cx="8229240" cy="3885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81" name="PlaceHolder 2"/>
          <p:cNvSpPr>
            <a:spLocks noGrp="1"/>
          </p:cNvSpPr>
          <p:nvPr>
            <p:ph type="body"/>
          </p:nvPr>
        </p:nvSpPr>
        <p:spPr>
          <a:xfrm>
            <a:off x="457200" y="1981080"/>
            <a:ext cx="822924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35"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83"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4"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57200" y="457200"/>
            <a:ext cx="8229240" cy="6357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88"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9"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0"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92"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3"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4" name="PlaceHolder 4"/>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96"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7"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8" name="PlaceHolder 4"/>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00" name="PlaceHolder 2"/>
          <p:cNvSpPr>
            <a:spLocks noGrp="1"/>
          </p:cNvSpPr>
          <p:nvPr>
            <p:ph type="body"/>
          </p:nvPr>
        </p:nvSpPr>
        <p:spPr>
          <a:xfrm>
            <a:off x="457200" y="198108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1" name="PlaceHolder 3"/>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03"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4"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5"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6" name="PlaceHolder 5"/>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08" name="PlaceHolder 2"/>
          <p:cNvSpPr>
            <a:spLocks noGrp="1"/>
          </p:cNvSpPr>
          <p:nvPr>
            <p:ph type="body"/>
          </p:nvPr>
        </p:nvSpPr>
        <p:spPr>
          <a:xfrm>
            <a:off x="45720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9" name="PlaceHolder 3"/>
          <p:cNvSpPr>
            <a:spLocks noGrp="1"/>
          </p:cNvSpPr>
          <p:nvPr>
            <p:ph type="body"/>
          </p:nvPr>
        </p:nvSpPr>
        <p:spPr>
          <a:xfrm>
            <a:off x="323964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0" name="PlaceHolder 4"/>
          <p:cNvSpPr>
            <a:spLocks noGrp="1"/>
          </p:cNvSpPr>
          <p:nvPr>
            <p:ph type="body"/>
          </p:nvPr>
        </p:nvSpPr>
        <p:spPr>
          <a:xfrm>
            <a:off x="602208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1" name="PlaceHolder 5"/>
          <p:cNvSpPr>
            <a:spLocks noGrp="1"/>
          </p:cNvSpPr>
          <p:nvPr>
            <p:ph type="body"/>
          </p:nvPr>
        </p:nvSpPr>
        <p:spPr>
          <a:xfrm>
            <a:off x="45720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2" name="PlaceHolder 6"/>
          <p:cNvSpPr>
            <a:spLocks noGrp="1"/>
          </p:cNvSpPr>
          <p:nvPr>
            <p:ph type="body"/>
          </p:nvPr>
        </p:nvSpPr>
        <p:spPr>
          <a:xfrm>
            <a:off x="323964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3" name="PlaceHolder 7"/>
          <p:cNvSpPr>
            <a:spLocks noGrp="1"/>
          </p:cNvSpPr>
          <p:nvPr>
            <p:ph type="body"/>
          </p:nvPr>
        </p:nvSpPr>
        <p:spPr>
          <a:xfrm>
            <a:off x="602208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28" name="PlaceHolder 2"/>
          <p:cNvSpPr>
            <a:spLocks noGrp="1"/>
          </p:cNvSpPr>
          <p:nvPr>
            <p:ph type="subTitle"/>
          </p:nvPr>
        </p:nvSpPr>
        <p:spPr>
          <a:xfrm>
            <a:off x="457200" y="1981080"/>
            <a:ext cx="8229240" cy="3885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30" name="PlaceHolder 2"/>
          <p:cNvSpPr>
            <a:spLocks noGrp="1"/>
          </p:cNvSpPr>
          <p:nvPr>
            <p:ph type="body"/>
          </p:nvPr>
        </p:nvSpPr>
        <p:spPr>
          <a:xfrm>
            <a:off x="457200" y="1981080"/>
            <a:ext cx="822924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32"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3"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57200" y="457200"/>
            <a:ext cx="8229240" cy="6357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37"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8"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9"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41"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2"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3" name="PlaceHolder 4"/>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45"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6"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7" name="PlaceHolder 4"/>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49" name="PlaceHolder 2"/>
          <p:cNvSpPr>
            <a:spLocks noGrp="1"/>
          </p:cNvSpPr>
          <p:nvPr>
            <p:ph type="body"/>
          </p:nvPr>
        </p:nvSpPr>
        <p:spPr>
          <a:xfrm>
            <a:off x="457200" y="198108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0" name="PlaceHolder 3"/>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52"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3"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4"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5" name="PlaceHolder 5"/>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457200" y="457200"/>
            <a:ext cx="8229240" cy="6357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57" name="PlaceHolder 2"/>
          <p:cNvSpPr>
            <a:spLocks noGrp="1"/>
          </p:cNvSpPr>
          <p:nvPr>
            <p:ph type="body"/>
          </p:nvPr>
        </p:nvSpPr>
        <p:spPr>
          <a:xfrm>
            <a:off x="45720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8" name="PlaceHolder 3"/>
          <p:cNvSpPr>
            <a:spLocks noGrp="1"/>
          </p:cNvSpPr>
          <p:nvPr>
            <p:ph type="body"/>
          </p:nvPr>
        </p:nvSpPr>
        <p:spPr>
          <a:xfrm>
            <a:off x="323964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9" name="PlaceHolder 4"/>
          <p:cNvSpPr>
            <a:spLocks noGrp="1"/>
          </p:cNvSpPr>
          <p:nvPr>
            <p:ph type="body"/>
          </p:nvPr>
        </p:nvSpPr>
        <p:spPr>
          <a:xfrm>
            <a:off x="6022080" y="198108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0" name="PlaceHolder 5"/>
          <p:cNvSpPr>
            <a:spLocks noGrp="1"/>
          </p:cNvSpPr>
          <p:nvPr>
            <p:ph type="body"/>
          </p:nvPr>
        </p:nvSpPr>
        <p:spPr>
          <a:xfrm>
            <a:off x="45720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1" name="PlaceHolder 6"/>
          <p:cNvSpPr>
            <a:spLocks noGrp="1"/>
          </p:cNvSpPr>
          <p:nvPr>
            <p:ph type="body"/>
          </p:nvPr>
        </p:nvSpPr>
        <p:spPr>
          <a:xfrm>
            <a:off x="323964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2" name="PlaceHolder 7"/>
          <p:cNvSpPr>
            <a:spLocks noGrp="1"/>
          </p:cNvSpPr>
          <p:nvPr>
            <p:ph type="body"/>
          </p:nvPr>
        </p:nvSpPr>
        <p:spPr>
          <a:xfrm>
            <a:off x="6022080" y="4010760"/>
            <a:ext cx="26496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40"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1" name="PlaceHolder 3"/>
          <p:cNvSpPr>
            <a:spLocks noGrp="1"/>
          </p:cNvSpPr>
          <p:nvPr>
            <p:ph type="body"/>
          </p:nvPr>
        </p:nvSpPr>
        <p:spPr>
          <a:xfrm>
            <a:off x="467424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2" name="PlaceHolder 4"/>
          <p:cNvSpPr>
            <a:spLocks noGrp="1"/>
          </p:cNvSpPr>
          <p:nvPr>
            <p:ph type="body"/>
          </p:nvPr>
        </p:nvSpPr>
        <p:spPr>
          <a:xfrm>
            <a:off x="45720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44" name="PlaceHolder 2"/>
          <p:cNvSpPr>
            <a:spLocks noGrp="1"/>
          </p:cNvSpPr>
          <p:nvPr>
            <p:ph type="body"/>
          </p:nvPr>
        </p:nvSpPr>
        <p:spPr>
          <a:xfrm>
            <a:off x="457200" y="1981080"/>
            <a:ext cx="4015800" cy="3885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5"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6" name="PlaceHolder 4"/>
          <p:cNvSpPr>
            <a:spLocks noGrp="1"/>
          </p:cNvSpPr>
          <p:nvPr>
            <p:ph type="body"/>
          </p:nvPr>
        </p:nvSpPr>
        <p:spPr>
          <a:xfrm>
            <a:off x="4674240" y="401076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457200"/>
            <a:ext cx="8229240" cy="137124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48" name="PlaceHolder 2"/>
          <p:cNvSpPr>
            <a:spLocks noGrp="1"/>
          </p:cNvSpPr>
          <p:nvPr>
            <p:ph type="body"/>
          </p:nvPr>
        </p:nvSpPr>
        <p:spPr>
          <a:xfrm>
            <a:off x="45720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9" name="PlaceHolder 3"/>
          <p:cNvSpPr>
            <a:spLocks noGrp="1"/>
          </p:cNvSpPr>
          <p:nvPr>
            <p:ph type="body"/>
          </p:nvPr>
        </p:nvSpPr>
        <p:spPr>
          <a:xfrm>
            <a:off x="4674240" y="1981080"/>
            <a:ext cx="4015800" cy="1853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0" name="PlaceHolder 4"/>
          <p:cNvSpPr>
            <a:spLocks noGrp="1"/>
          </p:cNvSpPr>
          <p:nvPr>
            <p:ph type="body"/>
          </p:nvPr>
        </p:nvSpPr>
        <p:spPr>
          <a:xfrm>
            <a:off x="457200" y="4010760"/>
            <a:ext cx="8229240" cy="1853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 name="Group 1"/>
          <p:cNvGrpSpPr/>
          <p:nvPr/>
        </p:nvGrpSpPr>
        <p:grpSpPr>
          <a:xfrm>
            <a:off x="0" y="0"/>
            <a:ext cx="9143640" cy="545760"/>
            <a:chOff x="0" y="0"/>
            <a:chExt cx="9143640" cy="545760"/>
          </a:xfrm>
        </p:grpSpPr>
        <p:sp>
          <p:nvSpPr>
            <p:cNvPr id="31"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2"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3"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4"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5"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6"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8"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9"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grpSp>
        <p:nvGrpSpPr>
          <p:cNvPr id="10" name="Group 11"/>
          <p:cNvGrpSpPr/>
          <p:nvPr/>
        </p:nvGrpSpPr>
        <p:grpSpPr>
          <a:xfrm>
            <a:off x="0" y="0"/>
            <a:ext cx="9143640" cy="6857640"/>
            <a:chOff x="0" y="0"/>
            <a:chExt cx="9143640" cy="6857640"/>
          </a:xfrm>
        </p:grpSpPr>
        <p:sp>
          <p:nvSpPr>
            <p:cNvPr id="11" name="CustomShape 12"/>
            <p:cNvSpPr/>
            <p:nvPr/>
          </p:nvSpPr>
          <p:spPr>
            <a:xfrm>
              <a:off x="0" y="0"/>
              <a:ext cx="3504960" cy="685764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2" name="CustomShape 13"/>
            <p:cNvSpPr/>
            <p:nvPr/>
          </p:nvSpPr>
          <p:spPr>
            <a:xfrm>
              <a:off x="1716120" y="1690560"/>
              <a:ext cx="7427520" cy="2533320"/>
            </a:xfrm>
            <a:prstGeom prst="rect">
              <a:avLst/>
            </a:prstGeom>
            <a:solidFill>
              <a:schemeClr val="bg2"/>
            </a:solidFill>
            <a:ln w="9360">
              <a:noFill/>
            </a:ln>
          </p:spPr>
          <p:style>
            <a:lnRef idx="0">
              <a:scrgbClr r="0" g="0" b="0"/>
            </a:lnRef>
            <a:fillRef idx="0">
              <a:scrgbClr r="0" g="0" b="0"/>
            </a:fillRef>
            <a:effectRef idx="0">
              <a:scrgbClr r="0" g="0" b="0"/>
            </a:effectRef>
            <a:fontRef idx="minor"/>
          </p:style>
        </p:sp>
        <p:grpSp>
          <p:nvGrpSpPr>
            <p:cNvPr id="13" name="Group 14"/>
            <p:cNvGrpSpPr/>
            <p:nvPr/>
          </p:nvGrpSpPr>
          <p:grpSpPr>
            <a:xfrm>
              <a:off x="0" y="1066680"/>
              <a:ext cx="2866680" cy="3157560"/>
              <a:chOff x="0" y="1066680"/>
              <a:chExt cx="2866680" cy="3157560"/>
            </a:xfrm>
          </p:grpSpPr>
          <p:sp>
            <p:nvSpPr>
              <p:cNvPr id="14" name="CustomShape 15"/>
              <p:cNvSpPr/>
              <p:nvPr/>
            </p:nvSpPr>
            <p:spPr>
              <a:xfrm>
                <a:off x="573120" y="3583080"/>
                <a:ext cx="576000" cy="6411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5" name="CustomShape 16"/>
              <p:cNvSpPr/>
              <p:nvPr/>
            </p:nvSpPr>
            <p:spPr>
              <a:xfrm>
                <a:off x="1716120" y="1690560"/>
                <a:ext cx="574200" cy="64260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6" name="CustomShape 17"/>
              <p:cNvSpPr/>
              <p:nvPr/>
            </p:nvSpPr>
            <p:spPr>
              <a:xfrm>
                <a:off x="2281320" y="1066680"/>
                <a:ext cx="585360" cy="6346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7" name="CustomShape 18"/>
              <p:cNvSpPr/>
              <p:nvPr/>
            </p:nvSpPr>
            <p:spPr>
              <a:xfrm>
                <a:off x="1141560" y="3583080"/>
                <a:ext cx="583920" cy="64116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8" name="CustomShape 19"/>
              <p:cNvSpPr/>
              <p:nvPr/>
            </p:nvSpPr>
            <p:spPr>
              <a:xfrm>
                <a:off x="2281320" y="1690560"/>
                <a:ext cx="585360" cy="64260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9" name="CustomShape 20"/>
              <p:cNvSpPr/>
              <p:nvPr/>
            </p:nvSpPr>
            <p:spPr>
              <a:xfrm>
                <a:off x="1141560" y="2324160"/>
                <a:ext cx="583920" cy="632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0" name="CustomShape 21"/>
              <p:cNvSpPr/>
              <p:nvPr/>
            </p:nvSpPr>
            <p:spPr>
              <a:xfrm>
                <a:off x="0" y="2324160"/>
                <a:ext cx="582120" cy="632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21" name="CustomShape 22"/>
              <p:cNvSpPr/>
              <p:nvPr/>
            </p:nvSpPr>
            <p:spPr>
              <a:xfrm>
                <a:off x="1716120" y="2324160"/>
                <a:ext cx="574200" cy="632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2" name="CustomShape 23"/>
              <p:cNvSpPr/>
              <p:nvPr/>
            </p:nvSpPr>
            <p:spPr>
              <a:xfrm>
                <a:off x="573120" y="2948040"/>
                <a:ext cx="576000" cy="64404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3" name="CustomShape 24"/>
              <p:cNvSpPr/>
              <p:nvPr/>
            </p:nvSpPr>
            <p:spPr>
              <a:xfrm>
                <a:off x="1141560" y="2948040"/>
                <a:ext cx="583920" cy="64404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grpSp>
      <p:pic>
        <p:nvPicPr>
          <p:cNvPr id="24" name="Picture 21" descr="cslogo_bw_rotated"/>
          <p:cNvPicPr/>
          <p:nvPr/>
        </p:nvPicPr>
        <p:blipFill>
          <a:blip r:embed="rId14"/>
          <a:stretch/>
        </p:blipFill>
        <p:spPr>
          <a:xfrm>
            <a:off x="5076720" y="260280"/>
            <a:ext cx="3816000" cy="713880"/>
          </a:xfrm>
          <a:prstGeom prst="rect">
            <a:avLst/>
          </a:prstGeom>
          <a:ln w="9360">
            <a:noFill/>
          </a:ln>
        </p:spPr>
      </p:pic>
      <p:sp>
        <p:nvSpPr>
          <p:cNvPr id="25" name="PlaceHolder 25"/>
          <p:cNvSpPr>
            <a:spLocks noGrp="1"/>
          </p:cNvSpPr>
          <p:nvPr>
            <p:ph type="title"/>
          </p:nvPr>
        </p:nvSpPr>
        <p:spPr>
          <a:xfrm>
            <a:off x="2971800" y="1828800"/>
            <a:ext cx="6019560" cy="2209320"/>
          </a:xfrm>
          <a:prstGeom prst="rect">
            <a:avLst/>
          </a:prstGeom>
        </p:spPr>
        <p:txBody>
          <a:bodyPr anchor="ctr">
            <a:noAutofit/>
          </a:bodyPr>
          <a:lstStyle/>
          <a:p>
            <a:pPr>
              <a:lnSpc>
                <a:spcPct val="100000"/>
              </a:lnSpc>
            </a:pPr>
            <a:r>
              <a:rPr lang="en-US" sz="5000" b="0" strike="noStrike" spc="-1">
                <a:solidFill>
                  <a:srgbClr val="FFFFFF"/>
                </a:solidFill>
                <a:latin typeface="Arial"/>
              </a:rPr>
              <a:t>Click to edit Master title style</a:t>
            </a:r>
            <a:endParaRPr lang="en-US" sz="5000" b="0" strike="noStrike" spc="-1">
              <a:solidFill>
                <a:srgbClr val="000000"/>
              </a:solidFill>
              <a:latin typeface="Arial"/>
            </a:endParaRPr>
          </a:p>
        </p:txBody>
      </p:sp>
      <p:sp>
        <p:nvSpPr>
          <p:cNvPr id="26" name="PlaceHolder 26"/>
          <p:cNvSpPr>
            <a:spLocks noGrp="1"/>
          </p:cNvSpPr>
          <p:nvPr>
            <p:ph type="dt"/>
          </p:nvPr>
        </p:nvSpPr>
        <p:spPr>
          <a:xfrm>
            <a:off x="457200" y="6248520"/>
            <a:ext cx="2133360" cy="456840"/>
          </a:xfrm>
          <a:prstGeom prst="rect">
            <a:avLst/>
          </a:prstGeom>
        </p:spPr>
        <p:txBody>
          <a:bodyPr anchor="b">
            <a:noAutofit/>
          </a:bodyPr>
          <a:lstStyle/>
          <a:p>
            <a:endParaRPr lang="en-US" sz="2400" b="0" strike="noStrike" spc="-1">
              <a:latin typeface="Times New Roman"/>
            </a:endParaRPr>
          </a:p>
        </p:txBody>
      </p:sp>
      <p:sp>
        <p:nvSpPr>
          <p:cNvPr id="27" name="PlaceHolder 27"/>
          <p:cNvSpPr>
            <a:spLocks noGrp="1"/>
          </p:cNvSpPr>
          <p:nvPr>
            <p:ph type="ftr"/>
          </p:nvPr>
        </p:nvSpPr>
        <p:spPr>
          <a:xfrm>
            <a:off x="3124080" y="6248520"/>
            <a:ext cx="2895120" cy="456840"/>
          </a:xfrm>
          <a:prstGeom prst="rect">
            <a:avLst/>
          </a:prstGeom>
        </p:spPr>
        <p:txBody>
          <a:bodyPr anchor="b">
            <a:noAutofit/>
          </a:bodyPr>
          <a:lstStyle/>
          <a:p>
            <a:endParaRPr lang="en-US" sz="2400" b="0" strike="noStrike" spc="-1">
              <a:latin typeface="Times New Roman"/>
            </a:endParaRPr>
          </a:p>
        </p:txBody>
      </p:sp>
      <p:sp>
        <p:nvSpPr>
          <p:cNvPr id="28" name="PlaceHolder 28"/>
          <p:cNvSpPr>
            <a:spLocks noGrp="1"/>
          </p:cNvSpPr>
          <p:nvPr>
            <p:ph type="sldNum"/>
          </p:nvPr>
        </p:nvSpPr>
        <p:spPr>
          <a:xfrm>
            <a:off x="6553080" y="6248520"/>
            <a:ext cx="2133360" cy="456840"/>
          </a:xfrm>
          <a:prstGeom prst="rect">
            <a:avLst/>
          </a:prstGeom>
        </p:spPr>
        <p:txBody>
          <a:bodyPr anchor="b">
            <a:noAutofit/>
          </a:bodyPr>
          <a:lstStyle/>
          <a:p>
            <a:pPr algn="r">
              <a:lnSpc>
                <a:spcPct val="100000"/>
              </a:lnSpc>
            </a:pPr>
            <a:fld id="{48135616-3B6F-475C-B805-EE9BDEE85924}" type="slidenum">
              <a:rPr lang="en-US" sz="1200" b="0" strike="noStrike" spc="-1">
                <a:solidFill>
                  <a:srgbClr val="000000"/>
                </a:solidFill>
                <a:latin typeface="Arial Black"/>
              </a:rPr>
              <a:t>‹#›</a:t>
            </a:fld>
            <a:endParaRPr lang="en-US" sz="1200" b="0" strike="noStrike" spc="-1">
              <a:latin typeface="Times New Roman"/>
            </a:endParaRPr>
          </a:p>
        </p:txBody>
      </p:sp>
      <p:sp>
        <p:nvSpPr>
          <p:cNvPr id="29" name="PlaceHolder 2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6" name="Group 1"/>
          <p:cNvGrpSpPr/>
          <p:nvPr/>
        </p:nvGrpSpPr>
        <p:grpSpPr>
          <a:xfrm>
            <a:off x="0" y="0"/>
            <a:ext cx="9143640" cy="545760"/>
            <a:chOff x="0" y="0"/>
            <a:chExt cx="9143640" cy="545760"/>
          </a:xfrm>
        </p:grpSpPr>
        <p:sp>
          <p:nvSpPr>
            <p:cNvPr id="67"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68"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69"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0"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1"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72"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3"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74"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75"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76" name="PlaceHolder 11"/>
          <p:cNvSpPr>
            <a:spLocks noGrp="1"/>
          </p:cNvSpPr>
          <p:nvPr>
            <p:ph type="title"/>
          </p:nvPr>
        </p:nvSpPr>
        <p:spPr>
          <a:xfrm>
            <a:off x="457200" y="457200"/>
            <a:ext cx="8229240" cy="1371240"/>
          </a:xfrm>
          <a:prstGeom prst="rect">
            <a:avLst/>
          </a:prstGeom>
        </p:spPr>
        <p:txBody>
          <a:bodyPr anchor="ctr">
            <a:noAutofit/>
          </a:bodyPr>
          <a:lstStyle/>
          <a:p>
            <a:pPr>
              <a:lnSpc>
                <a:spcPct val="100000"/>
              </a:lnSpc>
            </a:pPr>
            <a:r>
              <a:rPr lang="en-US" sz="4400" b="0" strike="noStrike" spc="-1">
                <a:solidFill>
                  <a:srgbClr val="000000"/>
                </a:solidFill>
                <a:latin typeface="Arial"/>
              </a:rPr>
              <a:t>Click to edit Master title style</a:t>
            </a:r>
          </a:p>
        </p:txBody>
      </p:sp>
      <p:sp>
        <p:nvSpPr>
          <p:cNvPr id="77" name="PlaceHolder 12"/>
          <p:cNvSpPr>
            <a:spLocks noGrp="1"/>
          </p:cNvSpPr>
          <p:nvPr>
            <p:ph type="body"/>
          </p:nvPr>
        </p:nvSpPr>
        <p:spPr>
          <a:xfrm>
            <a:off x="457200" y="1981080"/>
            <a:ext cx="8229240" cy="3885840"/>
          </a:xfrm>
          <a:prstGeom prst="rect">
            <a:avLst/>
          </a:prstGeom>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Click to edit Master text styles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Second level</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Third level</a:t>
            </a:r>
          </a:p>
          <a:p>
            <a:pPr marL="1600200" lvl="3" indent="-228240">
              <a:lnSpc>
                <a:spcPct val="100000"/>
              </a:lnSpc>
              <a:spcBef>
                <a:spcPts val="400"/>
              </a:spcBef>
              <a:buClr>
                <a:srgbClr val="9DC2D7"/>
              </a:buClr>
              <a:buSzPct val="70000"/>
              <a:buFont typeface="Wingdings"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779F92"/>
              </a:buClr>
              <a:buFont typeface="Wingdings" charset="2"/>
              <a:buChar char=""/>
            </a:pPr>
            <a:r>
              <a:rPr lang="en-US" sz="2000" b="0" strike="noStrike" spc="-1">
                <a:solidFill>
                  <a:srgbClr val="000000"/>
                </a:solidFill>
                <a:latin typeface="Arial"/>
              </a:rPr>
              <a:t>Fifth level</a:t>
            </a:r>
          </a:p>
        </p:txBody>
      </p:sp>
      <p:sp>
        <p:nvSpPr>
          <p:cNvPr id="78" name="PlaceHolder 13"/>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1"/>
          <p:cNvGrpSpPr/>
          <p:nvPr/>
        </p:nvGrpSpPr>
        <p:grpSpPr>
          <a:xfrm>
            <a:off x="0" y="0"/>
            <a:ext cx="9143640" cy="545760"/>
            <a:chOff x="0" y="0"/>
            <a:chExt cx="9143640" cy="545760"/>
          </a:xfrm>
        </p:grpSpPr>
        <p:sp>
          <p:nvSpPr>
            <p:cNvPr id="116"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17"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18"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19"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20"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21"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22"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23"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24"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125" name="PlaceHolder 11"/>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
        <p:nvSpPr>
          <p:cNvPr id="126" name="PlaceHolder 12"/>
          <p:cNvSpPr>
            <a:spLocks noGrp="1"/>
          </p:cNvSpPr>
          <p:nvPr>
            <p:ph type="title"/>
          </p:nvPr>
        </p:nvSpPr>
        <p:spPr>
          <a:xfrm>
            <a:off x="457200" y="273600"/>
            <a:ext cx="8229240" cy="114480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127" name="PlaceHolder 1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 name="Group 1"/>
          <p:cNvGrpSpPr/>
          <p:nvPr/>
        </p:nvGrpSpPr>
        <p:grpSpPr>
          <a:xfrm>
            <a:off x="0" y="0"/>
            <a:ext cx="9143640" cy="545760"/>
            <a:chOff x="0" y="0"/>
            <a:chExt cx="9143640" cy="545760"/>
          </a:xfrm>
        </p:grpSpPr>
        <p:sp>
          <p:nvSpPr>
            <p:cNvPr id="165"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66"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67"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68"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69"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70"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71"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72"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73"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174" name="PlaceHolder 11"/>
          <p:cNvSpPr>
            <a:spLocks noGrp="1"/>
          </p:cNvSpPr>
          <p:nvPr>
            <p:ph type="title"/>
          </p:nvPr>
        </p:nvSpPr>
        <p:spPr>
          <a:xfrm>
            <a:off x="457200" y="457200"/>
            <a:ext cx="8229240" cy="1371240"/>
          </a:xfrm>
          <a:prstGeom prst="rect">
            <a:avLst/>
          </a:prstGeom>
        </p:spPr>
        <p:txBody>
          <a:bodyPr anchor="ctr">
            <a:noAutofit/>
          </a:bodyPr>
          <a:lstStyle/>
          <a:p>
            <a:pPr>
              <a:lnSpc>
                <a:spcPct val="100000"/>
              </a:lnSpc>
            </a:pPr>
            <a:r>
              <a:rPr lang="en-US" sz="4400" b="0" strike="noStrike" spc="-1">
                <a:solidFill>
                  <a:srgbClr val="000000"/>
                </a:solidFill>
                <a:latin typeface="Arial"/>
              </a:rPr>
              <a:t>Click to edit Master title style</a:t>
            </a:r>
          </a:p>
        </p:txBody>
      </p:sp>
      <p:sp>
        <p:nvSpPr>
          <p:cNvPr id="175" name="PlaceHolder 12"/>
          <p:cNvSpPr>
            <a:spLocks noGrp="1"/>
          </p:cNvSpPr>
          <p:nvPr>
            <p:ph type="body"/>
          </p:nvPr>
        </p:nvSpPr>
        <p:spPr>
          <a:xfrm>
            <a:off x="457200" y="1981080"/>
            <a:ext cx="8229240" cy="1866600"/>
          </a:xfrm>
          <a:prstGeom prst="rect">
            <a:avLst/>
          </a:prstGeom>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Click to edit Master text styles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Second level</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Third level</a:t>
            </a:r>
          </a:p>
          <a:p>
            <a:pPr marL="1600200" lvl="3" indent="-228240">
              <a:lnSpc>
                <a:spcPct val="100000"/>
              </a:lnSpc>
              <a:spcBef>
                <a:spcPts val="400"/>
              </a:spcBef>
              <a:buClr>
                <a:srgbClr val="9DC2D7"/>
              </a:buClr>
              <a:buSzPct val="70000"/>
              <a:buFont typeface="Wingdings"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779F92"/>
              </a:buClr>
              <a:buFont typeface="Wingdings" charset="2"/>
              <a:buChar char=""/>
            </a:pPr>
            <a:r>
              <a:rPr lang="en-US" sz="2000" b="0" strike="noStrike" spc="-1">
                <a:solidFill>
                  <a:srgbClr val="000000"/>
                </a:solidFill>
                <a:latin typeface="Arial"/>
              </a:rPr>
              <a:t>Fifth level</a:t>
            </a:r>
          </a:p>
        </p:txBody>
      </p:sp>
      <p:sp>
        <p:nvSpPr>
          <p:cNvPr id="176" name="PlaceHolder 13"/>
          <p:cNvSpPr>
            <a:spLocks noGrp="1"/>
          </p:cNvSpPr>
          <p:nvPr>
            <p:ph type="body"/>
          </p:nvPr>
        </p:nvSpPr>
        <p:spPr>
          <a:xfrm>
            <a:off x="457200" y="4000680"/>
            <a:ext cx="8229240" cy="1866600"/>
          </a:xfrm>
          <a:prstGeom prst="rect">
            <a:avLst/>
          </a:prstGeom>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Click to edit Master text styles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Second level</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Third level</a:t>
            </a:r>
          </a:p>
          <a:p>
            <a:pPr marL="1600200" lvl="3" indent="-228240">
              <a:lnSpc>
                <a:spcPct val="100000"/>
              </a:lnSpc>
              <a:spcBef>
                <a:spcPts val="400"/>
              </a:spcBef>
              <a:buClr>
                <a:srgbClr val="9DC2D7"/>
              </a:buClr>
              <a:buSzPct val="70000"/>
              <a:buFont typeface="Wingdings"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779F92"/>
              </a:buClr>
              <a:buFont typeface="Wingdings" charset="2"/>
              <a:buChar char=""/>
            </a:pPr>
            <a:r>
              <a:rPr lang="en-US" sz="2000" b="0" strike="noStrike" spc="-1">
                <a:solidFill>
                  <a:srgbClr val="000000"/>
                </a:solidFill>
                <a:latin typeface="Arial"/>
              </a:rPr>
              <a:t>Fifth level</a:t>
            </a:r>
          </a:p>
        </p:txBody>
      </p:sp>
      <p:sp>
        <p:nvSpPr>
          <p:cNvPr id="177" name="PlaceHolder 14"/>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4" name="Group 1"/>
          <p:cNvGrpSpPr/>
          <p:nvPr/>
        </p:nvGrpSpPr>
        <p:grpSpPr>
          <a:xfrm>
            <a:off x="0" y="0"/>
            <a:ext cx="9143640" cy="545760"/>
            <a:chOff x="0" y="0"/>
            <a:chExt cx="9143640" cy="545760"/>
          </a:xfrm>
        </p:grpSpPr>
        <p:sp>
          <p:nvSpPr>
            <p:cNvPr id="215"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216"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217"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18"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19"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20"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21"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222"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23"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224" name="PlaceHolder 11"/>
          <p:cNvSpPr>
            <a:spLocks noGrp="1"/>
          </p:cNvSpPr>
          <p:nvPr>
            <p:ph type="title"/>
          </p:nvPr>
        </p:nvSpPr>
        <p:spPr>
          <a:xfrm>
            <a:off x="457200" y="457200"/>
            <a:ext cx="8229240" cy="1371240"/>
          </a:xfrm>
          <a:prstGeom prst="rect">
            <a:avLst/>
          </a:prstGeom>
        </p:spPr>
        <p:txBody>
          <a:bodyPr anchor="ctr">
            <a:noAutofit/>
          </a:bodyPr>
          <a:lstStyle/>
          <a:p>
            <a:pPr>
              <a:lnSpc>
                <a:spcPct val="100000"/>
              </a:lnSpc>
            </a:pPr>
            <a:r>
              <a:rPr lang="en-US" sz="4400" b="0" strike="noStrike" spc="-1">
                <a:solidFill>
                  <a:srgbClr val="000000"/>
                </a:solidFill>
                <a:latin typeface="Arial"/>
              </a:rPr>
              <a:t>Click to edit Master title style</a:t>
            </a:r>
          </a:p>
        </p:txBody>
      </p:sp>
      <p:sp>
        <p:nvSpPr>
          <p:cNvPr id="225" name="PlaceHolder 12"/>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
        <p:nvSpPr>
          <p:cNvPr id="226" name="PlaceHolder 1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2971800" y="1828800"/>
            <a:ext cx="6019560" cy="2209320"/>
          </a:xfrm>
          <a:prstGeom prst="rect">
            <a:avLst/>
          </a:prstGeom>
          <a:noFill/>
          <a:ln w="9360">
            <a:noFill/>
          </a:ln>
        </p:spPr>
        <p:txBody>
          <a:bodyPr anchor="ctr">
            <a:noAutofit/>
          </a:bodyPr>
          <a:lstStyle/>
          <a:p>
            <a:pPr>
              <a:lnSpc>
                <a:spcPct val="100000"/>
              </a:lnSpc>
            </a:pPr>
            <a:r>
              <a:rPr lang="en-US" sz="5000" b="0" strike="noStrike" spc="-1">
                <a:solidFill>
                  <a:srgbClr val="FFFFFF"/>
                </a:solidFill>
                <a:latin typeface="Arial"/>
              </a:rPr>
              <a:t>COS 226</a:t>
            </a:r>
            <a:endParaRPr lang="en-US" sz="5000" b="0" strike="noStrike" spc="-1">
              <a:solidFill>
                <a:srgbClr val="000000"/>
              </a:solidFill>
              <a:latin typeface="Arial"/>
            </a:endParaRPr>
          </a:p>
        </p:txBody>
      </p:sp>
      <p:sp>
        <p:nvSpPr>
          <p:cNvPr id="270" name="TextShape 2"/>
          <p:cNvSpPr txBox="1"/>
          <p:nvPr/>
        </p:nvSpPr>
        <p:spPr>
          <a:xfrm>
            <a:off x="2971800" y="4267080"/>
            <a:ext cx="6019560" cy="1752120"/>
          </a:xfrm>
          <a:prstGeom prst="rect">
            <a:avLst/>
          </a:prstGeom>
          <a:noFill/>
          <a:ln w="9360">
            <a:noFill/>
          </a:ln>
        </p:spPr>
        <p:txBody>
          <a:bodyPr>
            <a:noAutofit/>
          </a:bodyPr>
          <a:lstStyle/>
          <a:p>
            <a:pPr>
              <a:lnSpc>
                <a:spcPct val="100000"/>
              </a:lnSpc>
              <a:spcBef>
                <a:spcPts val="680"/>
              </a:spcBef>
              <a:tabLst>
                <a:tab pos="0" algn="l"/>
              </a:tabLst>
            </a:pPr>
            <a:r>
              <a:rPr lang="en-US" sz="3400" b="0" strike="noStrike" spc="-1">
                <a:solidFill>
                  <a:srgbClr val="000000"/>
                </a:solidFill>
                <a:latin typeface="Arial"/>
              </a:rPr>
              <a:t>Chapter 4</a:t>
            </a:r>
            <a:endParaRPr lang="en-US" sz="3400" b="0" strike="noStrike" spc="-1">
              <a:latin typeface="Arial"/>
            </a:endParaRPr>
          </a:p>
          <a:p>
            <a:pPr>
              <a:lnSpc>
                <a:spcPct val="100000"/>
              </a:lnSpc>
              <a:spcBef>
                <a:spcPts val="680"/>
              </a:spcBef>
              <a:tabLst>
                <a:tab pos="0" algn="l"/>
              </a:tabLst>
            </a:pPr>
            <a:r>
              <a:rPr lang="en-US" sz="3400" b="0" strike="noStrike" spc="-1">
                <a:solidFill>
                  <a:srgbClr val="000000"/>
                </a:solidFill>
                <a:latin typeface="Arial"/>
              </a:rPr>
              <a:t>Foundations of Shared Memory</a:t>
            </a:r>
            <a:endParaRPr lang="en-US" sz="3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685800" y="30492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 MRSW </a:t>
            </a:r>
            <a:r>
              <a:rPr lang="en-US" sz="4000" b="0" strike="noStrike" spc="-1">
                <a:solidFill>
                  <a:srgbClr val="000000"/>
                </a:solidFill>
                <a:latin typeface="Wingdings"/>
              </a:rPr>
              <a:t></a:t>
            </a:r>
            <a:r>
              <a:rPr lang="en-US" sz="4000" b="0" strike="noStrike" spc="-1">
                <a:solidFill>
                  <a:srgbClr val="000000"/>
                </a:solidFill>
                <a:latin typeface="Arial"/>
              </a:rPr>
              <a:t>Regular Boolean MRSW</a:t>
            </a:r>
          </a:p>
        </p:txBody>
      </p:sp>
      <p:sp>
        <p:nvSpPr>
          <p:cNvPr id="447" name="TextShape 2"/>
          <p:cNvSpPr txBox="1"/>
          <p:nvPr/>
        </p:nvSpPr>
        <p:spPr>
          <a:xfrm>
            <a:off x="914400" y="1676520"/>
            <a:ext cx="7619760" cy="4309200"/>
          </a:xfrm>
          <a:prstGeom prst="rect">
            <a:avLst/>
          </a:prstGeom>
          <a:noFill/>
          <a:ln w="9360">
            <a:solidFill>
              <a:srgbClr val="000000"/>
            </a:solidFill>
            <a:miter/>
          </a:ln>
        </p:spPr>
        <p:txBody>
          <a:bodyPr>
            <a:noAutofit/>
          </a:bodyPr>
          <a:lstStyle/>
          <a:p>
            <a:pPr marL="343080" indent="-342720">
              <a:lnSpc>
                <a:spcPct val="100000"/>
              </a:lnSpc>
              <a:spcBef>
                <a:spcPts val="400"/>
              </a:spcBef>
              <a:tabLst>
                <a:tab pos="0" algn="l"/>
              </a:tabLst>
            </a:pPr>
            <a:r>
              <a:rPr lang="en-US" sz="2000" b="1" strike="noStrike" spc="-1">
                <a:solidFill>
                  <a:srgbClr val="779F92"/>
                </a:solidFill>
                <a:latin typeface="Lucida Console"/>
              </a:rPr>
              <a:t>public class RegBoolMRSWRegister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implements Register&lt;Boolean&gt;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threadLocal boolean old;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private SafeBoolMRSWRegister value;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a:t>
            </a:r>
            <a:r>
              <a:rPr lang="en-US" sz="2000" b="1" strike="noStrike" spc="-1">
                <a:solidFill>
                  <a:srgbClr val="779F92"/>
                </a:solidFill>
                <a:latin typeface="Lucida Console"/>
              </a:rPr>
              <a:t>public void write(boolean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if (old !=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value.write(x);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old = 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public boolean read()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return value.read();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a:t>
            </a:r>
            <a:endParaRPr lang="en-US" sz="2000" b="0" strike="noStrike" spc="-1">
              <a:solidFill>
                <a:srgbClr val="000000"/>
              </a:solidFill>
              <a:latin typeface="Arial"/>
            </a:endParaRPr>
          </a:p>
        </p:txBody>
      </p:sp>
      <p:sp>
        <p:nvSpPr>
          <p:cNvPr id="448" name="CustomShape 3"/>
          <p:cNvSpPr/>
          <p:nvPr/>
        </p:nvSpPr>
        <p:spPr>
          <a:xfrm>
            <a:off x="1231920" y="2806560"/>
            <a:ext cx="5473440" cy="380520"/>
          </a:xfrm>
          <a:prstGeom prst="wedgeRoundRectCallout">
            <a:avLst>
              <a:gd name="adj1" fmla="val 30222"/>
              <a:gd name="adj2" fmla="val 6525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49" name="CustomShape 4"/>
          <p:cNvSpPr/>
          <p:nvPr/>
        </p:nvSpPr>
        <p:spPr>
          <a:xfrm>
            <a:off x="4724280" y="5372280"/>
            <a:ext cx="254592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Actual value</a:t>
            </a:r>
            <a:endParaRPr lang="en-US"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685800" y="30492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 MRSW </a:t>
            </a:r>
            <a:r>
              <a:rPr lang="en-US" sz="4000" b="0" strike="noStrike" spc="-1">
                <a:solidFill>
                  <a:srgbClr val="000000"/>
                </a:solidFill>
                <a:latin typeface="Wingdings"/>
              </a:rPr>
              <a:t></a:t>
            </a:r>
            <a:r>
              <a:rPr lang="en-US" sz="4000" b="0" strike="noStrike" spc="-1">
                <a:solidFill>
                  <a:srgbClr val="000000"/>
                </a:solidFill>
                <a:latin typeface="Arial"/>
              </a:rPr>
              <a:t> Regular Boolean MRSW</a:t>
            </a:r>
          </a:p>
        </p:txBody>
      </p:sp>
      <p:sp>
        <p:nvSpPr>
          <p:cNvPr id="451" name="TextShape 2"/>
          <p:cNvSpPr txBox="1"/>
          <p:nvPr/>
        </p:nvSpPr>
        <p:spPr>
          <a:xfrm>
            <a:off x="914400" y="1676520"/>
            <a:ext cx="7619760" cy="4309200"/>
          </a:xfrm>
          <a:prstGeom prst="rect">
            <a:avLst/>
          </a:prstGeom>
          <a:noFill/>
          <a:ln w="9360">
            <a:solidFill>
              <a:srgbClr val="000000"/>
            </a:solidFill>
            <a:miter/>
          </a:ln>
        </p:spPr>
        <p:txBody>
          <a:bodyPr>
            <a:noAutofit/>
          </a:bodyPr>
          <a:lstStyle/>
          <a:p>
            <a:pPr marL="343080" indent="-342720">
              <a:lnSpc>
                <a:spcPct val="100000"/>
              </a:lnSpc>
              <a:spcBef>
                <a:spcPts val="400"/>
              </a:spcBef>
              <a:tabLst>
                <a:tab pos="0" algn="l"/>
              </a:tabLst>
            </a:pPr>
            <a:r>
              <a:rPr lang="en-US" sz="2000" b="1" strike="noStrike" spc="-1">
                <a:solidFill>
                  <a:srgbClr val="779F92"/>
                </a:solidFill>
                <a:latin typeface="Lucida Console"/>
              </a:rPr>
              <a:t>public class RegBoolMRSWRegister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implements Register&lt;Boolean&gt;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threadLocal boolean old;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private SafeBoolMRSWRegister value;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public void write(boolean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if (old !=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a:t>
            </a:r>
            <a:r>
              <a:rPr lang="en-US" sz="2000" b="1" strike="noStrike" spc="-1">
                <a:solidFill>
                  <a:srgbClr val="779F92"/>
                </a:solidFill>
                <a:latin typeface="Lucida Console"/>
              </a:rPr>
              <a:t>value.write(x);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old = 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public boolean read()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return value.read();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a:t>
            </a:r>
            <a:endParaRPr lang="en-US" sz="2000" b="0" strike="noStrike" spc="-1">
              <a:solidFill>
                <a:srgbClr val="000000"/>
              </a:solidFill>
              <a:latin typeface="Arial"/>
            </a:endParaRPr>
          </a:p>
        </p:txBody>
      </p:sp>
      <p:sp>
        <p:nvSpPr>
          <p:cNvPr id="452" name="CustomShape 3"/>
          <p:cNvSpPr/>
          <p:nvPr/>
        </p:nvSpPr>
        <p:spPr>
          <a:xfrm>
            <a:off x="1320840" y="3517920"/>
            <a:ext cx="2679480" cy="380520"/>
          </a:xfrm>
          <a:prstGeom prst="wedgeRoundRectCallout">
            <a:avLst>
              <a:gd name="adj1" fmla="val 60250"/>
              <a:gd name="adj2" fmla="val 1775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53" name="CustomShape 4"/>
          <p:cNvSpPr/>
          <p:nvPr/>
        </p:nvSpPr>
        <p:spPr>
          <a:xfrm>
            <a:off x="4140360" y="4032360"/>
            <a:ext cx="437472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Is new value different from last value I wrote?</a:t>
            </a:r>
            <a:endParaRPr lang="en-US"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extShape 1"/>
          <p:cNvSpPr txBox="1"/>
          <p:nvPr/>
        </p:nvSpPr>
        <p:spPr>
          <a:xfrm>
            <a:off x="685800" y="30492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 MRSW </a:t>
            </a:r>
            <a:r>
              <a:rPr lang="en-US" sz="4000" b="0" strike="noStrike" spc="-1">
                <a:solidFill>
                  <a:srgbClr val="000000"/>
                </a:solidFill>
                <a:latin typeface="Wingdings"/>
              </a:rPr>
              <a:t></a:t>
            </a:r>
            <a:r>
              <a:rPr lang="en-US" sz="4000" b="0" strike="noStrike" spc="-1">
                <a:solidFill>
                  <a:srgbClr val="000000"/>
                </a:solidFill>
                <a:latin typeface="Arial"/>
              </a:rPr>
              <a:t> Regular Boolean MRSW</a:t>
            </a:r>
          </a:p>
        </p:txBody>
      </p:sp>
      <p:sp>
        <p:nvSpPr>
          <p:cNvPr id="455" name="TextShape 2"/>
          <p:cNvSpPr txBox="1"/>
          <p:nvPr/>
        </p:nvSpPr>
        <p:spPr>
          <a:xfrm>
            <a:off x="914400" y="1676520"/>
            <a:ext cx="7619760" cy="4309200"/>
          </a:xfrm>
          <a:prstGeom prst="rect">
            <a:avLst/>
          </a:prstGeom>
          <a:noFill/>
          <a:ln w="9360">
            <a:solidFill>
              <a:srgbClr val="000000"/>
            </a:solidFill>
            <a:miter/>
          </a:ln>
        </p:spPr>
        <p:txBody>
          <a:bodyPr>
            <a:noAutofit/>
          </a:bodyPr>
          <a:lstStyle/>
          <a:p>
            <a:pPr marL="343080" indent="-342720">
              <a:lnSpc>
                <a:spcPct val="100000"/>
              </a:lnSpc>
              <a:spcBef>
                <a:spcPts val="400"/>
              </a:spcBef>
              <a:tabLst>
                <a:tab pos="0" algn="l"/>
              </a:tabLst>
            </a:pPr>
            <a:r>
              <a:rPr lang="en-US" sz="2000" b="1" strike="noStrike" spc="-1">
                <a:solidFill>
                  <a:srgbClr val="779F92"/>
                </a:solidFill>
                <a:latin typeface="Lucida Console"/>
              </a:rPr>
              <a:t>public class RegBoolMRSWRegister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implements Register&lt;Boolean&gt;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threadLocal boolean old;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private SafeBoolMRSWRegister value;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public void write(boolean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if (old !=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value.write(x);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old = 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a:t>
            </a:r>
            <a:r>
              <a:rPr lang="en-US" sz="2000" b="1" strike="noStrike" spc="-1">
                <a:solidFill>
                  <a:srgbClr val="779F92"/>
                </a:solidFill>
                <a:latin typeface="Lucida Console"/>
              </a:rPr>
              <a:t>}}</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public boolean read()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return value.read();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a:t>
            </a:r>
            <a:endParaRPr lang="en-US" sz="2000" b="0" strike="noStrike" spc="-1">
              <a:solidFill>
                <a:srgbClr val="000000"/>
              </a:solidFill>
              <a:latin typeface="Arial"/>
            </a:endParaRPr>
          </a:p>
        </p:txBody>
      </p:sp>
      <p:sp>
        <p:nvSpPr>
          <p:cNvPr id="456" name="CustomShape 3"/>
          <p:cNvSpPr/>
          <p:nvPr/>
        </p:nvSpPr>
        <p:spPr>
          <a:xfrm>
            <a:off x="1371600" y="3873600"/>
            <a:ext cx="2577600" cy="711000"/>
          </a:xfrm>
          <a:prstGeom prst="wedgeRoundRectCallout">
            <a:avLst>
              <a:gd name="adj1" fmla="val 91870"/>
              <a:gd name="adj2" fmla="val 14910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57" name="CustomShape 4"/>
          <p:cNvSpPr/>
          <p:nvPr/>
        </p:nvSpPr>
        <p:spPr>
          <a:xfrm>
            <a:off x="4863960" y="5191200"/>
            <a:ext cx="340632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If so, change it (otherwise don’t!)</a:t>
            </a:r>
            <a:endParaRPr lang="en-US"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extShape 1"/>
          <p:cNvSpPr txBox="1"/>
          <p:nvPr/>
        </p:nvSpPr>
        <p:spPr>
          <a:xfrm>
            <a:off x="685800" y="30492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 MRSW </a:t>
            </a:r>
            <a:r>
              <a:rPr lang="en-US" sz="4000" b="0" strike="noStrike" spc="-1">
                <a:solidFill>
                  <a:srgbClr val="000000"/>
                </a:solidFill>
                <a:latin typeface="Wingdings"/>
              </a:rPr>
              <a:t></a:t>
            </a:r>
            <a:r>
              <a:rPr lang="en-US" sz="4000" b="0" strike="noStrike" spc="-1">
                <a:solidFill>
                  <a:srgbClr val="000000"/>
                </a:solidFill>
                <a:latin typeface="Arial"/>
              </a:rPr>
              <a:t> Regular Boolean MRSW</a:t>
            </a:r>
          </a:p>
        </p:txBody>
      </p:sp>
      <p:sp>
        <p:nvSpPr>
          <p:cNvPr id="459" name="TextShape 2"/>
          <p:cNvSpPr txBox="1"/>
          <p:nvPr/>
        </p:nvSpPr>
        <p:spPr>
          <a:xfrm>
            <a:off x="914400" y="1676520"/>
            <a:ext cx="7619760" cy="4309200"/>
          </a:xfrm>
          <a:prstGeom prst="rect">
            <a:avLst/>
          </a:prstGeom>
          <a:noFill/>
          <a:ln w="9360">
            <a:solidFill>
              <a:srgbClr val="000000"/>
            </a:solidFill>
            <a:miter/>
          </a:ln>
        </p:spPr>
        <p:txBody>
          <a:bodyPr>
            <a:noAutofit/>
          </a:bodyPr>
          <a:lstStyle/>
          <a:p>
            <a:pPr marL="343080" indent="-342720">
              <a:lnSpc>
                <a:spcPct val="100000"/>
              </a:lnSpc>
              <a:spcBef>
                <a:spcPts val="400"/>
              </a:spcBef>
              <a:tabLst>
                <a:tab pos="0" algn="l"/>
              </a:tabLst>
            </a:pPr>
            <a:r>
              <a:rPr lang="en-US" sz="2000" b="1" strike="noStrike" spc="-1">
                <a:solidFill>
                  <a:srgbClr val="779F92"/>
                </a:solidFill>
                <a:latin typeface="Lucida Console"/>
              </a:rPr>
              <a:t>public class RegBoolMRSWRegister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implements Register&lt;Boolean&gt;{</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threadLocal boolean old;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private SafeBoolMRSWRegister value;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public void write(boolean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if (old != x)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value.write(x);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old</a:t>
            </a:r>
            <a:r>
              <a:rPr lang="en-US" sz="2000" b="1" strike="noStrike" spc="-1">
                <a:solidFill>
                  <a:srgbClr val="CCCCFF"/>
                </a:solidFill>
                <a:latin typeface="Lucida Console"/>
              </a:rPr>
              <a:t> </a:t>
            </a:r>
            <a:r>
              <a:rPr lang="en-US" sz="2000" b="1" strike="noStrike" spc="-1">
                <a:solidFill>
                  <a:srgbClr val="779F92"/>
                </a:solidFill>
                <a:latin typeface="Lucida Console"/>
              </a:rPr>
              <a:t>= x;</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779F92"/>
                </a:solidFill>
                <a:latin typeface="Lucida Console"/>
              </a:rPr>
              <a:t>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public boolean read() {</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return value.read();</a:t>
            </a:r>
            <a:endParaRPr lang="en-US" sz="2000" b="0" strike="noStrike" spc="-1">
              <a:solidFill>
                <a:srgbClr val="000000"/>
              </a:solidFill>
              <a:latin typeface="Arial"/>
            </a:endParaRPr>
          </a:p>
          <a:p>
            <a:pPr marL="343080" indent="-342720">
              <a:lnSpc>
                <a:spcPct val="100000"/>
              </a:lnSpc>
              <a:spcBef>
                <a:spcPts val="400"/>
              </a:spcBef>
              <a:tabLst>
                <a:tab pos="0" algn="l"/>
              </a:tabLst>
            </a:pPr>
            <a:r>
              <a:rPr lang="en-US" sz="2000" b="1" strike="noStrike" spc="-1">
                <a:solidFill>
                  <a:srgbClr val="000000"/>
                </a:solidFill>
                <a:latin typeface="Lucida Console"/>
              </a:rPr>
              <a:t>  </a:t>
            </a:r>
            <a:r>
              <a:rPr lang="en-US" sz="2000" b="1" strike="noStrike" spc="-1">
                <a:solidFill>
                  <a:srgbClr val="779F92"/>
                </a:solidFill>
                <a:latin typeface="Lucida Console"/>
              </a:rPr>
              <a:t>}}</a:t>
            </a:r>
            <a:endParaRPr lang="en-US" sz="2000" b="0" strike="noStrike" spc="-1">
              <a:solidFill>
                <a:srgbClr val="000000"/>
              </a:solidFill>
              <a:latin typeface="Arial"/>
            </a:endParaRPr>
          </a:p>
        </p:txBody>
      </p:sp>
      <p:sp>
        <p:nvSpPr>
          <p:cNvPr id="460" name="CustomShape 3"/>
          <p:cNvSpPr/>
          <p:nvPr/>
        </p:nvSpPr>
        <p:spPr>
          <a:xfrm>
            <a:off x="3962520" y="3454560"/>
            <a:ext cx="4562280" cy="124848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6000">
              <a:lnSpc>
                <a:spcPct val="100000"/>
              </a:lnSpc>
              <a:buClr>
                <a:srgbClr val="FF0000"/>
              </a:buClr>
              <a:buFont typeface="Symbol" charset="2"/>
              <a:buChar char=""/>
            </a:pPr>
            <a:r>
              <a:rPr lang="en-US" sz="2800" b="0" strike="noStrike" spc="-1">
                <a:solidFill>
                  <a:srgbClr val="FF0000"/>
                </a:solidFill>
                <a:latin typeface="Comic Sans MS"/>
              </a:rPr>
              <a:t>Overlap? No Overlap?</a:t>
            </a:r>
            <a:endParaRPr lang="en-US" sz="2800" b="0" strike="noStrike" spc="-1">
              <a:latin typeface="Arial"/>
            </a:endParaRPr>
          </a:p>
          <a:p>
            <a:pPr marL="457200" lvl="1" indent="-216000">
              <a:lnSpc>
                <a:spcPct val="100000"/>
              </a:lnSpc>
              <a:buClr>
                <a:srgbClr val="FF0000"/>
              </a:buClr>
              <a:buFont typeface="Symbol" charset="2"/>
              <a:buChar char=""/>
            </a:pPr>
            <a:r>
              <a:rPr lang="en-US" sz="2400" b="0" strike="noStrike" spc="-1">
                <a:solidFill>
                  <a:srgbClr val="FF0000"/>
                </a:solidFill>
                <a:latin typeface="Comic Sans MS"/>
              </a:rPr>
              <a:t>No problem</a:t>
            </a:r>
            <a:endParaRPr lang="en-US" sz="2400" b="0" strike="noStrike" spc="-1">
              <a:latin typeface="Arial"/>
            </a:endParaRPr>
          </a:p>
          <a:p>
            <a:pPr marL="457200" lvl="1" indent="-216000">
              <a:lnSpc>
                <a:spcPct val="100000"/>
              </a:lnSpc>
              <a:buClr>
                <a:srgbClr val="FF0000"/>
              </a:buClr>
              <a:buFont typeface="Symbol" charset="2"/>
              <a:buChar char=""/>
            </a:pPr>
            <a:r>
              <a:rPr lang="en-US" sz="2400" b="0" strike="noStrike" spc="-1">
                <a:solidFill>
                  <a:srgbClr val="FF0000"/>
                </a:solidFill>
                <a:latin typeface="Comic Sans MS"/>
              </a:rPr>
              <a:t>either Boolean value works</a:t>
            </a:r>
            <a:endParaRPr lang="en-US" sz="2400" b="0" strike="noStrike" spc="-1">
              <a:latin typeface="Arial"/>
            </a:endParaRPr>
          </a:p>
        </p:txBody>
      </p:sp>
      <p:sp>
        <p:nvSpPr>
          <p:cNvPr id="461" name="CustomShape 4"/>
          <p:cNvSpPr/>
          <p:nvPr/>
        </p:nvSpPr>
        <p:spPr>
          <a:xfrm>
            <a:off x="1066680" y="4851360"/>
            <a:ext cx="4060440" cy="914040"/>
          </a:xfrm>
          <a:prstGeom prst="wedgeRoundRectCallout">
            <a:avLst>
              <a:gd name="adj1" fmla="val 31157"/>
              <a:gd name="adj2" fmla="val -147051"/>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2" name="Group 1"/>
          <p:cNvGrpSpPr/>
          <p:nvPr/>
        </p:nvGrpSpPr>
        <p:grpSpPr>
          <a:xfrm>
            <a:off x="4495680" y="2666880"/>
            <a:ext cx="1068120" cy="857160"/>
            <a:chOff x="4495680" y="2666880"/>
            <a:chExt cx="1068120" cy="857160"/>
          </a:xfrm>
        </p:grpSpPr>
        <p:sp>
          <p:nvSpPr>
            <p:cNvPr id="463" name="CustomShape 2"/>
            <p:cNvSpPr/>
            <p:nvPr/>
          </p:nvSpPr>
          <p:spPr>
            <a:xfrm flipH="1">
              <a:off x="4495680" y="29192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4" name="CustomShape 3"/>
            <p:cNvSpPr/>
            <p:nvPr/>
          </p:nvSpPr>
          <p:spPr>
            <a:xfrm flipH="1">
              <a:off x="4739400" y="27676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5" name="CustomShape 4"/>
            <p:cNvSpPr/>
            <p:nvPr/>
          </p:nvSpPr>
          <p:spPr>
            <a:xfrm flipH="1">
              <a:off x="5001840" y="26668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6" name="CustomShape 5"/>
            <p:cNvSpPr/>
            <p:nvPr/>
          </p:nvSpPr>
          <p:spPr>
            <a:xfrm flipH="1">
              <a:off x="4552200" y="26668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67" name="CustomShape 6"/>
            <p:cNvSpPr/>
            <p:nvPr/>
          </p:nvSpPr>
          <p:spPr>
            <a:xfrm flipH="1">
              <a:off x="4888800" y="27676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68" name="CustomShape 7"/>
            <p:cNvSpPr/>
            <p:nvPr/>
          </p:nvSpPr>
          <p:spPr>
            <a:xfrm flipH="1">
              <a:off x="4552200" y="30200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69" name="CustomShape 8"/>
            <p:cNvSpPr/>
            <p:nvPr/>
          </p:nvSpPr>
          <p:spPr>
            <a:xfrm flipH="1">
              <a:off x="4889520" y="31712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70" name="CustomShape 9"/>
            <p:cNvSpPr/>
            <p:nvPr/>
          </p:nvSpPr>
          <p:spPr>
            <a:xfrm flipH="1">
              <a:off x="5114520" y="30200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71" name="CustomShape 10"/>
            <p:cNvSpPr/>
            <p:nvPr/>
          </p:nvSpPr>
          <p:spPr>
            <a:xfrm flipH="1">
              <a:off x="5339160" y="28688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472" name="Group 11"/>
          <p:cNvGrpSpPr/>
          <p:nvPr/>
        </p:nvGrpSpPr>
        <p:grpSpPr>
          <a:xfrm>
            <a:off x="4724280" y="4191120"/>
            <a:ext cx="1068120" cy="856800"/>
            <a:chOff x="4724280" y="4191120"/>
            <a:chExt cx="1068120" cy="856800"/>
          </a:xfrm>
        </p:grpSpPr>
        <p:sp>
          <p:nvSpPr>
            <p:cNvPr id="473" name="CustomShape 12"/>
            <p:cNvSpPr/>
            <p:nvPr/>
          </p:nvSpPr>
          <p:spPr>
            <a:xfrm flipH="1">
              <a:off x="4724280" y="44431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74" name="CustomShape 13"/>
            <p:cNvSpPr/>
            <p:nvPr/>
          </p:nvSpPr>
          <p:spPr>
            <a:xfrm flipH="1">
              <a:off x="4968000" y="4291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75" name="CustomShape 14"/>
            <p:cNvSpPr/>
            <p:nvPr/>
          </p:nvSpPr>
          <p:spPr>
            <a:xfrm flipH="1">
              <a:off x="5230440" y="41911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76" name="CustomShape 15"/>
            <p:cNvSpPr/>
            <p:nvPr/>
          </p:nvSpPr>
          <p:spPr>
            <a:xfrm flipH="1">
              <a:off x="4780800" y="41911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77" name="CustomShape 16"/>
            <p:cNvSpPr/>
            <p:nvPr/>
          </p:nvSpPr>
          <p:spPr>
            <a:xfrm flipH="1">
              <a:off x="5117400" y="42919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78" name="CustomShape 17"/>
            <p:cNvSpPr/>
            <p:nvPr/>
          </p:nvSpPr>
          <p:spPr>
            <a:xfrm flipH="1">
              <a:off x="4780800" y="45439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79" name="CustomShape 18"/>
            <p:cNvSpPr/>
            <p:nvPr/>
          </p:nvSpPr>
          <p:spPr>
            <a:xfrm flipH="1">
              <a:off x="5118120" y="46951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0" name="CustomShape 19"/>
            <p:cNvSpPr/>
            <p:nvPr/>
          </p:nvSpPr>
          <p:spPr>
            <a:xfrm flipH="1">
              <a:off x="5343120" y="45439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1" name="CustomShape 20"/>
            <p:cNvSpPr/>
            <p:nvPr/>
          </p:nvSpPr>
          <p:spPr>
            <a:xfrm flipH="1">
              <a:off x="5567760" y="43927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482" name="Group 21"/>
          <p:cNvGrpSpPr/>
          <p:nvPr/>
        </p:nvGrpSpPr>
        <p:grpSpPr>
          <a:xfrm>
            <a:off x="5029200" y="5257800"/>
            <a:ext cx="1068120" cy="857160"/>
            <a:chOff x="5029200" y="5257800"/>
            <a:chExt cx="1068120" cy="857160"/>
          </a:xfrm>
        </p:grpSpPr>
        <p:sp>
          <p:nvSpPr>
            <p:cNvPr id="483" name="CustomShape 22"/>
            <p:cNvSpPr/>
            <p:nvPr/>
          </p:nvSpPr>
          <p:spPr>
            <a:xfrm flipH="1">
              <a:off x="5029200" y="55098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4" name="CustomShape 23"/>
            <p:cNvSpPr/>
            <p:nvPr/>
          </p:nvSpPr>
          <p:spPr>
            <a:xfrm flipH="1">
              <a:off x="5272920" y="53586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5" name="CustomShape 24"/>
            <p:cNvSpPr/>
            <p:nvPr/>
          </p:nvSpPr>
          <p:spPr>
            <a:xfrm flipH="1">
              <a:off x="5535360" y="52578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6" name="CustomShape 25"/>
            <p:cNvSpPr/>
            <p:nvPr/>
          </p:nvSpPr>
          <p:spPr>
            <a:xfrm flipH="1">
              <a:off x="5085360" y="52578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87" name="CustomShape 26"/>
            <p:cNvSpPr/>
            <p:nvPr/>
          </p:nvSpPr>
          <p:spPr>
            <a:xfrm flipH="1">
              <a:off x="5421960" y="53586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88" name="CustomShape 27"/>
            <p:cNvSpPr/>
            <p:nvPr/>
          </p:nvSpPr>
          <p:spPr>
            <a:xfrm flipH="1">
              <a:off x="5085360" y="561096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89" name="CustomShape 28"/>
            <p:cNvSpPr/>
            <p:nvPr/>
          </p:nvSpPr>
          <p:spPr>
            <a:xfrm flipH="1">
              <a:off x="5422680" y="576216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90" name="CustomShape 29"/>
            <p:cNvSpPr/>
            <p:nvPr/>
          </p:nvSpPr>
          <p:spPr>
            <a:xfrm flipH="1">
              <a:off x="5647680" y="561096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91" name="CustomShape 30"/>
            <p:cNvSpPr/>
            <p:nvPr/>
          </p:nvSpPr>
          <p:spPr>
            <a:xfrm flipH="1">
              <a:off x="5872680" y="54594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492" name="TextShape 31"/>
          <p:cNvSpPr txBox="1"/>
          <p:nvPr/>
        </p:nvSpPr>
        <p:spPr>
          <a:xfrm>
            <a:off x="304920" y="914400"/>
            <a:ext cx="84578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a:t>
            </a:r>
            <a:r>
              <a:rPr lang="en-US" sz="4000" b="0" strike="noStrike" spc="-1">
                <a:solidFill>
                  <a:srgbClr val="FF3300"/>
                </a:solidFill>
                <a:latin typeface="Arial"/>
              </a:rPr>
              <a:t>Multi-Valued</a:t>
            </a:r>
            <a:r>
              <a:rPr lang="en-US" sz="4000" b="0" strike="noStrike" spc="-1">
                <a:solidFill>
                  <a:srgbClr val="000000"/>
                </a:solidFill>
                <a:latin typeface="Arial"/>
              </a:rPr>
              <a:t> MRSW </a:t>
            </a:r>
            <a:r>
              <a:rPr lang="en-US" sz="4000" b="0" strike="noStrike" spc="-1">
                <a:solidFill>
                  <a:srgbClr val="000000"/>
                </a:solidFill>
                <a:latin typeface="Wingdings"/>
              </a:rPr>
              <a:t></a:t>
            </a:r>
            <a:r>
              <a:rPr lang="en-US" sz="4000" b="0" strike="noStrike" spc="-1">
                <a:solidFill>
                  <a:srgbClr val="000000"/>
                </a:solidFill>
                <a:latin typeface="Arial"/>
              </a:rPr>
              <a:t> Regular </a:t>
            </a:r>
            <a:r>
              <a:rPr lang="en-US" sz="4000" b="0" strike="noStrike" spc="-1">
                <a:solidFill>
                  <a:srgbClr val="FF3300"/>
                </a:solidFill>
                <a:latin typeface="Arial"/>
              </a:rPr>
              <a:t>Multi-Valued</a:t>
            </a:r>
            <a:r>
              <a:rPr lang="en-US" sz="4000" b="0" strike="noStrike" spc="-1">
                <a:solidFill>
                  <a:srgbClr val="000000"/>
                </a:solidFill>
                <a:latin typeface="Arial"/>
              </a:rPr>
              <a:t> MRSW </a:t>
            </a:r>
            <a:br/>
            <a:endParaRPr lang="en-US" sz="4000" b="0" strike="noStrike" spc="-1">
              <a:solidFill>
                <a:srgbClr val="000000"/>
              </a:solidFill>
              <a:latin typeface="Arial"/>
            </a:endParaRPr>
          </a:p>
        </p:txBody>
      </p:sp>
      <p:sp>
        <p:nvSpPr>
          <p:cNvPr id="493" name="CustomShape 32"/>
          <p:cNvSpPr/>
          <p:nvPr/>
        </p:nvSpPr>
        <p:spPr>
          <a:xfrm>
            <a:off x="5092560" y="1765440"/>
            <a:ext cx="1765080" cy="479160"/>
          </a:xfrm>
          <a:prstGeom prst="cloudCallout">
            <a:avLst>
              <a:gd name="adj1" fmla="val -56477"/>
              <a:gd name="adj2" fmla="val 132120"/>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0101</a:t>
            </a:r>
            <a:endParaRPr lang="en-US" sz="2400" b="0" strike="noStrike" spc="-1">
              <a:latin typeface="Arial"/>
            </a:endParaRPr>
          </a:p>
        </p:txBody>
      </p:sp>
      <p:sp>
        <p:nvSpPr>
          <p:cNvPr id="494" name="CustomShape 33"/>
          <p:cNvSpPr/>
          <p:nvPr/>
        </p:nvSpPr>
        <p:spPr>
          <a:xfrm>
            <a:off x="3559320" y="3935520"/>
            <a:ext cx="98244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FF0000"/>
                </a:solidFill>
                <a:latin typeface="Comic Sans MS"/>
              </a:rPr>
              <a:t>0101</a:t>
            </a:r>
            <a:endParaRPr lang="en-US" sz="2400" b="0" strike="noStrike" spc="-1">
              <a:latin typeface="Arial"/>
            </a:endParaRPr>
          </a:p>
        </p:txBody>
      </p:sp>
      <p:grpSp>
        <p:nvGrpSpPr>
          <p:cNvPr id="495" name="Group 34"/>
          <p:cNvGrpSpPr/>
          <p:nvPr/>
        </p:nvGrpSpPr>
        <p:grpSpPr>
          <a:xfrm>
            <a:off x="2235240" y="2387520"/>
            <a:ext cx="1167840" cy="1536480"/>
            <a:chOff x="2235240" y="2387520"/>
            <a:chExt cx="1167840" cy="1536480"/>
          </a:xfrm>
        </p:grpSpPr>
        <p:grpSp>
          <p:nvGrpSpPr>
            <p:cNvPr id="496" name="Group 35"/>
            <p:cNvGrpSpPr/>
            <p:nvPr/>
          </p:nvGrpSpPr>
          <p:grpSpPr>
            <a:xfrm>
              <a:off x="2235240" y="2387520"/>
              <a:ext cx="1167840" cy="1536480"/>
              <a:chOff x="2235240" y="2387520"/>
              <a:chExt cx="1167840" cy="1536480"/>
            </a:xfrm>
          </p:grpSpPr>
          <p:sp>
            <p:nvSpPr>
              <p:cNvPr id="497" name="CustomShape 36"/>
              <p:cNvSpPr/>
              <p:nvPr/>
            </p:nvSpPr>
            <p:spPr>
              <a:xfrm>
                <a:off x="3016080" y="272412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98" name="CustomShape 37"/>
              <p:cNvSpPr/>
              <p:nvPr/>
            </p:nvSpPr>
            <p:spPr>
              <a:xfrm>
                <a:off x="2805120" y="252252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99" name="CustomShape 38"/>
              <p:cNvSpPr/>
              <p:nvPr/>
            </p:nvSpPr>
            <p:spPr>
              <a:xfrm>
                <a:off x="2576520" y="238752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0" name="CustomShape 39"/>
              <p:cNvSpPr/>
              <p:nvPr/>
            </p:nvSpPr>
            <p:spPr>
              <a:xfrm>
                <a:off x="2311560" y="238752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01" name="CustomShape 40"/>
              <p:cNvSpPr/>
              <p:nvPr/>
            </p:nvSpPr>
            <p:spPr>
              <a:xfrm>
                <a:off x="2320920" y="252252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02" name="CustomShape 41"/>
              <p:cNvSpPr/>
              <p:nvPr/>
            </p:nvSpPr>
            <p:spPr>
              <a:xfrm>
                <a:off x="2805120" y="285732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03" name="CustomShape 42"/>
              <p:cNvSpPr/>
              <p:nvPr/>
            </p:nvSpPr>
            <p:spPr>
              <a:xfrm>
                <a:off x="2576520" y="306072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4" name="CustomShape 43"/>
              <p:cNvSpPr/>
              <p:nvPr/>
            </p:nvSpPr>
            <p:spPr>
              <a:xfrm>
                <a:off x="2381400" y="285732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5" name="CustomShape 44"/>
              <p:cNvSpPr/>
              <p:nvPr/>
            </p:nvSpPr>
            <p:spPr>
              <a:xfrm>
                <a:off x="2235240" y="265572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6" name="CustomShape 45"/>
              <p:cNvSpPr/>
              <p:nvPr/>
            </p:nvSpPr>
            <p:spPr>
              <a:xfrm>
                <a:off x="3124080" y="2654280"/>
                <a:ext cx="279000" cy="126972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507" name="CustomShape 46"/>
            <p:cNvSpPr/>
            <p:nvPr/>
          </p:nvSpPr>
          <p:spPr>
            <a:xfrm>
              <a:off x="3073320" y="2590920"/>
              <a:ext cx="190080" cy="1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sp>
        <p:nvSpPr>
          <p:cNvPr id="508" name="CustomShape 47"/>
          <p:cNvSpPr/>
          <p:nvPr/>
        </p:nvSpPr>
        <p:spPr>
          <a:xfrm>
            <a:off x="7621710" y="3151440"/>
            <a:ext cx="2653920" cy="3288960"/>
          </a:xfrm>
          <a:prstGeom prst="cloudCallout">
            <a:avLst>
              <a:gd name="adj1" fmla="val -52394"/>
              <a:gd name="adj2" fmla="val 23264"/>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a:solidFill>
                  <a:srgbClr val="0000FF"/>
                </a:solidFill>
                <a:latin typeface="Comic Sans MS"/>
              </a:rPr>
              <a:t>Multi-valued Regular</a:t>
            </a:r>
            <a:endParaRPr lang="en-US" sz="2000" b="0" strike="noStrike" spc="-1">
              <a:latin typeface="Arial"/>
            </a:endParaRPr>
          </a:p>
          <a:p>
            <a:pPr algn="ctr">
              <a:lnSpc>
                <a:spcPct val="100000"/>
              </a:lnSpc>
            </a:pPr>
            <a:r>
              <a:rPr lang="en-US" sz="2000" b="1" strike="noStrike" spc="-1">
                <a:solidFill>
                  <a:srgbClr val="0000FF"/>
                </a:solidFill>
                <a:latin typeface="Comic Sans MS"/>
              </a:rPr>
              <a:t>register can return only old or new when value changes!</a:t>
            </a:r>
            <a:endParaRPr lang="en-US" sz="2000" b="0" strike="noStrike" spc="-1">
              <a:latin typeface="Arial"/>
            </a:endParaRPr>
          </a:p>
        </p:txBody>
      </p:sp>
      <p:sp>
        <p:nvSpPr>
          <p:cNvPr id="509" name="CustomShape 48"/>
          <p:cNvSpPr/>
          <p:nvPr/>
        </p:nvSpPr>
        <p:spPr>
          <a:xfrm>
            <a:off x="344317" y="1754484"/>
            <a:ext cx="4241520" cy="2018880"/>
          </a:xfrm>
          <a:prstGeom prst="wedgeRoundRectCallout">
            <a:avLst>
              <a:gd name="adj1" fmla="val 27472"/>
              <a:gd name="adj2" fmla="val 60532"/>
              <a:gd name="adj3" fmla="val 16667"/>
            </a:avLst>
          </a:prstGeom>
          <a:solidFill>
            <a:schemeClr val="bg1"/>
          </a:solid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2400" b="1" strike="noStrike" spc="-1">
                <a:solidFill>
                  <a:srgbClr val="FF0000"/>
                </a:solidFill>
                <a:latin typeface="Comic Sans MS"/>
              </a:rPr>
              <a:t>Safe register can return value in range other than old or new when value changes</a:t>
            </a:r>
            <a:endParaRPr lang="en-US" sz="2400" b="0" strike="noStrike" spc="-1">
              <a:latin typeface="Arial"/>
            </a:endParaRPr>
          </a:p>
        </p:txBody>
      </p:sp>
      <p:sp>
        <p:nvSpPr>
          <p:cNvPr id="510" name="CustomShape 49"/>
          <p:cNvSpPr/>
          <p:nvPr/>
        </p:nvSpPr>
        <p:spPr>
          <a:xfrm rot="1383600">
            <a:off x="2294161" y="5495579"/>
            <a:ext cx="2785680" cy="43164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80000"/>
              </a:lnSpc>
              <a:spcBef>
                <a:spcPts val="561"/>
              </a:spcBef>
              <a:tabLst>
                <a:tab pos="0" algn="l"/>
              </a:tabLst>
            </a:pPr>
            <a:r>
              <a:rPr lang="en-US" sz="2800" b="1" strike="noStrike" spc="-1">
                <a:solidFill>
                  <a:srgbClr val="000000"/>
                </a:solidFill>
                <a:latin typeface="Comic Sans MS"/>
              </a:rPr>
              <a:t>Does not work!</a:t>
            </a:r>
            <a:endParaRPr lang="en-US" sz="2800" b="0" strike="noStrike" spc="-1">
              <a:latin typeface="Arial"/>
            </a:endParaRPr>
          </a:p>
        </p:txBody>
      </p:sp>
      <p:sp>
        <p:nvSpPr>
          <p:cNvPr id="511" name="CustomShape 50"/>
          <p:cNvSpPr/>
          <p:nvPr/>
        </p:nvSpPr>
        <p:spPr>
          <a:xfrm>
            <a:off x="5587920" y="3009960"/>
            <a:ext cx="1765080" cy="479160"/>
          </a:xfrm>
          <a:prstGeom prst="cloudCallout">
            <a:avLst>
              <a:gd name="adj1" fmla="val -56477"/>
              <a:gd name="adj2" fmla="val 132120"/>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0101</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5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513"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SRSW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regular</a:t>
            </a: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atomic</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MRMW atomic</a:t>
            </a:r>
            <a:endParaRPr lang="en-US" sz="3200" b="0" strike="noStrike" spc="-1">
              <a:solidFill>
                <a:srgbClr val="000000"/>
              </a:solidFill>
              <a:latin typeface="Arial"/>
            </a:endParaRPr>
          </a:p>
        </p:txBody>
      </p:sp>
      <p:sp>
        <p:nvSpPr>
          <p:cNvPr id="514" name="CustomShape 3"/>
          <p:cNvSpPr/>
          <p:nvPr/>
        </p:nvSpPr>
        <p:spPr>
          <a:xfrm>
            <a:off x="5181480" y="3809880"/>
            <a:ext cx="204444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Next</a:t>
            </a:r>
            <a:endParaRPr lang="en-US" sz="4000" b="0" strike="noStrike" spc="-1">
              <a:latin typeface="Arial"/>
            </a:endParaRPr>
          </a:p>
        </p:txBody>
      </p:sp>
      <p:sp>
        <p:nvSpPr>
          <p:cNvPr id="515" name="CustomShape 4"/>
          <p:cNvSpPr/>
          <p:nvPr/>
        </p:nvSpPr>
        <p:spPr>
          <a:xfrm>
            <a:off x="4114800" y="3809880"/>
            <a:ext cx="1142640" cy="533160"/>
          </a:xfrm>
          <a:prstGeom prst="leftArrow">
            <a:avLst>
              <a:gd name="adj1" fmla="val 53333"/>
              <a:gd name="adj2" fmla="val 56548"/>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Regular M-Valued MRSW Register</a:t>
            </a:r>
          </a:p>
        </p:txBody>
      </p:sp>
      <p:sp>
        <p:nvSpPr>
          <p:cNvPr id="517"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Values are represented using unary notation</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An M-valued register is implemented as an array of </a:t>
            </a:r>
            <a:r>
              <a:rPr lang="en-US" sz="3200" b="0" i="1" strike="noStrike" spc="-1">
                <a:solidFill>
                  <a:srgbClr val="000000"/>
                </a:solidFill>
                <a:latin typeface="Arial"/>
              </a:rPr>
              <a:t>m</a:t>
            </a:r>
            <a:r>
              <a:rPr lang="en-US" sz="3200" b="0" strike="noStrike" spc="-1">
                <a:solidFill>
                  <a:srgbClr val="000000"/>
                </a:solidFill>
                <a:latin typeface="Arial"/>
              </a:rPr>
              <a:t> regular MRSW Boolean registers</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Initially the register is set to 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Regular M-Valued MRSW Register</a:t>
            </a:r>
          </a:p>
        </p:txBody>
      </p:sp>
      <p:sp>
        <p:nvSpPr>
          <p:cNvPr id="519"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write():</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A write() of value x, writes true to location x – which is a Regular Boolean MRSW register</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It then sets all the lower locations to false</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read():</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Reads the locations from lower to higher values until it reaches a value that is true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TextShape 1"/>
          <p:cNvSpPr txBox="1"/>
          <p:nvPr/>
        </p:nvSpPr>
        <p:spPr>
          <a:xfrm>
            <a:off x="609480" y="368280"/>
            <a:ext cx="7772040" cy="11426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Writing M-Valued</a:t>
            </a:r>
          </a:p>
        </p:txBody>
      </p:sp>
      <p:sp>
        <p:nvSpPr>
          <p:cNvPr id="521" name="CustomShape 2"/>
          <p:cNvSpPr/>
          <p:nvPr/>
        </p:nvSpPr>
        <p:spPr>
          <a:xfrm rot="10800000">
            <a:off x="2964240" y="3529080"/>
            <a:ext cx="3036600" cy="7282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522" name="Line 3"/>
          <p:cNvSpPr/>
          <p:nvPr/>
        </p:nvSpPr>
        <p:spPr>
          <a:xfrm flipV="1">
            <a:off x="560844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3" name="Line 4"/>
          <p:cNvSpPr/>
          <p:nvPr/>
        </p:nvSpPr>
        <p:spPr>
          <a:xfrm flipV="1">
            <a:off x="516708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4" name="Line 5"/>
          <p:cNvSpPr/>
          <p:nvPr/>
        </p:nvSpPr>
        <p:spPr>
          <a:xfrm flipV="1">
            <a:off x="472752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5" name="Line 6"/>
          <p:cNvSpPr/>
          <p:nvPr/>
        </p:nvSpPr>
        <p:spPr>
          <a:xfrm flipV="1">
            <a:off x="428616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6" name="Line 7"/>
          <p:cNvSpPr/>
          <p:nvPr/>
        </p:nvSpPr>
        <p:spPr>
          <a:xfrm flipV="1">
            <a:off x="384480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7" name="Line 8"/>
          <p:cNvSpPr/>
          <p:nvPr/>
        </p:nvSpPr>
        <p:spPr>
          <a:xfrm flipV="1">
            <a:off x="340488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8" name="CustomShape 9"/>
          <p:cNvSpPr/>
          <p:nvPr/>
        </p:nvSpPr>
        <p:spPr>
          <a:xfrm>
            <a:off x="3370680" y="4343400"/>
            <a:ext cx="232704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dirty="0">
                <a:solidFill>
                  <a:srgbClr val="000000"/>
                </a:solidFill>
                <a:latin typeface="Comic Sans MS"/>
              </a:rPr>
              <a:t>0 1 2 3 4 5 6 7 </a:t>
            </a:r>
            <a:endParaRPr lang="en-US" sz="3200" b="0" strike="noStrike" spc="-1" dirty="0">
              <a:latin typeface="Arial"/>
            </a:endParaRPr>
          </a:p>
        </p:txBody>
      </p:sp>
      <p:sp>
        <p:nvSpPr>
          <p:cNvPr id="529" name="CustomShape 10"/>
          <p:cNvSpPr/>
          <p:nvPr/>
        </p:nvSpPr>
        <p:spPr>
          <a:xfrm>
            <a:off x="3014640" y="3638520"/>
            <a:ext cx="36648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200" b="0" strike="noStrike" spc="-1">
                <a:solidFill>
                  <a:srgbClr val="0000FF"/>
                </a:solidFill>
                <a:latin typeface="Comic Sans MS"/>
              </a:rPr>
              <a:t>1</a:t>
            </a:r>
            <a:endParaRPr lang="en-US" sz="3200" b="0" strike="noStrike" spc="-1">
              <a:latin typeface="Arial"/>
            </a:endParaRPr>
          </a:p>
        </p:txBody>
      </p:sp>
      <p:sp>
        <p:nvSpPr>
          <p:cNvPr id="530" name="CustomShape 11"/>
          <p:cNvSpPr/>
          <p:nvPr/>
        </p:nvSpPr>
        <p:spPr>
          <a:xfrm>
            <a:off x="4741200" y="356868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dirty="0">
                <a:solidFill>
                  <a:srgbClr val="0000FF"/>
                </a:solidFill>
                <a:latin typeface="Comic Sans MS"/>
              </a:rPr>
              <a:t>0</a:t>
            </a:r>
            <a:endParaRPr lang="en-US" sz="3200" b="0" strike="noStrike" spc="-1" dirty="0">
              <a:latin typeface="Arial"/>
            </a:endParaRPr>
          </a:p>
        </p:txBody>
      </p:sp>
      <p:sp>
        <p:nvSpPr>
          <p:cNvPr id="531" name="CustomShape 12"/>
          <p:cNvSpPr/>
          <p:nvPr/>
        </p:nvSpPr>
        <p:spPr>
          <a:xfrm>
            <a:off x="4306320" y="358128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dirty="0">
                <a:solidFill>
                  <a:srgbClr val="0000FF"/>
                </a:solidFill>
                <a:latin typeface="Comic Sans MS"/>
              </a:rPr>
              <a:t>0</a:t>
            </a:r>
            <a:endParaRPr lang="en-US" sz="3200" b="0" strike="noStrike" spc="-1" dirty="0">
              <a:latin typeface="Arial"/>
            </a:endParaRPr>
          </a:p>
        </p:txBody>
      </p:sp>
      <p:sp>
        <p:nvSpPr>
          <p:cNvPr id="532" name="CustomShape 13"/>
          <p:cNvSpPr/>
          <p:nvPr/>
        </p:nvSpPr>
        <p:spPr>
          <a:xfrm>
            <a:off x="3757680" y="3581280"/>
            <a:ext cx="52020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dirty="0">
                <a:solidFill>
                  <a:srgbClr val="0000FF"/>
                </a:solidFill>
                <a:latin typeface="Comic Sans MS"/>
              </a:rPr>
              <a:t>0</a:t>
            </a:r>
            <a:endParaRPr lang="en-US" sz="3200" b="0" strike="noStrike" spc="-1" dirty="0">
              <a:latin typeface="Arial"/>
            </a:endParaRPr>
          </a:p>
        </p:txBody>
      </p:sp>
      <p:sp>
        <p:nvSpPr>
          <p:cNvPr id="533" name="CustomShape 14"/>
          <p:cNvSpPr/>
          <p:nvPr/>
        </p:nvSpPr>
        <p:spPr>
          <a:xfrm>
            <a:off x="3321000" y="3581280"/>
            <a:ext cx="55836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534" name="CustomShape 15"/>
          <p:cNvSpPr/>
          <p:nvPr/>
        </p:nvSpPr>
        <p:spPr>
          <a:xfrm>
            <a:off x="3000240" y="3581280"/>
            <a:ext cx="317160" cy="577800"/>
          </a:xfrm>
          <a:prstGeom prst="rect">
            <a:avLst/>
          </a:prstGeom>
          <a:solidFill>
            <a:schemeClr val="accent1"/>
          </a:solid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dirty="0">
                <a:solidFill>
                  <a:srgbClr val="0000FF"/>
                </a:solidFill>
                <a:latin typeface="Comic Sans MS"/>
              </a:rPr>
              <a:t>1</a:t>
            </a:r>
            <a:endParaRPr lang="en-US" sz="3200" b="0" strike="noStrike" spc="-1" dirty="0">
              <a:latin typeface="Arial"/>
            </a:endParaRPr>
          </a:p>
        </p:txBody>
      </p:sp>
      <p:sp>
        <p:nvSpPr>
          <p:cNvPr id="535" name="CustomShape 16"/>
          <p:cNvSpPr/>
          <p:nvPr/>
        </p:nvSpPr>
        <p:spPr>
          <a:xfrm>
            <a:off x="811440" y="4721400"/>
            <a:ext cx="1467360" cy="516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2800" b="0" strike="noStrike" spc="-1">
                <a:solidFill>
                  <a:srgbClr val="FF9900"/>
                </a:solidFill>
                <a:latin typeface="Comic Sans MS"/>
              </a:rPr>
              <a:t>Initially</a:t>
            </a:r>
            <a:r>
              <a:rPr lang="en-US" sz="2800" b="0" strike="noStrike" spc="-1">
                <a:solidFill>
                  <a:srgbClr val="0000FF"/>
                </a:solidFill>
                <a:latin typeface="Comic Sans MS"/>
              </a:rPr>
              <a:t> </a:t>
            </a:r>
            <a:r>
              <a:rPr lang="en-US" sz="2800" b="0" strike="noStrike" spc="-1">
                <a:solidFill>
                  <a:srgbClr val="000000"/>
                </a:solidFill>
                <a:latin typeface="Comic Sans MS"/>
              </a:rPr>
              <a:t>0</a:t>
            </a:r>
            <a:endParaRPr lang="en-US" sz="2800" b="0" strike="noStrike" spc="-1">
              <a:latin typeface="Arial"/>
            </a:endParaRPr>
          </a:p>
        </p:txBody>
      </p:sp>
      <p:sp>
        <p:nvSpPr>
          <p:cNvPr id="536" name="CustomShape 17"/>
          <p:cNvSpPr/>
          <p:nvPr/>
        </p:nvSpPr>
        <p:spPr>
          <a:xfrm>
            <a:off x="2692440" y="3403440"/>
            <a:ext cx="3733560" cy="1523520"/>
          </a:xfrm>
          <a:prstGeom prst="wedgeRoundRectCallout">
            <a:avLst>
              <a:gd name="adj1" fmla="val -56333"/>
              <a:gd name="adj2" fmla="val -119375"/>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537" name="CustomShape 18"/>
          <p:cNvSpPr/>
          <p:nvPr/>
        </p:nvSpPr>
        <p:spPr>
          <a:xfrm>
            <a:off x="393840" y="1428840"/>
            <a:ext cx="3885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Unary representation: </a:t>
            </a:r>
            <a:r>
              <a:rPr lang="en-US" sz="2800" b="0" strike="noStrike" spc="-1">
                <a:solidFill>
                  <a:srgbClr val="000000"/>
                </a:solidFill>
                <a:latin typeface="Comic Sans MS"/>
              </a:rPr>
              <a:t>bit[i]</a:t>
            </a:r>
            <a:r>
              <a:rPr lang="en-US" sz="2800" b="0" strike="noStrike" spc="-1">
                <a:solidFill>
                  <a:srgbClr val="FF0000"/>
                </a:solidFill>
                <a:latin typeface="Comic Sans MS"/>
              </a:rPr>
              <a:t> means value </a:t>
            </a:r>
            <a:r>
              <a:rPr lang="en-US" sz="2800" b="0" strike="noStrike" spc="-1">
                <a:solidFill>
                  <a:srgbClr val="000000"/>
                </a:solidFill>
                <a:latin typeface="Comic Sans MS"/>
              </a:rPr>
              <a:t>i</a:t>
            </a:r>
            <a:endParaRPr lang="en-US" sz="2800" b="0" strike="noStrike" spc="-1">
              <a:latin typeface="Arial"/>
            </a:endParaRPr>
          </a:p>
        </p:txBody>
      </p:sp>
      <p:sp>
        <p:nvSpPr>
          <p:cNvPr id="538" name="CustomShape 19"/>
          <p:cNvSpPr/>
          <p:nvPr/>
        </p:nvSpPr>
        <p:spPr>
          <a:xfrm>
            <a:off x="5065560" y="3581280"/>
            <a:ext cx="50760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539" name="CustomShape 20"/>
          <p:cNvSpPr/>
          <p:nvPr/>
        </p:nvSpPr>
        <p:spPr>
          <a:xfrm>
            <a:off x="5614560" y="358128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540" name="CustomShape 21"/>
          <p:cNvSpPr/>
          <p:nvPr/>
        </p:nvSpPr>
        <p:spPr>
          <a:xfrm>
            <a:off x="3048120" y="3619440"/>
            <a:ext cx="279000" cy="495000"/>
          </a:xfrm>
          <a:prstGeom prst="wedgeRoundRectCallout">
            <a:avLst>
              <a:gd name="adj1" fmla="val -318750"/>
              <a:gd name="adj2" fmla="val 169870"/>
              <a:gd name="adj3" fmla="val 16667"/>
            </a:avLst>
          </a:prstGeom>
          <a:noFill/>
          <a:ln w="38160">
            <a:solidFill>
              <a:srgbClr val="FF9900"/>
            </a:solidFill>
            <a:miter/>
          </a:ln>
        </p:spPr>
        <p:style>
          <a:lnRef idx="0">
            <a:scrgbClr r="0" g="0" b="0"/>
          </a:lnRef>
          <a:fillRef idx="0">
            <a:scrgbClr r="0" g="0" b="0"/>
          </a:fillRef>
          <a:effectRef idx="0">
            <a:scrgbClr r="0" g="0" b="0"/>
          </a:effectRef>
          <a:fontRef idx="minor"/>
        </p:style>
      </p:sp>
      <p:sp>
        <p:nvSpPr>
          <p:cNvPr id="541" name="CustomShape 22"/>
          <p:cNvSpPr/>
          <p:nvPr/>
        </p:nvSpPr>
        <p:spPr>
          <a:xfrm>
            <a:off x="2514600" y="5257800"/>
            <a:ext cx="2590560" cy="456840"/>
          </a:xfrm>
          <a:prstGeom prst="rightArrow">
            <a:avLst>
              <a:gd name="adj1" fmla="val 50000"/>
              <a:gd name="adj2" fmla="val 141667"/>
            </a:avLst>
          </a:prstGeom>
          <a:solidFill>
            <a:srgbClr val="0000FF"/>
          </a:solidFill>
          <a:ln w="9360">
            <a:solidFill>
              <a:schemeClr val="tx1"/>
            </a:solidFill>
            <a:miter/>
          </a:ln>
        </p:spPr>
        <p:style>
          <a:lnRef idx="0">
            <a:scrgbClr r="0" g="0" b="0"/>
          </a:lnRef>
          <a:fillRef idx="0">
            <a:scrgbClr r="0" g="0" b="0"/>
          </a:fillRef>
          <a:effectRef idx="0">
            <a:scrgbClr r="0" g="0" b="0"/>
          </a:effectRef>
          <a:fontRef idx="minor"/>
        </p:style>
      </p:sp>
      <p:sp>
        <p:nvSpPr>
          <p:cNvPr id="542" name="CustomShape 23"/>
          <p:cNvSpPr/>
          <p:nvPr/>
        </p:nvSpPr>
        <p:spPr>
          <a:xfrm>
            <a:off x="2517480" y="5715000"/>
            <a:ext cx="121284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0000"/>
                </a:solidFill>
                <a:latin typeface="Arial"/>
              </a:rPr>
              <a:t>Reader</a:t>
            </a:r>
            <a:endParaRPr lang="en-US" sz="2400" b="0" strike="noStrike" spc="-1">
              <a:latin typeface="Arial"/>
            </a:endParaRPr>
          </a:p>
        </p:txBody>
      </p:sp>
      <p:sp>
        <p:nvSpPr>
          <p:cNvPr id="543" name="CustomShape 24"/>
          <p:cNvSpPr/>
          <p:nvPr/>
        </p:nvSpPr>
        <p:spPr>
          <a:xfrm>
            <a:off x="4114800" y="5257800"/>
            <a:ext cx="2437920" cy="456840"/>
          </a:xfrm>
          <a:prstGeom prst="leftArrow">
            <a:avLst>
              <a:gd name="adj1" fmla="val 50000"/>
              <a:gd name="adj2" fmla="val 133333"/>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
        <p:nvSpPr>
          <p:cNvPr id="544" name="CustomShape 25"/>
          <p:cNvSpPr/>
          <p:nvPr/>
        </p:nvSpPr>
        <p:spPr>
          <a:xfrm>
            <a:off x="5337720" y="5715000"/>
            <a:ext cx="105732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0000"/>
                </a:solidFill>
                <a:latin typeface="Arial"/>
              </a:rPr>
              <a:t>Writer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42"/>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41"/>
                                        </p:tgtEl>
                                        <p:attrNameLst>
                                          <p:attrName>style.visibility</p:attrName>
                                        </p:attrNameLst>
                                      </p:cBhvr>
                                      <p:to>
                                        <p:strVal val="visible"/>
                                      </p:to>
                                    </p:set>
                                    <p:animEffect transition="in" filter="wipe(left)">
                                      <p:cBhvr additive="repl">
                                        <p:cTn id="9" dur="1000"/>
                                        <p:tgtEl>
                                          <p:spTgt spid="54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fill="hold" nodeType="clickEffect">
                                  <p:stCondLst>
                                    <p:cond delay="0"/>
                                  </p:stCondLst>
                                  <p:childTnLst>
                                    <p:set>
                                      <p:cBhvr>
                                        <p:cTn id="13" dur="1" fill="hold">
                                          <p:stCondLst>
                                            <p:cond delay="0"/>
                                          </p:stCondLst>
                                        </p:cTn>
                                        <p:tgtEl>
                                          <p:spTgt spid="541"/>
                                        </p:tgtEl>
                                        <p:attrNameLst>
                                          <p:attrName>style.visibility</p:attrName>
                                        </p:attrNameLst>
                                      </p:cBhvr>
                                      <p:to>
                                        <p:strVal val="hidden"/>
                                      </p:to>
                                    </p:set>
                                  </p:childTnLst>
                                </p:cTn>
                              </p:par>
                              <p:par>
                                <p:cTn id="14" presetID="1" presetClass="exit" fill="hold" nodeType="withEffect">
                                  <p:stCondLst>
                                    <p:cond delay="0"/>
                                  </p:stCondLst>
                                  <p:childTnLst>
                                    <p:set>
                                      <p:cBhvr>
                                        <p:cTn id="15" dur="1" fill="hold">
                                          <p:stCondLst>
                                            <p:cond delay="0"/>
                                          </p:stCondLst>
                                        </p:cTn>
                                        <p:tgtEl>
                                          <p:spTgt spid="542"/>
                                        </p:tgtEl>
                                        <p:attrNameLst>
                                          <p:attrName>style.visibility</p:attrName>
                                        </p:attrNameLst>
                                      </p:cBhvr>
                                      <p:to>
                                        <p:strVal val="hidden"/>
                                      </p:to>
                                    </p:set>
                                  </p:childTnLst>
                                </p:cTn>
                              </p:par>
                            </p:childTnLst>
                          </p:cTn>
                        </p:par>
                        <p:par>
                          <p:cTn id="16" fill="hold">
                            <p:stCondLst>
                              <p:cond delay="0"/>
                            </p:stCondLst>
                            <p:childTnLst>
                              <p:par>
                                <p:cTn id="17" presetID="1" presetClass="entr" fill="hold" nodeType="afterEffect">
                                  <p:stCondLst>
                                    <p:cond delay="0"/>
                                  </p:stCondLst>
                                  <p:childTnLst>
                                    <p:set>
                                      <p:cBhvr>
                                        <p:cTn id="18" dur="1" fill="hold">
                                          <p:stCondLst>
                                            <p:cond delay="0"/>
                                          </p:stCondLst>
                                        </p:cTn>
                                        <p:tgtEl>
                                          <p:spTgt spid="544"/>
                                        </p:tgtEl>
                                        <p:attrNameLst>
                                          <p:attrName>style.visibility</p:attrName>
                                        </p:attrNameLst>
                                      </p:cBhvr>
                                      <p:to>
                                        <p:strVal val="visible"/>
                                      </p:to>
                                    </p:set>
                                  </p:childTnLst>
                                </p:cTn>
                              </p:par>
                              <p:par>
                                <p:cTn id="19" presetID="22" presetClass="entr" presetSubtype="2" fill="hold" nodeType="withEffect">
                                  <p:stCondLst>
                                    <p:cond delay="0"/>
                                  </p:stCondLst>
                                  <p:childTnLst>
                                    <p:set>
                                      <p:cBhvr>
                                        <p:cTn id="20" dur="1" fill="hold">
                                          <p:stCondLst>
                                            <p:cond delay="0"/>
                                          </p:stCondLst>
                                        </p:cTn>
                                        <p:tgtEl>
                                          <p:spTgt spid="543"/>
                                        </p:tgtEl>
                                        <p:attrNameLst>
                                          <p:attrName>style.visibility</p:attrName>
                                        </p:attrNameLst>
                                      </p:cBhvr>
                                      <p:to>
                                        <p:strVal val="visible"/>
                                      </p:to>
                                    </p:set>
                                    <p:animEffect transition="in" filter="wipe(right)">
                                      <p:cBhvr additive="repl">
                                        <p:cTn id="21" dur="10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extShape 1"/>
          <p:cNvSpPr txBox="1"/>
          <p:nvPr/>
        </p:nvSpPr>
        <p:spPr>
          <a:xfrm>
            <a:off x="609480" y="368280"/>
            <a:ext cx="7772040" cy="11426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Writing M-Valued</a:t>
            </a:r>
          </a:p>
        </p:txBody>
      </p:sp>
      <p:grpSp>
        <p:nvGrpSpPr>
          <p:cNvPr id="546" name="Group 2"/>
          <p:cNvGrpSpPr/>
          <p:nvPr/>
        </p:nvGrpSpPr>
        <p:grpSpPr>
          <a:xfrm>
            <a:off x="2964240" y="3528720"/>
            <a:ext cx="3036600" cy="729000"/>
            <a:chOff x="2964240" y="3528720"/>
            <a:chExt cx="3036600" cy="729000"/>
          </a:xfrm>
        </p:grpSpPr>
        <p:sp>
          <p:nvSpPr>
            <p:cNvPr id="547" name="CustomShape 3"/>
            <p:cNvSpPr/>
            <p:nvPr/>
          </p:nvSpPr>
          <p:spPr>
            <a:xfrm rot="10800000">
              <a:off x="2964240" y="3529080"/>
              <a:ext cx="3036600" cy="7282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548" name="Line 4"/>
            <p:cNvSpPr/>
            <p:nvPr/>
          </p:nvSpPr>
          <p:spPr>
            <a:xfrm flipV="1">
              <a:off x="560880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49" name="Line 5"/>
            <p:cNvSpPr/>
            <p:nvPr/>
          </p:nvSpPr>
          <p:spPr>
            <a:xfrm flipV="1">
              <a:off x="516780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50" name="Line 6"/>
            <p:cNvSpPr/>
            <p:nvPr/>
          </p:nvSpPr>
          <p:spPr>
            <a:xfrm flipV="1">
              <a:off x="472716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51" name="Line 7"/>
            <p:cNvSpPr/>
            <p:nvPr/>
          </p:nvSpPr>
          <p:spPr>
            <a:xfrm flipV="1">
              <a:off x="428616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52" name="Line 8"/>
            <p:cNvSpPr/>
            <p:nvPr/>
          </p:nvSpPr>
          <p:spPr>
            <a:xfrm flipV="1">
              <a:off x="384552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53" name="Line 9"/>
            <p:cNvSpPr/>
            <p:nvPr/>
          </p:nvSpPr>
          <p:spPr>
            <a:xfrm flipV="1">
              <a:off x="340452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grpSp>
      <p:sp>
        <p:nvSpPr>
          <p:cNvPr id="554" name="CustomShape 10"/>
          <p:cNvSpPr/>
          <p:nvPr/>
        </p:nvSpPr>
        <p:spPr>
          <a:xfrm>
            <a:off x="3370680" y="4343400"/>
            <a:ext cx="2327040" cy="1075764"/>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r">
              <a:lnSpc>
                <a:spcPct val="100000"/>
              </a:lnSpc>
            </a:pPr>
            <a:r>
              <a:rPr lang="en-US" sz="3200" b="0" strike="noStrike" spc="-1" dirty="0">
                <a:solidFill>
                  <a:srgbClr val="000000"/>
                </a:solidFill>
                <a:latin typeface="Comic Sans MS"/>
              </a:rPr>
              <a:t>0 1 2 3 4 5 6 7 </a:t>
            </a:r>
            <a:endParaRPr lang="en-US" sz="3200" b="0" strike="noStrike" spc="-1" dirty="0">
              <a:latin typeface="Arial"/>
            </a:endParaRPr>
          </a:p>
        </p:txBody>
      </p:sp>
      <p:sp>
        <p:nvSpPr>
          <p:cNvPr id="555" name="CustomShape 11"/>
          <p:cNvSpPr/>
          <p:nvPr/>
        </p:nvSpPr>
        <p:spPr>
          <a:xfrm>
            <a:off x="3014640" y="3638520"/>
            <a:ext cx="36648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200" b="0" strike="noStrike" spc="-1">
                <a:solidFill>
                  <a:srgbClr val="0000FF"/>
                </a:solidFill>
                <a:latin typeface="Comic Sans MS"/>
              </a:rPr>
              <a:t>1</a:t>
            </a:r>
            <a:endParaRPr lang="en-US" sz="3200" b="0" strike="noStrike" spc="-1">
              <a:latin typeface="Arial"/>
            </a:endParaRPr>
          </a:p>
        </p:txBody>
      </p:sp>
      <p:grpSp>
        <p:nvGrpSpPr>
          <p:cNvPr id="556" name="Group 12"/>
          <p:cNvGrpSpPr/>
          <p:nvPr/>
        </p:nvGrpSpPr>
        <p:grpSpPr>
          <a:xfrm>
            <a:off x="5054760" y="1816200"/>
            <a:ext cx="1752120" cy="1523520"/>
            <a:chOff x="5054760" y="1816200"/>
            <a:chExt cx="1752120" cy="1523520"/>
          </a:xfrm>
        </p:grpSpPr>
        <p:grpSp>
          <p:nvGrpSpPr>
            <p:cNvPr id="557" name="Group 13"/>
            <p:cNvGrpSpPr/>
            <p:nvPr/>
          </p:nvGrpSpPr>
          <p:grpSpPr>
            <a:xfrm>
              <a:off x="5359320" y="1816200"/>
              <a:ext cx="1447560" cy="1294920"/>
              <a:chOff x="5359320" y="1816200"/>
              <a:chExt cx="1447560" cy="1294920"/>
            </a:xfrm>
          </p:grpSpPr>
          <p:sp>
            <p:nvSpPr>
              <p:cNvPr id="558" name="CustomShape 14"/>
              <p:cNvSpPr/>
              <p:nvPr/>
            </p:nvSpPr>
            <p:spPr>
              <a:xfrm flipH="1">
                <a:off x="5359320" y="21970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59" name="CustomShape 15"/>
              <p:cNvSpPr/>
              <p:nvPr/>
            </p:nvSpPr>
            <p:spPr>
              <a:xfrm flipH="1">
                <a:off x="5689440" y="19684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0" name="CustomShape 16"/>
              <p:cNvSpPr/>
              <p:nvPr/>
            </p:nvSpPr>
            <p:spPr>
              <a:xfrm flipH="1">
                <a:off x="6045120" y="181620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1" name="CustomShape 17"/>
              <p:cNvSpPr/>
              <p:nvPr/>
            </p:nvSpPr>
            <p:spPr>
              <a:xfrm flipH="1">
                <a:off x="5435640" y="181620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62" name="CustomShape 18"/>
              <p:cNvSpPr/>
              <p:nvPr/>
            </p:nvSpPr>
            <p:spPr>
              <a:xfrm flipH="1">
                <a:off x="5892840" y="19684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63" name="CustomShape 19"/>
              <p:cNvSpPr/>
              <p:nvPr/>
            </p:nvSpPr>
            <p:spPr>
              <a:xfrm flipH="1">
                <a:off x="5435640" y="23493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64" name="CustomShape 20"/>
              <p:cNvSpPr/>
              <p:nvPr/>
            </p:nvSpPr>
            <p:spPr>
              <a:xfrm flipH="1">
                <a:off x="5892120" y="25779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5" name="CustomShape 21"/>
              <p:cNvSpPr/>
              <p:nvPr/>
            </p:nvSpPr>
            <p:spPr>
              <a:xfrm flipH="1">
                <a:off x="6197040" y="23493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6" name="CustomShape 22"/>
              <p:cNvSpPr/>
              <p:nvPr/>
            </p:nvSpPr>
            <p:spPr>
              <a:xfrm flipH="1">
                <a:off x="6502320" y="21207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567" name="CustomShape 23"/>
            <p:cNvSpPr/>
            <p:nvPr/>
          </p:nvSpPr>
          <p:spPr>
            <a:xfrm flipH="1">
              <a:off x="5054760" y="30351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568" name="CustomShape 24"/>
          <p:cNvSpPr/>
          <p:nvPr/>
        </p:nvSpPr>
        <p:spPr>
          <a:xfrm>
            <a:off x="475812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1</a:t>
            </a:r>
            <a:endParaRPr lang="en-US" sz="3200" b="0" strike="noStrike" spc="-1">
              <a:latin typeface="Arial"/>
            </a:endParaRPr>
          </a:p>
        </p:txBody>
      </p:sp>
      <p:sp>
        <p:nvSpPr>
          <p:cNvPr id="569" name="CustomShape 25"/>
          <p:cNvSpPr/>
          <p:nvPr/>
        </p:nvSpPr>
        <p:spPr>
          <a:xfrm>
            <a:off x="431892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570" name="CustomShape 26"/>
          <p:cNvSpPr/>
          <p:nvPr/>
        </p:nvSpPr>
        <p:spPr>
          <a:xfrm>
            <a:off x="386172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571" name="CustomShape 27"/>
          <p:cNvSpPr/>
          <p:nvPr/>
        </p:nvSpPr>
        <p:spPr>
          <a:xfrm>
            <a:off x="344268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572" name="CustomShape 28"/>
          <p:cNvSpPr/>
          <p:nvPr/>
        </p:nvSpPr>
        <p:spPr>
          <a:xfrm>
            <a:off x="3000240" y="3638520"/>
            <a:ext cx="317160" cy="577800"/>
          </a:xfrm>
          <a:prstGeom prst="rect">
            <a:avLst/>
          </a:prstGeom>
          <a:solidFill>
            <a:schemeClr val="accent1"/>
          </a:solid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200" b="0" strike="noStrike" spc="-1">
                <a:solidFill>
                  <a:srgbClr val="FF0000"/>
                </a:solidFill>
                <a:latin typeface="Comic Sans MS"/>
              </a:rPr>
              <a:t>0</a:t>
            </a:r>
            <a:endParaRPr lang="en-US" sz="3200" b="0" strike="noStrike" spc="-1">
              <a:latin typeface="Arial"/>
            </a:endParaRPr>
          </a:p>
        </p:txBody>
      </p:sp>
      <p:sp>
        <p:nvSpPr>
          <p:cNvPr id="573" name="CustomShape 29"/>
          <p:cNvSpPr/>
          <p:nvPr/>
        </p:nvSpPr>
        <p:spPr>
          <a:xfrm>
            <a:off x="6653520" y="1469880"/>
            <a:ext cx="1162440" cy="516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2800" b="0" strike="noStrike" spc="-1">
                <a:solidFill>
                  <a:srgbClr val="0000FF"/>
                </a:solidFill>
                <a:latin typeface="Comic Sans MS"/>
              </a:rPr>
              <a:t>Write </a:t>
            </a:r>
            <a:r>
              <a:rPr lang="en-US" sz="2800" b="0" strike="noStrike" spc="-1">
                <a:solidFill>
                  <a:srgbClr val="000000"/>
                </a:solidFill>
                <a:latin typeface="Comic Sans MS"/>
              </a:rPr>
              <a:t>5</a:t>
            </a:r>
            <a:endParaRPr lang="en-US" sz="2800" b="0" strike="noStrike" spc="-1">
              <a:latin typeface="Arial"/>
            </a:endParaRPr>
          </a:p>
        </p:txBody>
      </p:sp>
      <p:sp>
        <p:nvSpPr>
          <p:cNvPr id="574" name="CustomShape 30"/>
          <p:cNvSpPr/>
          <p:nvPr/>
        </p:nvSpPr>
        <p:spPr>
          <a:xfrm>
            <a:off x="925920" y="3603600"/>
            <a:ext cx="1467360" cy="516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2800" b="0" strike="noStrike" spc="-1">
                <a:solidFill>
                  <a:srgbClr val="0000FF"/>
                </a:solidFill>
                <a:latin typeface="Comic Sans MS"/>
              </a:rPr>
              <a:t>Initially </a:t>
            </a:r>
            <a:r>
              <a:rPr lang="en-US" sz="2800" b="0" strike="noStrike" spc="-1">
                <a:solidFill>
                  <a:srgbClr val="000000"/>
                </a:solidFill>
                <a:latin typeface="Comic Sans MS"/>
              </a:rPr>
              <a:t>0</a:t>
            </a:r>
            <a:endParaRPr lang="en-US" sz="2800" b="0" strike="noStrike" spc="-1">
              <a:latin typeface="Arial"/>
            </a:endParaRPr>
          </a:p>
        </p:txBody>
      </p:sp>
      <p:sp>
        <p:nvSpPr>
          <p:cNvPr id="575" name="CustomShape 31"/>
          <p:cNvSpPr/>
          <p:nvPr/>
        </p:nvSpPr>
        <p:spPr>
          <a:xfrm>
            <a:off x="4114800" y="5257800"/>
            <a:ext cx="2437920" cy="456840"/>
          </a:xfrm>
          <a:prstGeom prst="leftArrow">
            <a:avLst>
              <a:gd name="adj1" fmla="val 50000"/>
              <a:gd name="adj2" fmla="val 133333"/>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
        <p:nvSpPr>
          <p:cNvPr id="576" name="CustomShape 32"/>
          <p:cNvSpPr/>
          <p:nvPr/>
        </p:nvSpPr>
        <p:spPr>
          <a:xfrm>
            <a:off x="5337720" y="5715000"/>
            <a:ext cx="105732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0000"/>
                </a:solidFill>
                <a:latin typeface="Arial"/>
              </a:rPr>
              <a:t>Writer</a:t>
            </a:r>
            <a:endParaRPr lang="en-US" sz="2400" b="0" strike="noStrike" spc="-1">
              <a:latin typeface="Arial"/>
            </a:endParaRPr>
          </a:p>
        </p:txBody>
      </p:sp>
      <p:grpSp>
        <p:nvGrpSpPr>
          <p:cNvPr id="577" name="Group 33"/>
          <p:cNvGrpSpPr/>
          <p:nvPr/>
        </p:nvGrpSpPr>
        <p:grpSpPr>
          <a:xfrm>
            <a:off x="1843920" y="3953160"/>
            <a:ext cx="1505520" cy="1626480"/>
            <a:chOff x="1843920" y="3953160"/>
            <a:chExt cx="1505520" cy="1626480"/>
          </a:xfrm>
        </p:grpSpPr>
        <p:grpSp>
          <p:nvGrpSpPr>
            <p:cNvPr id="578" name="Group 34"/>
            <p:cNvGrpSpPr/>
            <p:nvPr/>
          </p:nvGrpSpPr>
          <p:grpSpPr>
            <a:xfrm>
              <a:off x="1843920" y="4646160"/>
              <a:ext cx="989640" cy="933480"/>
              <a:chOff x="1843920" y="4646160"/>
              <a:chExt cx="989640" cy="933480"/>
            </a:xfrm>
          </p:grpSpPr>
          <p:sp>
            <p:nvSpPr>
              <p:cNvPr id="579" name="CustomShape 35"/>
              <p:cNvSpPr/>
              <p:nvPr/>
            </p:nvSpPr>
            <p:spPr>
              <a:xfrm rot="10063200" flipH="1" flipV="1">
                <a:off x="2652480" y="4888440"/>
                <a:ext cx="146160" cy="3448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0" name="CustomShape 36"/>
              <p:cNvSpPr/>
              <p:nvPr/>
            </p:nvSpPr>
            <p:spPr>
              <a:xfrm rot="10063200" flipH="1" flipV="1">
                <a:off x="2414520" y="4788720"/>
                <a:ext cx="146160" cy="3448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1" name="CustomShape 37"/>
              <p:cNvSpPr/>
              <p:nvPr/>
            </p:nvSpPr>
            <p:spPr>
              <a:xfrm rot="10063200" flipH="1" flipV="1">
                <a:off x="2164680" y="4741560"/>
                <a:ext cx="146160" cy="295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2" name="CustomShape 38"/>
              <p:cNvSpPr/>
              <p:nvPr/>
            </p:nvSpPr>
            <p:spPr>
              <a:xfrm rot="10063200" flipH="1" flipV="1">
                <a:off x="1925280" y="4724640"/>
                <a:ext cx="801720" cy="54936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583" name="CustomShape 39"/>
              <p:cNvSpPr/>
              <p:nvPr/>
            </p:nvSpPr>
            <p:spPr>
              <a:xfrm rot="10063200" flipH="1" flipV="1">
                <a:off x="1963800" y="4851000"/>
                <a:ext cx="498600" cy="58212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584" name="CustomShape 40"/>
              <p:cNvSpPr/>
              <p:nvPr/>
            </p:nvSpPr>
            <p:spPr>
              <a:xfrm rot="10063200" flipH="1" flipV="1">
                <a:off x="2463480" y="5011920"/>
                <a:ext cx="308520" cy="33552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585" name="CustomShape 41"/>
              <p:cNvSpPr/>
              <p:nvPr/>
            </p:nvSpPr>
            <p:spPr>
              <a:xfrm rot="10063200" flipH="1" flipV="1">
                <a:off x="2273760" y="5212440"/>
                <a:ext cx="243720" cy="3448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6" name="CustomShape 42"/>
              <p:cNvSpPr/>
              <p:nvPr/>
            </p:nvSpPr>
            <p:spPr>
              <a:xfrm rot="10063200" flipH="1" flipV="1">
                <a:off x="2046960" y="5110200"/>
                <a:ext cx="243720" cy="295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7" name="CustomShape 43"/>
              <p:cNvSpPr/>
              <p:nvPr/>
            </p:nvSpPr>
            <p:spPr>
              <a:xfrm rot="10063200" flipH="1" flipV="1">
                <a:off x="1872720" y="5000760"/>
                <a:ext cx="194760" cy="295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588" name="Group 44"/>
            <p:cNvGrpSpPr/>
            <p:nvPr/>
          </p:nvGrpSpPr>
          <p:grpSpPr>
            <a:xfrm>
              <a:off x="2450880" y="3953160"/>
              <a:ext cx="898560" cy="888120"/>
              <a:chOff x="2450880" y="3953160"/>
              <a:chExt cx="898560" cy="888120"/>
            </a:xfrm>
          </p:grpSpPr>
          <p:grpSp>
            <p:nvGrpSpPr>
              <p:cNvPr id="589" name="Group 45"/>
              <p:cNvGrpSpPr/>
              <p:nvPr/>
            </p:nvGrpSpPr>
            <p:grpSpPr>
              <a:xfrm>
                <a:off x="2450880" y="4272480"/>
                <a:ext cx="565920" cy="568800"/>
                <a:chOff x="2450880" y="4272480"/>
                <a:chExt cx="565920" cy="568800"/>
              </a:xfrm>
            </p:grpSpPr>
            <p:sp>
              <p:nvSpPr>
                <p:cNvPr id="590" name="CustomShape 46"/>
                <p:cNvSpPr/>
                <p:nvPr/>
              </p:nvSpPr>
              <p:spPr>
                <a:xfrm rot="2616600">
                  <a:off x="2657880" y="4494960"/>
                  <a:ext cx="148320" cy="138240"/>
                </a:xfrm>
                <a:prstGeom prst="rect">
                  <a:avLst/>
                </a:prstGeom>
                <a:solidFill>
                  <a:schemeClr val="tx1"/>
                </a:solidFill>
                <a:ln w="19080">
                  <a:solidFill>
                    <a:srgbClr val="FF3300"/>
                  </a:solidFill>
                  <a:miter/>
                </a:ln>
              </p:spPr>
              <p:style>
                <a:lnRef idx="0">
                  <a:scrgbClr r="0" g="0" b="0"/>
                </a:lnRef>
                <a:fillRef idx="0">
                  <a:scrgbClr r="0" g="0" b="0"/>
                </a:fillRef>
                <a:effectRef idx="0">
                  <a:scrgbClr r="0" g="0" b="0"/>
                </a:effectRef>
                <a:fontRef idx="minor"/>
              </p:style>
            </p:sp>
            <p:sp>
              <p:nvSpPr>
                <p:cNvPr id="591" name="CustomShape 47"/>
                <p:cNvSpPr/>
                <p:nvPr/>
              </p:nvSpPr>
              <p:spPr>
                <a:xfrm rot="2616600">
                  <a:off x="2579760" y="4270680"/>
                  <a:ext cx="172080" cy="442440"/>
                </a:xfrm>
                <a:custGeom>
                  <a:avLst/>
                  <a:gdLst/>
                  <a:ahLst/>
                  <a:cxnLst/>
                  <a:rect l="l" t="t" r="r" b="b"/>
                  <a:pathLst>
                    <a:path w="21600" h="21600">
                      <a:moveTo>
                        <a:pt x="0" y="0"/>
                      </a:moveTo>
                      <a:lnTo>
                        <a:pt x="5400" y="21600"/>
                      </a:lnTo>
                      <a:lnTo>
                        <a:pt x="16200" y="21600"/>
                      </a:lnTo>
                      <a:lnTo>
                        <a:pt x="21600" y="0"/>
                      </a:lnTo>
                      <a:close/>
                    </a:path>
                  </a:pathLst>
                </a:custGeom>
                <a:solidFill>
                  <a:schemeClr val="tx1"/>
                </a:solidFill>
                <a:ln w="19080">
                  <a:solidFill>
                    <a:srgbClr val="FF3300"/>
                  </a:solidFill>
                  <a:miter/>
                </a:ln>
              </p:spPr>
              <p:style>
                <a:lnRef idx="0">
                  <a:scrgbClr r="0" g="0" b="0"/>
                </a:lnRef>
                <a:fillRef idx="0">
                  <a:scrgbClr r="0" g="0" b="0"/>
                </a:fillRef>
                <a:effectRef idx="0">
                  <a:scrgbClr r="0" g="0" b="0"/>
                </a:effectRef>
                <a:fontRef idx="minor"/>
              </p:style>
            </p:sp>
            <p:sp>
              <p:nvSpPr>
                <p:cNvPr id="592" name="CustomShape 48"/>
                <p:cNvSpPr/>
                <p:nvPr/>
              </p:nvSpPr>
              <p:spPr>
                <a:xfrm rot="2616600">
                  <a:off x="2715840" y="4400280"/>
                  <a:ext cx="172080" cy="442440"/>
                </a:xfrm>
                <a:custGeom>
                  <a:avLst/>
                  <a:gdLst/>
                  <a:ahLst/>
                  <a:cxnLst/>
                  <a:rect l="l" t="t" r="r" b="b"/>
                  <a:pathLst>
                    <a:path w="21600" h="21600">
                      <a:moveTo>
                        <a:pt x="0" y="0"/>
                      </a:moveTo>
                      <a:lnTo>
                        <a:pt x="5400" y="21600"/>
                      </a:lnTo>
                      <a:lnTo>
                        <a:pt x="16200" y="21600"/>
                      </a:lnTo>
                      <a:lnTo>
                        <a:pt x="21600" y="0"/>
                      </a:lnTo>
                      <a:close/>
                    </a:path>
                  </a:pathLst>
                </a:custGeom>
                <a:solidFill>
                  <a:schemeClr val="tx1"/>
                </a:solidFill>
                <a:ln w="19080">
                  <a:solidFill>
                    <a:srgbClr val="FF3300"/>
                  </a:solidFill>
                  <a:miter/>
                </a:ln>
              </p:spPr>
              <p:style>
                <a:lnRef idx="0">
                  <a:scrgbClr r="0" g="0" b="0"/>
                </a:lnRef>
                <a:fillRef idx="0">
                  <a:scrgbClr r="0" g="0" b="0"/>
                </a:fillRef>
                <a:effectRef idx="0">
                  <a:scrgbClr r="0" g="0" b="0"/>
                </a:effectRef>
                <a:fontRef idx="minor"/>
              </p:style>
            </p:sp>
          </p:grpSp>
          <p:sp>
            <p:nvSpPr>
              <p:cNvPr id="593" name="Line 49"/>
              <p:cNvSpPr/>
              <p:nvPr/>
            </p:nvSpPr>
            <p:spPr>
              <a:xfrm flipV="1">
                <a:off x="3017880" y="4262760"/>
                <a:ext cx="331560" cy="268200"/>
              </a:xfrm>
              <a:prstGeom prst="line">
                <a:avLst/>
              </a:prstGeom>
              <a:ln w="19080">
                <a:solidFill>
                  <a:srgbClr val="FF3300"/>
                </a:solidFill>
                <a:prstDash val="sysDot"/>
                <a:round/>
              </a:ln>
            </p:spPr>
            <p:style>
              <a:lnRef idx="0">
                <a:scrgbClr r="0" g="0" b="0"/>
              </a:lnRef>
              <a:fillRef idx="0">
                <a:scrgbClr r="0" g="0" b="0"/>
              </a:fillRef>
              <a:effectRef idx="0">
                <a:scrgbClr r="0" g="0" b="0"/>
              </a:effectRef>
              <a:fontRef idx="minor"/>
            </p:style>
          </p:sp>
          <p:sp>
            <p:nvSpPr>
              <p:cNvPr id="594" name="Line 50"/>
              <p:cNvSpPr/>
              <p:nvPr/>
            </p:nvSpPr>
            <p:spPr>
              <a:xfrm flipV="1">
                <a:off x="2764080" y="3953160"/>
                <a:ext cx="231120" cy="299520"/>
              </a:xfrm>
              <a:prstGeom prst="line">
                <a:avLst/>
              </a:prstGeom>
              <a:ln w="19080">
                <a:solidFill>
                  <a:srgbClr val="FF3300"/>
                </a:solidFill>
                <a:prstDash val="sysDot"/>
                <a:round/>
              </a:ln>
            </p:spPr>
            <p:style>
              <a:lnRef idx="0">
                <a:scrgbClr r="0" g="0" b="0"/>
              </a:lnRef>
              <a:fillRef idx="0">
                <a:scrgbClr r="0" g="0" b="0"/>
              </a:fillRef>
              <a:effectRef idx="0">
                <a:scrgbClr r="0" g="0" b="0"/>
              </a:effectRef>
              <a:fontRef idx="minor"/>
            </p:style>
          </p:sp>
        </p:grpSp>
      </p:grpSp>
      <p:sp>
        <p:nvSpPr>
          <p:cNvPr id="595" name="CustomShape 51"/>
          <p:cNvSpPr/>
          <p:nvPr/>
        </p:nvSpPr>
        <p:spPr>
          <a:xfrm flipH="1">
            <a:off x="532800" y="4267080"/>
            <a:ext cx="1155240" cy="723600"/>
          </a:xfrm>
          <a:prstGeom prst="cloudCallout">
            <a:avLst>
              <a:gd name="adj1" fmla="val -66213"/>
              <a:gd name="adj2" fmla="val -10750"/>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spc="-1">
                <a:solidFill>
                  <a:srgbClr val="0000FF"/>
                </a:solidFill>
                <a:latin typeface="Comic Sans MS"/>
              </a:rPr>
              <a:t>0</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childTnLst>
                                </p:cTn>
                              </p:par>
                              <p:par>
                                <p:cTn id="7" presetID="1" presetClass="exit" fill="hold" nodeType="withEffect">
                                  <p:stCondLst>
                                    <p:cond delay="0"/>
                                  </p:stCondLst>
                                  <p:childTnLst>
                                    <p:set>
                                      <p:cBhvr>
                                        <p:cTn id="8" dur="1" fill="hold">
                                          <p:stCondLst>
                                            <p:cond delay="0"/>
                                          </p:stCondLst>
                                        </p:cTn>
                                        <p:tgtEl>
                                          <p:spTgt spid="577"/>
                                        </p:tgtEl>
                                        <p:attrNameLst>
                                          <p:attrName>style.visibility</p:attrName>
                                        </p:attrNameLst>
                                      </p:cBhvr>
                                      <p:to>
                                        <p:strVal val="hidden"/>
                                      </p:to>
                                    </p:set>
                                  </p:childTnLst>
                                </p:cTn>
                              </p:par>
                              <p:par>
                                <p:cTn id="9" presetID="1" presetClass="exit" fill="hold" nodeType="withEffect">
                                  <p:stCondLst>
                                    <p:cond delay="0"/>
                                  </p:stCondLst>
                                  <p:childTnLst>
                                    <p:set>
                                      <p:cBhvr>
                                        <p:cTn id="10" dur="1" fill="hold">
                                          <p:stCondLst>
                                            <p:cond delay="0"/>
                                          </p:stCondLst>
                                        </p:cTn>
                                        <p:tgtEl>
                                          <p:spTgt spid="59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575"/>
                                        </p:tgtEl>
                                        <p:attrNameLst>
                                          <p:attrName>style.visibility</p:attrName>
                                        </p:attrNameLst>
                                      </p:cBhvr>
                                      <p:to>
                                        <p:strVal val="visible"/>
                                      </p:to>
                                    </p:set>
                                    <p:animEffect transition="in" filter="wipe(right)">
                                      <p:cBhvr additive="repl">
                                        <p:cTn id="15" dur="1000"/>
                                        <p:tgtEl>
                                          <p:spTgt spid="575"/>
                                        </p:tgtEl>
                                      </p:cBhvr>
                                    </p:animEffect>
                                  </p:childTnLst>
                                </p:cTn>
                              </p:par>
                              <p:par>
                                <p:cTn id="16" presetID="1" presetClass="entr" fill="hold" nodeType="withEffect">
                                  <p:stCondLst>
                                    <p:cond delay="0"/>
                                  </p:stCondLst>
                                  <p:childTnLst>
                                    <p:set>
                                      <p:cBhvr>
                                        <p:cTn id="17" dur="1" fill="hold">
                                          <p:stCondLst>
                                            <p:cond delay="0"/>
                                          </p:stCondLst>
                                        </p:cTn>
                                        <p:tgtEl>
                                          <p:spTgt spid="57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p:cTn id="21" dur="1" fill="hold">
                                          <p:stCondLst>
                                            <p:cond delay="0"/>
                                          </p:stCondLst>
                                        </p:cTn>
                                        <p:tgtEl>
                                          <p:spTgt spid="56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5" presetClass="path" fill="hold" nodeType="clickEffect">
                                  <p:stCondLst>
                                    <p:cond delay="0"/>
                                  </p:stCondLst>
                                  <p:childTnLst>
                                    <p:animMotion origin="layout" path="M 0.02917 0.00185 L -0.22083 0.00185 E">
                                      <p:cBhvr>
                                        <p:cTn id="25" dur="5000" fill="hold"/>
                                        <p:tgtEl>
                                          <p:spTgt spid="556"/>
                                        </p:tgtEl>
                                        <p:attrNameLst>
                                          <p:attrName>ppt_x</p:attrName>
                                          <p:attrName>ppt_y</p:attrName>
                                        </p:attrNameLst>
                                      </p:cBhvr>
                                    </p:animMotion>
                                  </p:childTnLst>
                                </p:cTn>
                              </p:par>
                              <p:par>
                                <p:cTn id="26" presetID="1" presetClass="entr" fill="hold" nodeType="withEffect">
                                  <p:stCondLst>
                                    <p:cond delay="1000"/>
                                  </p:stCondLst>
                                  <p:childTnLst>
                                    <p:set>
                                      <p:cBhvr>
                                        <p:cTn id="27" dur="1" fill="hold">
                                          <p:stCondLst>
                                            <p:cond delay="0"/>
                                          </p:stCondLst>
                                        </p:cTn>
                                        <p:tgtEl>
                                          <p:spTgt spid="569"/>
                                        </p:tgtEl>
                                        <p:attrNameLst>
                                          <p:attrName>style.visibility</p:attrName>
                                        </p:attrNameLst>
                                      </p:cBhvr>
                                      <p:to>
                                        <p:strVal val="visible"/>
                                      </p:to>
                                    </p:set>
                                  </p:childTnLst>
                                </p:cTn>
                              </p:par>
                              <p:par>
                                <p:cTn id="28" presetID="1" presetClass="entr" fill="hold" nodeType="withEffect">
                                  <p:stCondLst>
                                    <p:cond delay="2000"/>
                                  </p:stCondLst>
                                  <p:childTnLst>
                                    <p:set>
                                      <p:cBhvr>
                                        <p:cTn id="29" dur="1" fill="hold">
                                          <p:stCondLst>
                                            <p:cond delay="0"/>
                                          </p:stCondLst>
                                        </p:cTn>
                                        <p:tgtEl>
                                          <p:spTgt spid="570"/>
                                        </p:tgtEl>
                                        <p:attrNameLst>
                                          <p:attrName>style.visibility</p:attrName>
                                        </p:attrNameLst>
                                      </p:cBhvr>
                                      <p:to>
                                        <p:strVal val="visible"/>
                                      </p:to>
                                    </p:set>
                                  </p:childTnLst>
                                </p:cTn>
                              </p:par>
                              <p:par>
                                <p:cTn id="30" presetID="1" presetClass="entr" fill="hold" nodeType="withEffect">
                                  <p:stCondLst>
                                    <p:cond delay="3000"/>
                                  </p:stCondLst>
                                  <p:childTnLst>
                                    <p:set>
                                      <p:cBhvr>
                                        <p:cTn id="31" dur="1" fill="hold">
                                          <p:stCondLst>
                                            <p:cond delay="0"/>
                                          </p:stCondLst>
                                        </p:cTn>
                                        <p:tgtEl>
                                          <p:spTgt spid="571"/>
                                        </p:tgtEl>
                                        <p:attrNameLst>
                                          <p:attrName>style.visibility</p:attrName>
                                        </p:attrNameLst>
                                      </p:cBhvr>
                                      <p:to>
                                        <p:strVal val="visible"/>
                                      </p:to>
                                    </p:set>
                                  </p:childTnLst>
                                </p:cTn>
                              </p:par>
                              <p:par>
                                <p:cTn id="32" presetID="1" presetClass="entr" fill="hold" nodeType="withEffect">
                                  <p:stCondLst>
                                    <p:cond delay="3500"/>
                                  </p:stCondLst>
                                  <p:childTnLst>
                                    <p:set>
                                      <p:cBhvr>
                                        <p:cTn id="33"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Picture 2" descr="magic"/>
          <p:cNvPicPr/>
          <p:nvPr/>
        </p:nvPicPr>
        <p:blipFill>
          <a:blip r:embed="rId3"/>
          <a:stretch/>
        </p:blipFill>
        <p:spPr>
          <a:xfrm>
            <a:off x="2540160" y="2540160"/>
            <a:ext cx="126720" cy="126720"/>
          </a:xfrm>
          <a:prstGeom prst="rect">
            <a:avLst/>
          </a:prstGeom>
          <a:ln w="9360">
            <a:noFill/>
          </a:ln>
        </p:spPr>
      </p:pic>
      <p:pic>
        <p:nvPicPr>
          <p:cNvPr id="272" name="Picture 3" descr="magic"/>
          <p:cNvPicPr/>
          <p:nvPr/>
        </p:nvPicPr>
        <p:blipFill>
          <a:blip r:embed="rId3"/>
          <a:stretch/>
        </p:blipFill>
        <p:spPr>
          <a:xfrm>
            <a:off x="2540160" y="2540160"/>
            <a:ext cx="126720" cy="126720"/>
          </a:xfrm>
          <a:prstGeom prst="rect">
            <a:avLst/>
          </a:prstGeom>
          <a:ln w="9360">
            <a:noFill/>
          </a:ln>
        </p:spPr>
      </p:pic>
      <p:sp>
        <p:nvSpPr>
          <p:cNvPr id="27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Acknowledgement</a:t>
            </a:r>
          </a:p>
        </p:txBody>
      </p:sp>
      <p:sp>
        <p:nvSpPr>
          <p:cNvPr id="274" name="TextShape 2"/>
          <p:cNvSpPr txBox="1"/>
          <p:nvPr/>
        </p:nvSpPr>
        <p:spPr>
          <a:xfrm>
            <a:off x="457200" y="1981080"/>
            <a:ext cx="8229240" cy="3885840"/>
          </a:xfrm>
          <a:prstGeom prst="rect">
            <a:avLst/>
          </a:prstGeom>
          <a:noFill/>
          <a:ln w="9360">
            <a:noFill/>
          </a:ln>
        </p:spPr>
        <p:txBody>
          <a:bodyPr>
            <a:noAutofit/>
          </a:bodyPr>
          <a:lstStyle/>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marL="343080" indent="-342720">
              <a:lnSpc>
                <a:spcPct val="80000"/>
              </a:lnSpc>
              <a:spcBef>
                <a:spcPts val="561"/>
              </a:spcBef>
              <a:buClr>
                <a:srgbClr val="779F92"/>
              </a:buClr>
              <a:buSzPct val="75000"/>
              <a:buFont typeface="Wingdings" charset="2"/>
              <a:buChar char=""/>
            </a:pPr>
            <a:r>
              <a:rPr lang="en-US" sz="2800" b="0" strike="noStrike" spc="-1">
                <a:solidFill>
                  <a:srgbClr val="000000"/>
                </a:solidFill>
                <a:latin typeface="Arial"/>
              </a:rPr>
              <a:t>Some of the slides are taken from the companion slides for “The Art of Multiprocessor Programming” by Maurice Herlihy &amp; Nir Shavit</a:t>
            </a:r>
          </a:p>
        </p:txBody>
      </p:sp>
      <p:pic>
        <p:nvPicPr>
          <p:cNvPr id="275" name="Picture 8"/>
          <p:cNvPicPr/>
          <p:nvPr/>
        </p:nvPicPr>
        <p:blipFill>
          <a:blip r:embed="rId4"/>
          <a:stretch/>
        </p:blipFill>
        <p:spPr>
          <a:xfrm>
            <a:off x="3059280" y="1557360"/>
            <a:ext cx="3092040" cy="3092040"/>
          </a:xfrm>
          <a:prstGeom prst="rect">
            <a:avLst/>
          </a:prstGeom>
          <a:ln w="936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extShape 1"/>
          <p:cNvSpPr txBox="1"/>
          <p:nvPr/>
        </p:nvSpPr>
        <p:spPr>
          <a:xfrm>
            <a:off x="609480" y="368280"/>
            <a:ext cx="7772040" cy="11426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Writing M-Valued</a:t>
            </a:r>
          </a:p>
        </p:txBody>
      </p:sp>
      <p:grpSp>
        <p:nvGrpSpPr>
          <p:cNvPr id="597" name="Group 2"/>
          <p:cNvGrpSpPr/>
          <p:nvPr/>
        </p:nvGrpSpPr>
        <p:grpSpPr>
          <a:xfrm>
            <a:off x="2964240" y="3528720"/>
            <a:ext cx="3036600" cy="729000"/>
            <a:chOff x="2964240" y="3528720"/>
            <a:chExt cx="3036600" cy="729000"/>
          </a:xfrm>
        </p:grpSpPr>
        <p:sp>
          <p:nvSpPr>
            <p:cNvPr id="598" name="CustomShape 3"/>
            <p:cNvSpPr/>
            <p:nvPr/>
          </p:nvSpPr>
          <p:spPr>
            <a:xfrm rot="10800000">
              <a:off x="2964240" y="3529080"/>
              <a:ext cx="3036600" cy="7282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599" name="Line 4"/>
            <p:cNvSpPr/>
            <p:nvPr/>
          </p:nvSpPr>
          <p:spPr>
            <a:xfrm flipV="1">
              <a:off x="560880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600" name="Line 5"/>
            <p:cNvSpPr/>
            <p:nvPr/>
          </p:nvSpPr>
          <p:spPr>
            <a:xfrm flipV="1">
              <a:off x="516780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601" name="Line 6"/>
            <p:cNvSpPr/>
            <p:nvPr/>
          </p:nvSpPr>
          <p:spPr>
            <a:xfrm flipV="1">
              <a:off x="472716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602" name="Line 7"/>
            <p:cNvSpPr/>
            <p:nvPr/>
          </p:nvSpPr>
          <p:spPr>
            <a:xfrm flipV="1">
              <a:off x="428616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603" name="Line 8"/>
            <p:cNvSpPr/>
            <p:nvPr/>
          </p:nvSpPr>
          <p:spPr>
            <a:xfrm flipV="1">
              <a:off x="384552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604" name="Line 9"/>
            <p:cNvSpPr/>
            <p:nvPr/>
          </p:nvSpPr>
          <p:spPr>
            <a:xfrm flipV="1">
              <a:off x="3404520" y="3528720"/>
              <a:ext cx="0" cy="728640"/>
            </a:xfrm>
            <a:prstGeom prst="line">
              <a:avLst/>
            </a:prstGeom>
            <a:ln w="38160">
              <a:solidFill>
                <a:schemeClr val="tx1"/>
              </a:solidFill>
              <a:round/>
            </a:ln>
          </p:spPr>
          <p:style>
            <a:lnRef idx="0">
              <a:scrgbClr r="0" g="0" b="0"/>
            </a:lnRef>
            <a:fillRef idx="0">
              <a:scrgbClr r="0" g="0" b="0"/>
            </a:fillRef>
            <a:effectRef idx="0">
              <a:scrgbClr r="0" g="0" b="0"/>
            </a:effectRef>
            <a:fontRef idx="minor"/>
          </p:style>
        </p:sp>
      </p:grpSp>
      <p:sp>
        <p:nvSpPr>
          <p:cNvPr id="605" name="CustomShape 10"/>
          <p:cNvSpPr/>
          <p:nvPr/>
        </p:nvSpPr>
        <p:spPr>
          <a:xfrm>
            <a:off x="3370680" y="4343400"/>
            <a:ext cx="232704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00"/>
                </a:solidFill>
                <a:latin typeface="Comic Sans MS"/>
              </a:rPr>
              <a:t>0 1 2 3 4 5 6 7 </a:t>
            </a:r>
            <a:endParaRPr lang="en-US" sz="3200" b="0" strike="noStrike" spc="-1">
              <a:latin typeface="Arial"/>
            </a:endParaRPr>
          </a:p>
        </p:txBody>
      </p:sp>
      <p:sp>
        <p:nvSpPr>
          <p:cNvPr id="606" name="CustomShape 11"/>
          <p:cNvSpPr/>
          <p:nvPr/>
        </p:nvSpPr>
        <p:spPr>
          <a:xfrm>
            <a:off x="3014640" y="3638520"/>
            <a:ext cx="36648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200" b="0" strike="noStrike" spc="-1">
                <a:solidFill>
                  <a:srgbClr val="0000FF"/>
                </a:solidFill>
                <a:latin typeface="Comic Sans MS"/>
              </a:rPr>
              <a:t>1</a:t>
            </a:r>
            <a:endParaRPr lang="en-US" sz="3200" b="0" strike="noStrike" spc="-1">
              <a:latin typeface="Arial"/>
            </a:endParaRPr>
          </a:p>
        </p:txBody>
      </p:sp>
      <p:grpSp>
        <p:nvGrpSpPr>
          <p:cNvPr id="607" name="Group 12"/>
          <p:cNvGrpSpPr/>
          <p:nvPr/>
        </p:nvGrpSpPr>
        <p:grpSpPr>
          <a:xfrm>
            <a:off x="5054760" y="1816200"/>
            <a:ext cx="1752120" cy="1523520"/>
            <a:chOff x="5054760" y="1816200"/>
            <a:chExt cx="1752120" cy="1523520"/>
          </a:xfrm>
        </p:grpSpPr>
        <p:grpSp>
          <p:nvGrpSpPr>
            <p:cNvPr id="608" name="Group 13"/>
            <p:cNvGrpSpPr/>
            <p:nvPr/>
          </p:nvGrpSpPr>
          <p:grpSpPr>
            <a:xfrm>
              <a:off x="5359320" y="1816200"/>
              <a:ext cx="1447560" cy="1294920"/>
              <a:chOff x="5359320" y="1816200"/>
              <a:chExt cx="1447560" cy="1294920"/>
            </a:xfrm>
          </p:grpSpPr>
          <p:sp>
            <p:nvSpPr>
              <p:cNvPr id="609" name="CustomShape 14"/>
              <p:cNvSpPr/>
              <p:nvPr/>
            </p:nvSpPr>
            <p:spPr>
              <a:xfrm flipH="1">
                <a:off x="5359320" y="21970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0" name="CustomShape 15"/>
              <p:cNvSpPr/>
              <p:nvPr/>
            </p:nvSpPr>
            <p:spPr>
              <a:xfrm flipH="1">
                <a:off x="5689440" y="19684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1" name="CustomShape 16"/>
              <p:cNvSpPr/>
              <p:nvPr/>
            </p:nvSpPr>
            <p:spPr>
              <a:xfrm flipH="1">
                <a:off x="6045120" y="181620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2" name="CustomShape 17"/>
              <p:cNvSpPr/>
              <p:nvPr/>
            </p:nvSpPr>
            <p:spPr>
              <a:xfrm flipH="1">
                <a:off x="5435640" y="181620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13" name="CustomShape 18"/>
              <p:cNvSpPr/>
              <p:nvPr/>
            </p:nvSpPr>
            <p:spPr>
              <a:xfrm flipH="1">
                <a:off x="5892840" y="19684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14" name="CustomShape 19"/>
              <p:cNvSpPr/>
              <p:nvPr/>
            </p:nvSpPr>
            <p:spPr>
              <a:xfrm flipH="1">
                <a:off x="5435640" y="23493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15" name="CustomShape 20"/>
              <p:cNvSpPr/>
              <p:nvPr/>
            </p:nvSpPr>
            <p:spPr>
              <a:xfrm flipH="1">
                <a:off x="5892120" y="25779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6" name="CustomShape 21"/>
              <p:cNvSpPr/>
              <p:nvPr/>
            </p:nvSpPr>
            <p:spPr>
              <a:xfrm flipH="1">
                <a:off x="6197040" y="23493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7" name="CustomShape 22"/>
              <p:cNvSpPr/>
              <p:nvPr/>
            </p:nvSpPr>
            <p:spPr>
              <a:xfrm flipH="1">
                <a:off x="6502320" y="21207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618" name="CustomShape 23"/>
            <p:cNvSpPr/>
            <p:nvPr/>
          </p:nvSpPr>
          <p:spPr>
            <a:xfrm flipH="1">
              <a:off x="5054760" y="30351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619" name="CustomShape 24"/>
          <p:cNvSpPr/>
          <p:nvPr/>
        </p:nvSpPr>
        <p:spPr>
          <a:xfrm>
            <a:off x="475812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dirty="0">
                <a:solidFill>
                  <a:srgbClr val="0000FF"/>
                </a:solidFill>
                <a:latin typeface="Comic Sans MS"/>
              </a:rPr>
              <a:t>1</a:t>
            </a:r>
            <a:endParaRPr lang="en-US" sz="3200" b="0" strike="noStrike" spc="-1" dirty="0">
              <a:latin typeface="Arial"/>
            </a:endParaRPr>
          </a:p>
        </p:txBody>
      </p:sp>
      <p:sp>
        <p:nvSpPr>
          <p:cNvPr id="620" name="CustomShape 25"/>
          <p:cNvSpPr/>
          <p:nvPr/>
        </p:nvSpPr>
        <p:spPr>
          <a:xfrm>
            <a:off x="431892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621" name="CustomShape 26"/>
          <p:cNvSpPr/>
          <p:nvPr/>
        </p:nvSpPr>
        <p:spPr>
          <a:xfrm>
            <a:off x="386172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622" name="CustomShape 27"/>
          <p:cNvSpPr/>
          <p:nvPr/>
        </p:nvSpPr>
        <p:spPr>
          <a:xfrm>
            <a:off x="3442680" y="3638520"/>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a:solidFill>
                  <a:srgbClr val="0000FF"/>
                </a:solidFill>
                <a:latin typeface="Comic Sans MS"/>
              </a:rPr>
              <a:t>0</a:t>
            </a:r>
            <a:endParaRPr lang="en-US" sz="3200" b="0" strike="noStrike" spc="-1">
              <a:latin typeface="Arial"/>
            </a:endParaRPr>
          </a:p>
        </p:txBody>
      </p:sp>
      <p:sp>
        <p:nvSpPr>
          <p:cNvPr id="623" name="CustomShape 28"/>
          <p:cNvSpPr/>
          <p:nvPr/>
        </p:nvSpPr>
        <p:spPr>
          <a:xfrm>
            <a:off x="3000240" y="3638520"/>
            <a:ext cx="317160" cy="577800"/>
          </a:xfrm>
          <a:prstGeom prst="rect">
            <a:avLst/>
          </a:prstGeom>
          <a:solidFill>
            <a:schemeClr val="accent1"/>
          </a:solid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200" b="0" strike="noStrike" spc="-1" dirty="0">
                <a:solidFill>
                  <a:srgbClr val="FF0000"/>
                </a:solidFill>
                <a:latin typeface="Comic Sans MS"/>
              </a:rPr>
              <a:t>0</a:t>
            </a:r>
            <a:endParaRPr lang="en-US" sz="3200" b="0" strike="noStrike" spc="-1" dirty="0">
              <a:latin typeface="Arial"/>
            </a:endParaRPr>
          </a:p>
        </p:txBody>
      </p:sp>
      <p:sp>
        <p:nvSpPr>
          <p:cNvPr id="624" name="CustomShape 29"/>
          <p:cNvSpPr/>
          <p:nvPr/>
        </p:nvSpPr>
        <p:spPr>
          <a:xfrm flipH="1">
            <a:off x="5811840" y="4359060"/>
            <a:ext cx="875880" cy="634680"/>
          </a:xfrm>
          <a:prstGeom prst="cloudCallout">
            <a:avLst>
              <a:gd name="adj1" fmla="val 99634"/>
              <a:gd name="adj2" fmla="val 75750"/>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spc="-1">
                <a:solidFill>
                  <a:srgbClr val="0000FF"/>
                </a:solidFill>
                <a:latin typeface="Comic Sans MS"/>
              </a:rPr>
              <a:t>5</a:t>
            </a:r>
            <a:endParaRPr lang="en-US" sz="3600" b="0" strike="noStrike" spc="-1">
              <a:latin typeface="Arial"/>
            </a:endParaRPr>
          </a:p>
        </p:txBody>
      </p:sp>
      <p:grpSp>
        <p:nvGrpSpPr>
          <p:cNvPr id="625" name="Group 30"/>
          <p:cNvGrpSpPr/>
          <p:nvPr/>
        </p:nvGrpSpPr>
        <p:grpSpPr>
          <a:xfrm>
            <a:off x="1676520" y="3902400"/>
            <a:ext cx="1633320" cy="1443960"/>
            <a:chOff x="1676520" y="3902400"/>
            <a:chExt cx="1633320" cy="1443960"/>
          </a:xfrm>
        </p:grpSpPr>
        <p:grpSp>
          <p:nvGrpSpPr>
            <p:cNvPr id="626" name="Group 31"/>
            <p:cNvGrpSpPr/>
            <p:nvPr/>
          </p:nvGrpSpPr>
          <p:grpSpPr>
            <a:xfrm>
              <a:off x="1676520" y="4508640"/>
              <a:ext cx="926640" cy="837720"/>
              <a:chOff x="1676520" y="4508640"/>
              <a:chExt cx="926640" cy="837720"/>
            </a:xfrm>
          </p:grpSpPr>
          <p:sp>
            <p:nvSpPr>
              <p:cNvPr id="627" name="CustomShape 32"/>
              <p:cNvSpPr/>
              <p:nvPr/>
            </p:nvSpPr>
            <p:spPr>
              <a:xfrm>
                <a:off x="2457000" y="4754880"/>
                <a:ext cx="146160" cy="3448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28" name="CustomShape 33"/>
              <p:cNvSpPr/>
              <p:nvPr/>
            </p:nvSpPr>
            <p:spPr>
              <a:xfrm>
                <a:off x="2245680" y="4607280"/>
                <a:ext cx="146160" cy="3448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29" name="CustomShape 34"/>
              <p:cNvSpPr/>
              <p:nvPr/>
            </p:nvSpPr>
            <p:spPr>
              <a:xfrm>
                <a:off x="2017800" y="4508640"/>
                <a:ext cx="146160" cy="295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0" name="CustomShape 35"/>
              <p:cNvSpPr/>
              <p:nvPr/>
            </p:nvSpPr>
            <p:spPr>
              <a:xfrm>
                <a:off x="1752480" y="4508640"/>
                <a:ext cx="801720" cy="54936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631" name="CustomShape 36"/>
              <p:cNvSpPr/>
              <p:nvPr/>
            </p:nvSpPr>
            <p:spPr>
              <a:xfrm>
                <a:off x="1762920" y="4607280"/>
                <a:ext cx="498600" cy="58212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632" name="CustomShape 37"/>
              <p:cNvSpPr/>
              <p:nvPr/>
            </p:nvSpPr>
            <p:spPr>
              <a:xfrm>
                <a:off x="2245680" y="4853520"/>
                <a:ext cx="308520" cy="33552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633" name="CustomShape 38"/>
              <p:cNvSpPr/>
              <p:nvPr/>
            </p:nvSpPr>
            <p:spPr>
              <a:xfrm>
                <a:off x="2017800" y="5001480"/>
                <a:ext cx="243720" cy="3448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4" name="CustomShape 39"/>
              <p:cNvSpPr/>
              <p:nvPr/>
            </p:nvSpPr>
            <p:spPr>
              <a:xfrm>
                <a:off x="1822680" y="4853520"/>
                <a:ext cx="243720" cy="295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5" name="CustomShape 40"/>
              <p:cNvSpPr/>
              <p:nvPr/>
            </p:nvSpPr>
            <p:spPr>
              <a:xfrm>
                <a:off x="1676520" y="4705560"/>
                <a:ext cx="194760" cy="295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636" name="Group 41"/>
            <p:cNvGrpSpPr/>
            <p:nvPr/>
          </p:nvGrpSpPr>
          <p:grpSpPr>
            <a:xfrm>
              <a:off x="2361960" y="3902400"/>
              <a:ext cx="947880" cy="807480"/>
              <a:chOff x="2361960" y="3902400"/>
              <a:chExt cx="947880" cy="807480"/>
            </a:xfrm>
          </p:grpSpPr>
          <p:grpSp>
            <p:nvGrpSpPr>
              <p:cNvPr id="637" name="Group 42"/>
              <p:cNvGrpSpPr/>
              <p:nvPr/>
            </p:nvGrpSpPr>
            <p:grpSpPr>
              <a:xfrm>
                <a:off x="2361960" y="4163760"/>
                <a:ext cx="568080" cy="546120"/>
                <a:chOff x="2361960" y="4163760"/>
                <a:chExt cx="568080" cy="546120"/>
              </a:xfrm>
            </p:grpSpPr>
            <p:sp>
              <p:nvSpPr>
                <p:cNvPr id="638" name="CustomShape 43"/>
                <p:cNvSpPr/>
                <p:nvPr/>
              </p:nvSpPr>
              <p:spPr>
                <a:xfrm rot="3352200">
                  <a:off x="2568240" y="4374360"/>
                  <a:ext cx="148320" cy="138240"/>
                </a:xfrm>
                <a:prstGeom prst="rect">
                  <a:avLst/>
                </a:prstGeom>
                <a:solidFill>
                  <a:schemeClr val="tx1"/>
                </a:solidFill>
                <a:ln w="19080">
                  <a:solidFill>
                    <a:srgbClr val="FF3300"/>
                  </a:solidFill>
                  <a:miter/>
                </a:ln>
              </p:spPr>
              <p:style>
                <a:lnRef idx="0">
                  <a:scrgbClr r="0" g="0" b="0"/>
                </a:lnRef>
                <a:fillRef idx="0">
                  <a:scrgbClr r="0" g="0" b="0"/>
                </a:fillRef>
                <a:effectRef idx="0">
                  <a:scrgbClr r="0" g="0" b="0"/>
                </a:effectRef>
                <a:fontRef idx="minor"/>
              </p:style>
            </p:sp>
            <p:sp>
              <p:nvSpPr>
                <p:cNvPr id="639" name="CustomShape 44"/>
                <p:cNvSpPr/>
                <p:nvPr/>
              </p:nvSpPr>
              <p:spPr>
                <a:xfrm rot="3352200">
                  <a:off x="2507040" y="4137840"/>
                  <a:ext cx="172080" cy="442440"/>
                </a:xfrm>
                <a:custGeom>
                  <a:avLst/>
                  <a:gdLst/>
                  <a:ahLst/>
                  <a:cxnLst/>
                  <a:rect l="l" t="t" r="r" b="b"/>
                  <a:pathLst>
                    <a:path w="21600" h="21600">
                      <a:moveTo>
                        <a:pt x="0" y="0"/>
                      </a:moveTo>
                      <a:lnTo>
                        <a:pt x="5400" y="21600"/>
                      </a:lnTo>
                      <a:lnTo>
                        <a:pt x="16200" y="21600"/>
                      </a:lnTo>
                      <a:lnTo>
                        <a:pt x="21600" y="0"/>
                      </a:lnTo>
                      <a:close/>
                    </a:path>
                  </a:pathLst>
                </a:custGeom>
                <a:solidFill>
                  <a:schemeClr val="tx1"/>
                </a:solidFill>
                <a:ln w="19080">
                  <a:solidFill>
                    <a:srgbClr val="FF3300"/>
                  </a:solidFill>
                  <a:miter/>
                </a:ln>
              </p:spPr>
              <p:style>
                <a:lnRef idx="0">
                  <a:scrgbClr r="0" g="0" b="0"/>
                </a:lnRef>
                <a:fillRef idx="0">
                  <a:scrgbClr r="0" g="0" b="0"/>
                </a:fillRef>
                <a:effectRef idx="0">
                  <a:scrgbClr r="0" g="0" b="0"/>
                </a:effectRef>
                <a:fontRef idx="minor"/>
              </p:style>
            </p:sp>
            <p:sp>
              <p:nvSpPr>
                <p:cNvPr id="640" name="CustomShape 45"/>
                <p:cNvSpPr/>
                <p:nvPr/>
              </p:nvSpPr>
              <p:spPr>
                <a:xfrm rot="3352200">
                  <a:off x="2612520" y="4293360"/>
                  <a:ext cx="172080" cy="442440"/>
                </a:xfrm>
                <a:custGeom>
                  <a:avLst/>
                  <a:gdLst/>
                  <a:ahLst/>
                  <a:cxnLst/>
                  <a:rect l="l" t="t" r="r" b="b"/>
                  <a:pathLst>
                    <a:path w="21600" h="21600">
                      <a:moveTo>
                        <a:pt x="0" y="0"/>
                      </a:moveTo>
                      <a:lnTo>
                        <a:pt x="5400" y="21600"/>
                      </a:lnTo>
                      <a:lnTo>
                        <a:pt x="16200" y="21600"/>
                      </a:lnTo>
                      <a:lnTo>
                        <a:pt x="21600" y="0"/>
                      </a:lnTo>
                      <a:close/>
                    </a:path>
                  </a:pathLst>
                </a:custGeom>
                <a:solidFill>
                  <a:schemeClr val="tx1"/>
                </a:solidFill>
                <a:ln w="19080">
                  <a:solidFill>
                    <a:srgbClr val="FF3300"/>
                  </a:solidFill>
                  <a:miter/>
                </a:ln>
              </p:spPr>
              <p:style>
                <a:lnRef idx="0">
                  <a:scrgbClr r="0" g="0" b="0"/>
                </a:lnRef>
                <a:fillRef idx="0">
                  <a:scrgbClr r="0" g="0" b="0"/>
                </a:fillRef>
                <a:effectRef idx="0">
                  <a:scrgbClr r="0" g="0" b="0"/>
                </a:effectRef>
                <a:fontRef idx="minor"/>
              </p:style>
            </p:sp>
          </p:grpSp>
          <p:sp>
            <p:nvSpPr>
              <p:cNvPr id="641" name="Line 46"/>
              <p:cNvSpPr/>
              <p:nvPr/>
            </p:nvSpPr>
            <p:spPr>
              <a:xfrm flipV="1">
                <a:off x="2928960" y="4280040"/>
                <a:ext cx="380880" cy="191880"/>
              </a:xfrm>
              <a:prstGeom prst="line">
                <a:avLst/>
              </a:prstGeom>
              <a:ln w="19080">
                <a:solidFill>
                  <a:srgbClr val="FF3300"/>
                </a:solidFill>
                <a:prstDash val="sysDot"/>
                <a:round/>
              </a:ln>
            </p:spPr>
            <p:style>
              <a:lnRef idx="0">
                <a:scrgbClr r="0" g="0" b="0"/>
              </a:lnRef>
              <a:fillRef idx="0">
                <a:scrgbClr r="0" g="0" b="0"/>
              </a:fillRef>
              <a:effectRef idx="0">
                <a:scrgbClr r="0" g="0" b="0"/>
              </a:effectRef>
              <a:fontRef idx="minor"/>
            </p:style>
          </p:sp>
          <p:sp>
            <p:nvSpPr>
              <p:cNvPr id="642" name="Line 47"/>
              <p:cNvSpPr/>
              <p:nvPr/>
            </p:nvSpPr>
            <p:spPr>
              <a:xfrm flipV="1">
                <a:off x="2739960" y="3902400"/>
                <a:ext cx="289800" cy="243720"/>
              </a:xfrm>
              <a:prstGeom prst="line">
                <a:avLst/>
              </a:prstGeom>
              <a:ln w="19080">
                <a:solidFill>
                  <a:srgbClr val="FF3300"/>
                </a:solidFill>
                <a:prstDash val="sysDot"/>
                <a:round/>
              </a:ln>
            </p:spPr>
            <p:style>
              <a:lnRef idx="0">
                <a:scrgbClr r="0" g="0" b="0"/>
              </a:lnRef>
              <a:fillRef idx="0">
                <a:scrgbClr r="0" g="0" b="0"/>
              </a:fillRef>
              <a:effectRef idx="0">
                <a:scrgbClr r="0" g="0" b="0"/>
              </a:effectRef>
              <a:fontRef idx="minor"/>
            </p:style>
          </p:sp>
        </p:grpSp>
      </p:grpSp>
      <p:sp>
        <p:nvSpPr>
          <p:cNvPr id="643" name="CustomShape 48"/>
          <p:cNvSpPr/>
          <p:nvPr/>
        </p:nvSpPr>
        <p:spPr>
          <a:xfrm flipH="1">
            <a:off x="558000" y="3390840"/>
            <a:ext cx="1155240" cy="723600"/>
          </a:xfrm>
          <a:prstGeom prst="cloudCallout">
            <a:avLst>
              <a:gd name="adj1" fmla="val -50829"/>
              <a:gd name="adj2" fmla="val 8947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spc="-1">
                <a:solidFill>
                  <a:srgbClr val="0000FF"/>
                </a:solidFill>
                <a:latin typeface="Comic Sans MS"/>
              </a:rPr>
              <a:t>0</a:t>
            </a:r>
            <a:endParaRPr lang="en-US" sz="3600" b="0" strike="noStrike" spc="-1">
              <a:latin typeface="Arial"/>
            </a:endParaRPr>
          </a:p>
        </p:txBody>
      </p:sp>
      <p:sp>
        <p:nvSpPr>
          <p:cNvPr id="644" name="CustomShape 49"/>
          <p:cNvSpPr/>
          <p:nvPr/>
        </p:nvSpPr>
        <p:spPr>
          <a:xfrm>
            <a:off x="2514600" y="5257800"/>
            <a:ext cx="2590560" cy="456840"/>
          </a:xfrm>
          <a:prstGeom prst="rightArrow">
            <a:avLst>
              <a:gd name="adj1" fmla="val 50000"/>
              <a:gd name="adj2" fmla="val 141667"/>
            </a:avLst>
          </a:prstGeom>
          <a:solidFill>
            <a:srgbClr val="0000FF"/>
          </a:solidFill>
          <a:ln w="9360">
            <a:solidFill>
              <a:schemeClr val="tx1"/>
            </a:solidFill>
            <a:miter/>
          </a:ln>
        </p:spPr>
        <p:style>
          <a:lnRef idx="0">
            <a:scrgbClr r="0" g="0" b="0"/>
          </a:lnRef>
          <a:fillRef idx="0">
            <a:scrgbClr r="0" g="0" b="0"/>
          </a:fillRef>
          <a:effectRef idx="0">
            <a:scrgbClr r="0" g="0" b="0"/>
          </a:effectRef>
          <a:fontRef idx="minor"/>
        </p:style>
      </p:sp>
      <p:sp>
        <p:nvSpPr>
          <p:cNvPr id="645" name="CustomShape 50"/>
          <p:cNvSpPr/>
          <p:nvPr/>
        </p:nvSpPr>
        <p:spPr>
          <a:xfrm>
            <a:off x="2517480" y="5715000"/>
            <a:ext cx="121284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0000"/>
                </a:solidFill>
                <a:latin typeface="Arial"/>
              </a:rPr>
              <a:t>Reader</a:t>
            </a:r>
            <a:endParaRPr lang="en-US" sz="2400" b="0" strike="noStrike" spc="-1">
              <a:latin typeface="Arial"/>
            </a:endParaRPr>
          </a:p>
        </p:txBody>
      </p:sp>
      <p:sp>
        <p:nvSpPr>
          <p:cNvPr id="52" name="CustomShape 24">
            <a:extLst>
              <a:ext uri="{FF2B5EF4-FFF2-40B4-BE49-F238E27FC236}">
                <a16:creationId xmlns:a16="http://schemas.microsoft.com/office/drawing/2014/main" id="{E521D8F5-068D-4358-91D9-42D79BF75314}"/>
              </a:ext>
            </a:extLst>
          </p:cNvPr>
          <p:cNvSpPr/>
          <p:nvPr/>
        </p:nvSpPr>
        <p:spPr>
          <a:xfrm>
            <a:off x="5198414" y="3635265"/>
            <a:ext cx="35928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3200" b="0" strike="noStrike" spc="-1" dirty="0">
                <a:solidFill>
                  <a:srgbClr val="0000FF"/>
                </a:solidFill>
                <a:latin typeface="Comic Sans MS"/>
              </a:rPr>
              <a:t>1</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4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44"/>
                                        </p:tgtEl>
                                        <p:attrNameLst>
                                          <p:attrName>style.visibility</p:attrName>
                                        </p:attrNameLst>
                                      </p:cBhvr>
                                      <p:to>
                                        <p:strVal val="visible"/>
                                      </p:to>
                                    </p:set>
                                    <p:animEffect transition="in" filter="wipe(left)">
                                      <p:cBhvr additive="repl">
                                        <p:cTn id="9" dur="1000"/>
                                        <p:tgtEl>
                                          <p:spTgt spid="644"/>
                                        </p:tgtEl>
                                      </p:cBhvr>
                                    </p:animEffect>
                                  </p:childTnLst>
                                </p:cTn>
                              </p:par>
                              <p:par>
                                <p:cTn id="10" presetID="3" presetClass="exit" presetSubtype="10" fill="hold" nodeType="withEffect">
                                  <p:stCondLst>
                                    <p:cond delay="0"/>
                                  </p:stCondLst>
                                  <p:childTnLst>
                                    <p:animEffect transition="out" filter="blinds(horizontal)">
                                      <p:cBhvr additive="repl">
                                        <p:cTn id="11" dur="500"/>
                                        <p:tgtEl>
                                          <p:spTgt spid="643"/>
                                        </p:tgtEl>
                                      </p:cBhvr>
                                    </p:animEffect>
                                    <p:set>
                                      <p:cBhvr>
                                        <p:cTn id="12" dur="1" fill="hold">
                                          <p:stCondLst>
                                            <p:cond delay="499"/>
                                          </p:stCondLst>
                                        </p:cTn>
                                        <p:tgtEl>
                                          <p:spTgt spid="643"/>
                                        </p:tgtEl>
                                        <p:attrNameLst>
                                          <p:attrName>style.visibility</p:attrName>
                                        </p:attrNameLst>
                                      </p:cBhvr>
                                      <p:to>
                                        <p:strVal val="hidden"/>
                                      </p:to>
                                    </p:set>
                                  </p:childTnLst>
                                </p:cTn>
                              </p:par>
                            </p:childTnLst>
                          </p:cTn>
                        </p:par>
                        <p:par>
                          <p:cTn id="13" fill="hold">
                            <p:stCondLst>
                              <p:cond delay="1000"/>
                            </p:stCondLst>
                            <p:childTnLst>
                              <p:par>
                                <p:cTn id="14" presetID="63" presetClass="path" fill="hold" nodeType="afterEffect">
                                  <p:stCondLst>
                                    <p:cond delay="0"/>
                                  </p:stCondLst>
                                  <p:childTnLst>
                                    <p:animMotion origin="layout" path="M -4.44444E-006 -4.44444E-006 L 0.20973 -4.44444E-006 E">
                                      <p:cBhvr>
                                        <p:cTn id="15" dur="2000" fill="hold"/>
                                        <p:tgtEl>
                                          <p:spTgt spid="625"/>
                                        </p:tgtEl>
                                        <p:attrNameLst>
                                          <p:attrName>ppt_x</p:attrName>
                                          <p:attrName>ppt_y</p:attrName>
                                        </p:attrNameLst>
                                      </p:cBhvr>
                                    </p:animMotion>
                                  </p:childTnLst>
                                </p:cTn>
                              </p:par>
                            </p:childTnLst>
                          </p:cTn>
                        </p:par>
                        <p:par>
                          <p:cTn id="16" fill="hold">
                            <p:stCondLst>
                              <p:cond delay="3000"/>
                            </p:stCondLst>
                            <p:childTnLst>
                              <p:par>
                                <p:cTn id="17" presetID="1" presetClass="entr" fill="hold" nodeType="afterEffect">
                                  <p:stCondLst>
                                    <p:cond delay="0"/>
                                  </p:stCondLst>
                                  <p:childTnLst>
                                    <p:set>
                                      <p:cBhvr>
                                        <p:cTn id="18"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000" b="0" strike="noStrike" spc="-1">
                <a:solidFill>
                  <a:srgbClr val="000000"/>
                </a:solidFill>
                <a:latin typeface="Arial"/>
              </a:rPr>
              <a:t>MRSW Regular Boolean </a:t>
            </a:r>
            <a:r>
              <a:rPr lang="en-US" sz="4000" b="0" strike="noStrike" spc="-1">
                <a:solidFill>
                  <a:srgbClr val="000000"/>
                </a:solidFill>
                <a:latin typeface="Wingdings"/>
              </a:rPr>
              <a:t></a:t>
            </a:r>
            <a:r>
              <a:rPr lang="en-US" sz="4000" b="0" strike="noStrike" spc="-1">
                <a:solidFill>
                  <a:srgbClr val="000000"/>
                </a:solidFill>
                <a:latin typeface="Arial"/>
              </a:rPr>
              <a:t> MRSW Regular M-valued</a:t>
            </a:r>
          </a:p>
        </p:txBody>
      </p:sp>
      <p:sp>
        <p:nvSpPr>
          <p:cNvPr id="647" name="TextShape 2"/>
          <p:cNvSpPr txBox="1"/>
          <p:nvPr/>
        </p:nvSpPr>
        <p:spPr>
          <a:xfrm>
            <a:off x="698400" y="2052720"/>
            <a:ext cx="7503840" cy="38145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class RegMRSWRegister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RegBoolMRSWRegister[M] bit;</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public void write(int 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this.bit[x].write(true);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for (int i=x-1; i&gt;=0; i--)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this.bit[i].write(false);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public int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for (int i=0; i &lt; M;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if (this.bit[i].read())</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return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endParaRPr lang="en-US" sz="1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000" b="0" strike="noStrike" spc="-1">
                <a:solidFill>
                  <a:srgbClr val="000000"/>
                </a:solidFill>
                <a:latin typeface="Arial"/>
              </a:rPr>
              <a:t>MRSW Regular Boolean </a:t>
            </a:r>
            <a:r>
              <a:rPr lang="en-US" sz="4000" b="0" strike="noStrike" spc="-1">
                <a:solidFill>
                  <a:srgbClr val="000000"/>
                </a:solidFill>
                <a:latin typeface="Wingdings"/>
              </a:rPr>
              <a:t></a:t>
            </a:r>
            <a:r>
              <a:rPr lang="en-US" sz="4000" b="0" strike="noStrike" spc="-1">
                <a:solidFill>
                  <a:srgbClr val="000000"/>
                </a:solidFill>
                <a:latin typeface="Arial"/>
              </a:rPr>
              <a:t> MRSW Regular M-valued</a:t>
            </a:r>
          </a:p>
        </p:txBody>
      </p:sp>
      <p:sp>
        <p:nvSpPr>
          <p:cNvPr id="649" name="TextShape 2"/>
          <p:cNvSpPr txBox="1"/>
          <p:nvPr/>
        </p:nvSpPr>
        <p:spPr>
          <a:xfrm>
            <a:off x="698400" y="2052720"/>
            <a:ext cx="7503840" cy="457632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779F92"/>
                </a:solidFill>
                <a:latin typeface="Lucida Console"/>
              </a:rPr>
              <a:t>public class RegMRSWRegister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RegBoolMRSWRegister[M] bit;</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r>
              <a:rPr lang="en-US" sz="1800" b="1" strike="noStrike" spc="-1">
                <a:solidFill>
                  <a:srgbClr val="779F92"/>
                </a:solidFill>
                <a:latin typeface="Lucida Console"/>
              </a:rPr>
              <a:t>public void write(int 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this.bit[x].write(true);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for (int i=x-1; i&gt;=0; i--)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this.bit[i].write(false);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public int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for (int i=0; i &lt; M;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if (this.bit[i].read())</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return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p:txBody>
      </p:sp>
      <p:sp>
        <p:nvSpPr>
          <p:cNvPr id="650" name="CustomShape 3"/>
          <p:cNvSpPr/>
          <p:nvPr/>
        </p:nvSpPr>
        <p:spPr>
          <a:xfrm>
            <a:off x="990720" y="2590920"/>
            <a:ext cx="4304880" cy="380520"/>
          </a:xfrm>
          <a:prstGeom prst="wedgeRoundRectCallout">
            <a:avLst>
              <a:gd name="adj1" fmla="val 61912"/>
              <a:gd name="adj2" fmla="val 3025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651" name="CustomShape 4"/>
          <p:cNvSpPr/>
          <p:nvPr/>
        </p:nvSpPr>
        <p:spPr>
          <a:xfrm>
            <a:off x="4419720" y="4191120"/>
            <a:ext cx="3885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Unary representation: bit[i] means value i</a:t>
            </a:r>
            <a:endParaRPr lang="en-US" sz="2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000" b="0" strike="noStrike" spc="-1">
                <a:solidFill>
                  <a:srgbClr val="000000"/>
                </a:solidFill>
                <a:latin typeface="Arial"/>
              </a:rPr>
              <a:t>MRSW Regular Boolean </a:t>
            </a:r>
            <a:r>
              <a:rPr lang="en-US" sz="4000" b="0" strike="noStrike" spc="-1">
                <a:solidFill>
                  <a:srgbClr val="000000"/>
                </a:solidFill>
                <a:latin typeface="Wingdings"/>
              </a:rPr>
              <a:t></a:t>
            </a:r>
            <a:r>
              <a:rPr lang="en-US" sz="4000" b="0" strike="noStrike" spc="-1">
                <a:solidFill>
                  <a:srgbClr val="000000"/>
                </a:solidFill>
                <a:latin typeface="Arial"/>
              </a:rPr>
              <a:t> MRSW Regular M-valued</a:t>
            </a:r>
          </a:p>
        </p:txBody>
      </p:sp>
      <p:sp>
        <p:nvSpPr>
          <p:cNvPr id="653" name="TextShape 2"/>
          <p:cNvSpPr txBox="1"/>
          <p:nvPr/>
        </p:nvSpPr>
        <p:spPr>
          <a:xfrm>
            <a:off x="698400" y="2052720"/>
            <a:ext cx="7503840" cy="434772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779F92"/>
                </a:solidFill>
                <a:latin typeface="Lucida Console"/>
              </a:rPr>
              <a:t>public class RegMRSWRegisterimplements Register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RegBoolMRSWRegister[m] bit;</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public void write(int 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this.bit[x].write(true);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r>
              <a:rPr lang="en-US" sz="1800" b="1" strike="noStrike" spc="-1">
                <a:solidFill>
                  <a:srgbClr val="779F92"/>
                </a:solidFill>
                <a:latin typeface="Lucida Console"/>
              </a:rPr>
              <a:t>for (int i=x-1; i&gt;=0; i--)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this.bit[i].write(false);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public int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for (int i=0; i &lt; M;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if (this.bit[i].read())</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return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p:txBody>
      </p:sp>
      <p:sp>
        <p:nvSpPr>
          <p:cNvPr id="654" name="CustomShape 3"/>
          <p:cNvSpPr/>
          <p:nvPr/>
        </p:nvSpPr>
        <p:spPr>
          <a:xfrm>
            <a:off x="1295280" y="3352680"/>
            <a:ext cx="3669840" cy="380520"/>
          </a:xfrm>
          <a:prstGeom prst="wedgeRoundRectCallout">
            <a:avLst>
              <a:gd name="adj1" fmla="val 81616"/>
              <a:gd name="adj2" fmla="val 195833"/>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655" name="CustomShape 4"/>
          <p:cNvSpPr/>
          <p:nvPr/>
        </p:nvSpPr>
        <p:spPr>
          <a:xfrm>
            <a:off x="5270400" y="4368960"/>
            <a:ext cx="233316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Set bit x</a:t>
            </a:r>
            <a:endParaRPr lang="en-US" sz="2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000" b="0" strike="noStrike" spc="-1">
                <a:solidFill>
                  <a:srgbClr val="000000"/>
                </a:solidFill>
                <a:latin typeface="Arial"/>
              </a:rPr>
              <a:t>MRSW Regular Boolean </a:t>
            </a:r>
            <a:r>
              <a:rPr lang="en-US" sz="4000" b="0" strike="noStrike" spc="-1">
                <a:solidFill>
                  <a:srgbClr val="000000"/>
                </a:solidFill>
                <a:latin typeface="Wingdings"/>
              </a:rPr>
              <a:t></a:t>
            </a:r>
            <a:r>
              <a:rPr lang="en-US" sz="4000" b="0" strike="noStrike" spc="-1">
                <a:solidFill>
                  <a:srgbClr val="000000"/>
                </a:solidFill>
                <a:latin typeface="Arial"/>
              </a:rPr>
              <a:t> MRSW Regular M-valued</a:t>
            </a:r>
          </a:p>
        </p:txBody>
      </p:sp>
      <p:sp>
        <p:nvSpPr>
          <p:cNvPr id="657" name="TextShape 2"/>
          <p:cNvSpPr txBox="1"/>
          <p:nvPr/>
        </p:nvSpPr>
        <p:spPr>
          <a:xfrm>
            <a:off x="698400" y="2052720"/>
            <a:ext cx="7503840" cy="434772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779F92"/>
                </a:solidFill>
                <a:latin typeface="Lucida Console"/>
              </a:rPr>
              <a:t>public class RegMRSWRegisterimplements Register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RegBoolMRSWRegister[m] bit;</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public void write(int 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this.bit[x].write(true);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for (int i=x-1; i&gt;=0; i--)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this.bit[i].write(false);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r>
              <a:rPr lang="en-US" sz="1800" b="1" strike="noStrike" spc="-1">
                <a:solidFill>
                  <a:srgbClr val="779F92"/>
                </a:solidFill>
                <a:latin typeface="Lucida Console"/>
              </a:rPr>
              <a:t>}</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public int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for (int i=0; i &lt; M;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if (this.bit[i].read())</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return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p:txBody>
      </p:sp>
      <p:sp>
        <p:nvSpPr>
          <p:cNvPr id="658" name="CustomShape 3"/>
          <p:cNvSpPr/>
          <p:nvPr/>
        </p:nvSpPr>
        <p:spPr>
          <a:xfrm>
            <a:off x="1295280" y="3657600"/>
            <a:ext cx="3898440" cy="698040"/>
          </a:xfrm>
          <a:prstGeom prst="wedgeRoundRectCallout">
            <a:avLst>
              <a:gd name="adj1" fmla="val 48819"/>
              <a:gd name="adj2" fmla="val 1150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659" name="CustomShape 4"/>
          <p:cNvSpPr/>
          <p:nvPr/>
        </p:nvSpPr>
        <p:spPr>
          <a:xfrm>
            <a:off x="5270400" y="4368960"/>
            <a:ext cx="233316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Clear bits from higher to lower</a:t>
            </a:r>
            <a:endParaRPr lang="en-US" sz="2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000" b="0" strike="noStrike" spc="-1">
                <a:solidFill>
                  <a:srgbClr val="000000"/>
                </a:solidFill>
                <a:latin typeface="Arial"/>
              </a:rPr>
              <a:t>MRSW Regular Boolean </a:t>
            </a:r>
            <a:r>
              <a:rPr lang="en-US" sz="4000" b="0" strike="noStrike" spc="-1">
                <a:solidFill>
                  <a:srgbClr val="000000"/>
                </a:solidFill>
                <a:latin typeface="Wingdings"/>
              </a:rPr>
              <a:t></a:t>
            </a:r>
            <a:r>
              <a:rPr lang="en-US" sz="4000" b="0" strike="noStrike" spc="-1">
                <a:solidFill>
                  <a:srgbClr val="000000"/>
                </a:solidFill>
                <a:latin typeface="Arial"/>
              </a:rPr>
              <a:t> MRSW Regular M-valued</a:t>
            </a:r>
          </a:p>
        </p:txBody>
      </p:sp>
      <p:sp>
        <p:nvSpPr>
          <p:cNvPr id="661" name="TextShape 2"/>
          <p:cNvSpPr txBox="1"/>
          <p:nvPr/>
        </p:nvSpPr>
        <p:spPr>
          <a:xfrm>
            <a:off x="698400" y="2052720"/>
            <a:ext cx="7503840" cy="434772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779F92"/>
                </a:solidFill>
                <a:latin typeface="Lucida Console"/>
              </a:rPr>
              <a:t>public class RegMRSWRegisterimplements Register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RegBoolMRSWRegister[m] bit;</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public void write(int 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this.bit[x].write(true);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for (int i=x-1; i&gt;=0; i--)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this.bit[i].write(false);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779F92"/>
                </a:solidFill>
                <a:latin typeface="Lucida Console"/>
              </a:rPr>
              <a:t>  }</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public int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for (int i=0; i &lt; M;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if (this.bit[i].read())</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return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t>
            </a:r>
            <a:r>
              <a:rPr lang="en-US" sz="1800" b="1" strike="noStrike" spc="-1">
                <a:solidFill>
                  <a:srgbClr val="779F92"/>
                </a:solidFill>
                <a:latin typeface="Lucida Console"/>
              </a:rPr>
              <a:t>}}</a:t>
            </a:r>
            <a:endParaRPr lang="en-US" sz="1800" b="0" strike="noStrike" spc="-1">
              <a:solidFill>
                <a:srgbClr val="000000"/>
              </a:solidFill>
              <a:latin typeface="Arial"/>
            </a:endParaRPr>
          </a:p>
        </p:txBody>
      </p:sp>
      <p:sp>
        <p:nvSpPr>
          <p:cNvPr id="662" name="CustomShape 3"/>
          <p:cNvSpPr/>
          <p:nvPr/>
        </p:nvSpPr>
        <p:spPr>
          <a:xfrm>
            <a:off x="1219320" y="5029200"/>
            <a:ext cx="4140000" cy="914040"/>
          </a:xfrm>
          <a:prstGeom prst="wedgeRoundRectCallout">
            <a:avLst>
              <a:gd name="adj1" fmla="val 52264"/>
              <a:gd name="adj2" fmla="val -165625"/>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663" name="CustomShape 4"/>
          <p:cNvSpPr/>
          <p:nvPr/>
        </p:nvSpPr>
        <p:spPr>
          <a:xfrm>
            <a:off x="4978440" y="2629080"/>
            <a:ext cx="3285720" cy="13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Scan from lower to higher &amp; return first bit set</a:t>
            </a:r>
            <a:endParaRPr lang="en-US" sz="2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Regular Register Conditions</a:t>
            </a:r>
            <a:endParaRPr lang="en-US" sz="4400" b="0" strike="noStrike" spc="-1">
              <a:solidFill>
                <a:srgbClr val="000000"/>
              </a:solidFill>
              <a:latin typeface="Arial"/>
            </a:endParaRPr>
          </a:p>
        </p:txBody>
      </p:sp>
      <p:sp>
        <p:nvSpPr>
          <p:cNvPr id="665"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Further conditions for a register to be regular:</a:t>
            </a:r>
            <a:endParaRPr lang="en-US" sz="32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No read() call should return a value from the future</a:t>
            </a:r>
            <a:endParaRPr lang="en-US" sz="28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No read() call should return a value from the distant past – only the most recently written non-overlapping value must be returned</a:t>
            </a:r>
            <a:endParaRPr lang="en-US" sz="2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667"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SRSW safe Boolean</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MRSW safe Boolean</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MRSW regular Boolean</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MRSW regular</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000000"/>
                </a:solidFill>
                <a:latin typeface="Arial"/>
              </a:rPr>
              <a:t>MRSW atomic</a:t>
            </a: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MRMW atomic</a:t>
            </a:r>
            <a:endParaRPr lang="en-US" sz="3200" b="0" strike="noStrike" spc="-1" dirty="0">
              <a:solidFill>
                <a:srgbClr val="000000"/>
              </a:solidFill>
              <a:latin typeface="Arial"/>
            </a:endParaRPr>
          </a:p>
        </p:txBody>
      </p:sp>
      <p:sp>
        <p:nvSpPr>
          <p:cNvPr id="668" name="CustomShape 3"/>
          <p:cNvSpPr/>
          <p:nvPr/>
        </p:nvSpPr>
        <p:spPr>
          <a:xfrm>
            <a:off x="5181480" y="4419720"/>
            <a:ext cx="204444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Next</a:t>
            </a:r>
            <a:endParaRPr lang="en-US" sz="4000" b="0" strike="noStrike" spc="-1">
              <a:latin typeface="Arial"/>
            </a:endParaRPr>
          </a:p>
        </p:txBody>
      </p:sp>
      <p:sp>
        <p:nvSpPr>
          <p:cNvPr id="669" name="CustomShape 4"/>
          <p:cNvSpPr/>
          <p:nvPr/>
        </p:nvSpPr>
        <p:spPr>
          <a:xfrm>
            <a:off x="4114800" y="4419720"/>
            <a:ext cx="1142640" cy="533160"/>
          </a:xfrm>
          <a:prstGeom prst="leftArrow">
            <a:avLst>
              <a:gd name="adj1" fmla="val 53333"/>
              <a:gd name="adj2" fmla="val 56548"/>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 (Slight Detour)</a:t>
            </a:r>
          </a:p>
        </p:txBody>
      </p:sp>
      <p:sp>
        <p:nvSpPr>
          <p:cNvPr id="671"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SRSW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atomic</a:t>
            </a: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MRMW atomic</a:t>
            </a:r>
            <a:endParaRPr lang="en-US" sz="3200" b="0" strike="noStrike" spc="-1">
              <a:solidFill>
                <a:srgbClr val="000000"/>
              </a:solidFill>
              <a:latin typeface="Arial"/>
            </a:endParaRPr>
          </a:p>
        </p:txBody>
      </p:sp>
      <p:sp>
        <p:nvSpPr>
          <p:cNvPr id="672" name="CustomShape 3"/>
          <p:cNvSpPr/>
          <p:nvPr/>
        </p:nvSpPr>
        <p:spPr>
          <a:xfrm>
            <a:off x="4582080" y="4038480"/>
            <a:ext cx="319572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3200" b="0" strike="noStrike" spc="-1" dirty="0">
                <a:solidFill>
                  <a:srgbClr val="0000FF"/>
                </a:solidFill>
                <a:latin typeface="Arial"/>
              </a:rPr>
              <a:t>SRSW Atomic</a:t>
            </a:r>
            <a:endParaRPr lang="en-US" sz="3200" b="0" strike="noStrike" spc="-1" dirty="0">
              <a:latin typeface="Arial"/>
            </a:endParaRPr>
          </a:p>
        </p:txBody>
      </p:sp>
      <p:sp>
        <p:nvSpPr>
          <p:cNvPr id="673" name="CustomShape 4"/>
          <p:cNvSpPr/>
          <p:nvPr/>
        </p:nvSpPr>
        <p:spPr>
          <a:xfrm>
            <a:off x="2514600" y="4191120"/>
            <a:ext cx="2209320" cy="228240"/>
          </a:xfrm>
          <a:prstGeom prst="leftArrow">
            <a:avLst>
              <a:gd name="adj1" fmla="val 50000"/>
              <a:gd name="adj2" fmla="val 49989"/>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Atomic Register Conditions</a:t>
            </a:r>
            <a:endParaRPr lang="en-US" sz="4400" b="0" strike="noStrike" spc="-1">
              <a:solidFill>
                <a:srgbClr val="000000"/>
              </a:solidFill>
              <a:latin typeface="Arial"/>
            </a:endParaRPr>
          </a:p>
        </p:txBody>
      </p:sp>
      <p:sp>
        <p:nvSpPr>
          <p:cNvPr id="675"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Together with the conditions for a regular register, an additional condition for an atomic register is:</a:t>
            </a:r>
            <a:endParaRPr lang="en-US" sz="32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An earlier read() cannot return a value later that that returned by a later read()</a:t>
            </a:r>
            <a:endParaRPr lang="en-US" sz="28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In other words, values read() should be in the correct order</a:t>
            </a:r>
            <a:endParaRPr lang="en-US" sz="2800" b="0" strike="noStrike" spc="-1">
              <a:solidFill>
                <a:srgbClr val="000000"/>
              </a:solidFill>
              <a:latin typeface="Arial"/>
            </a:endParaRPr>
          </a:p>
          <a:p>
            <a:endParaRPr lang="en-US" sz="2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277"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SRSW safe Boolean</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MRSW safe Boolean</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000000"/>
                </a:solidFill>
                <a:latin typeface="Arial"/>
              </a:rPr>
              <a:t>MRSW regular Boolean</a:t>
            </a: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MRSW regular</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MRSW atomic</a:t>
            </a:r>
            <a:endParaRPr lang="en-US" sz="3200" b="0" strike="noStrike" spc="-1" dirty="0">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779F92"/>
                </a:solidFill>
                <a:latin typeface="Arial"/>
              </a:rPr>
              <a:t>MRMW atomic</a:t>
            </a:r>
            <a:endParaRPr lang="en-US" sz="3200" b="0" strike="noStrike" spc="-1" dirty="0">
              <a:solidFill>
                <a:srgbClr val="000000"/>
              </a:solidFill>
              <a:latin typeface="Arial"/>
            </a:endParaRPr>
          </a:p>
        </p:txBody>
      </p:sp>
      <p:sp>
        <p:nvSpPr>
          <p:cNvPr id="278" name="CustomShape 3"/>
          <p:cNvSpPr/>
          <p:nvPr/>
        </p:nvSpPr>
        <p:spPr>
          <a:xfrm>
            <a:off x="6400800" y="3200400"/>
            <a:ext cx="204444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Next</a:t>
            </a:r>
            <a:endParaRPr lang="en-US" sz="4000" b="0" strike="noStrike" spc="-1">
              <a:latin typeface="Arial"/>
            </a:endParaRPr>
          </a:p>
        </p:txBody>
      </p:sp>
      <p:sp>
        <p:nvSpPr>
          <p:cNvPr id="279" name="CustomShape 4"/>
          <p:cNvSpPr/>
          <p:nvPr/>
        </p:nvSpPr>
        <p:spPr>
          <a:xfrm>
            <a:off x="5334120" y="3200400"/>
            <a:ext cx="1142640" cy="533160"/>
          </a:xfrm>
          <a:prstGeom prst="leftArrow">
            <a:avLst>
              <a:gd name="adj1" fmla="val 53333"/>
              <a:gd name="adj2" fmla="val 56548"/>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SRSW register</a:t>
            </a:r>
            <a:endParaRPr lang="en-US" sz="4400" b="0" strike="noStrike" spc="-1">
              <a:solidFill>
                <a:srgbClr val="000000"/>
              </a:solidFill>
              <a:latin typeface="Arial"/>
            </a:endParaRPr>
          </a:p>
        </p:txBody>
      </p:sp>
      <p:sp>
        <p:nvSpPr>
          <p:cNvPr id="677"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Since a SRSW register has no concurrent reads, the only way that the condition for an atomic register can be violated is when two reads that overlap the same write read values out of order</a:t>
            </a:r>
            <a:endParaRPr lang="en-US" sz="32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3121200" y="4192560"/>
            <a:ext cx="2352240" cy="1065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100000"/>
              </a:lnSpc>
              <a:tabLst>
                <a:tab pos="0" algn="l"/>
              </a:tabLst>
            </a:pPr>
            <a:r>
              <a:rPr lang="en-US" sz="3200" b="0" strike="noStrike" spc="-1">
                <a:solidFill>
                  <a:srgbClr val="000000"/>
                </a:solidFill>
                <a:latin typeface="Arial"/>
              </a:rPr>
              <a:t>Concurrent</a:t>
            </a:r>
            <a:endParaRPr lang="en-US" sz="3200" b="0" strike="noStrike" spc="-1">
              <a:latin typeface="Arial"/>
            </a:endParaRPr>
          </a:p>
          <a:p>
            <a:pPr marL="231840" indent="-231480">
              <a:lnSpc>
                <a:spcPct val="100000"/>
              </a:lnSpc>
              <a:tabLst>
                <a:tab pos="0" algn="l"/>
              </a:tabLst>
            </a:pPr>
            <a:r>
              <a:rPr lang="en-US" sz="3200" b="0" strike="noStrike" spc="-1">
                <a:solidFill>
                  <a:srgbClr val="000000"/>
                </a:solidFill>
                <a:latin typeface="Arial"/>
              </a:rPr>
              <a:t>Reading</a:t>
            </a:r>
            <a:endParaRPr lang="en-US" sz="3200" b="0" strike="noStrike" spc="-1">
              <a:latin typeface="Arial"/>
            </a:endParaRPr>
          </a:p>
        </p:txBody>
      </p:sp>
      <p:sp>
        <p:nvSpPr>
          <p:cNvPr id="679"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SRSW Regular </a:t>
            </a:r>
          </a:p>
        </p:txBody>
      </p:sp>
      <p:sp>
        <p:nvSpPr>
          <p:cNvPr id="680" name="CustomShape 3"/>
          <p:cNvSpPr/>
          <p:nvPr/>
        </p:nvSpPr>
        <p:spPr>
          <a:xfrm>
            <a:off x="3759120" y="33606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1234</a:t>
            </a:r>
            <a:endParaRPr lang="en-US" sz="1800" b="0" strike="noStrike" spc="-1">
              <a:latin typeface="Arial"/>
            </a:endParaRPr>
          </a:p>
        </p:txBody>
      </p:sp>
      <p:sp>
        <p:nvSpPr>
          <p:cNvPr id="681" name="CustomShape 4"/>
          <p:cNvSpPr/>
          <p:nvPr/>
        </p:nvSpPr>
        <p:spPr>
          <a:xfrm>
            <a:off x="1171080" y="1751040"/>
            <a:ext cx="20631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Regular writer</a:t>
            </a:r>
            <a:endParaRPr lang="en-US" sz="1800" b="0" strike="noStrike" spc="-1">
              <a:latin typeface="Arial"/>
            </a:endParaRPr>
          </a:p>
        </p:txBody>
      </p:sp>
      <p:sp>
        <p:nvSpPr>
          <p:cNvPr id="682" name="CustomShape 5"/>
          <p:cNvSpPr/>
          <p:nvPr/>
        </p:nvSpPr>
        <p:spPr>
          <a:xfrm>
            <a:off x="7364880" y="2855880"/>
            <a:ext cx="150408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3333CC"/>
                </a:solidFill>
                <a:latin typeface="Arial"/>
              </a:rPr>
              <a:t>Regular </a:t>
            </a:r>
            <a:endParaRPr lang="en-US" sz="1800" b="0" strike="noStrike" spc="-1">
              <a:latin typeface="Arial"/>
            </a:endParaRPr>
          </a:p>
          <a:p>
            <a:pPr marL="231840" indent="-231480">
              <a:lnSpc>
                <a:spcPct val="100000"/>
              </a:lnSpc>
              <a:tabLst>
                <a:tab pos="0" algn="l"/>
              </a:tabLst>
            </a:pPr>
            <a:r>
              <a:rPr lang="en-US" sz="1800" b="0" strike="noStrike" spc="-1">
                <a:solidFill>
                  <a:srgbClr val="3333CC"/>
                </a:solidFill>
                <a:latin typeface="Arial"/>
              </a:rPr>
              <a:t>reader</a:t>
            </a:r>
            <a:endParaRPr lang="en-US" sz="1800" b="0" strike="noStrike" spc="-1">
              <a:latin typeface="Arial"/>
            </a:endParaRPr>
          </a:p>
        </p:txBody>
      </p:sp>
      <p:grpSp>
        <p:nvGrpSpPr>
          <p:cNvPr id="683" name="Group 6"/>
          <p:cNvGrpSpPr/>
          <p:nvPr/>
        </p:nvGrpSpPr>
        <p:grpSpPr>
          <a:xfrm>
            <a:off x="6324480" y="1650960"/>
            <a:ext cx="1752480" cy="1523880"/>
            <a:chOff x="6324480" y="1650960"/>
            <a:chExt cx="1752480" cy="1523880"/>
          </a:xfrm>
        </p:grpSpPr>
        <p:grpSp>
          <p:nvGrpSpPr>
            <p:cNvPr id="684" name="Group 7"/>
            <p:cNvGrpSpPr/>
            <p:nvPr/>
          </p:nvGrpSpPr>
          <p:grpSpPr>
            <a:xfrm>
              <a:off x="6629400" y="1650960"/>
              <a:ext cx="1447560" cy="1295280"/>
              <a:chOff x="6629400" y="1650960"/>
              <a:chExt cx="1447560" cy="1295280"/>
            </a:xfrm>
          </p:grpSpPr>
          <p:sp>
            <p:nvSpPr>
              <p:cNvPr id="685" name="CustomShape 8"/>
              <p:cNvSpPr/>
              <p:nvPr/>
            </p:nvSpPr>
            <p:spPr>
              <a:xfrm flipH="1">
                <a:off x="662940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6" name="CustomShape 9"/>
              <p:cNvSpPr/>
              <p:nvPr/>
            </p:nvSpPr>
            <p:spPr>
              <a:xfrm flipH="1">
                <a:off x="6959520" y="18032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7" name="CustomShape 10"/>
              <p:cNvSpPr/>
              <p:nvPr/>
            </p:nvSpPr>
            <p:spPr>
              <a:xfrm flipH="1">
                <a:off x="7315200" y="16509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8" name="CustomShape 11"/>
              <p:cNvSpPr/>
              <p:nvPr/>
            </p:nvSpPr>
            <p:spPr>
              <a:xfrm flipH="1">
                <a:off x="6705720" y="16509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689" name="CustomShape 12"/>
              <p:cNvSpPr/>
              <p:nvPr/>
            </p:nvSpPr>
            <p:spPr>
              <a:xfrm flipH="1">
                <a:off x="7162920" y="18032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690" name="CustomShape 13"/>
              <p:cNvSpPr/>
              <p:nvPr/>
            </p:nvSpPr>
            <p:spPr>
              <a:xfrm flipH="1">
                <a:off x="6705720" y="21844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691" name="CustomShape 14"/>
              <p:cNvSpPr/>
              <p:nvPr/>
            </p:nvSpPr>
            <p:spPr>
              <a:xfrm flipH="1">
                <a:off x="7162200" y="24130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2" name="CustomShape 15"/>
              <p:cNvSpPr/>
              <p:nvPr/>
            </p:nvSpPr>
            <p:spPr>
              <a:xfrm flipH="1">
                <a:off x="7466760" y="21844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3" name="CustomShape 16"/>
              <p:cNvSpPr/>
              <p:nvPr/>
            </p:nvSpPr>
            <p:spPr>
              <a:xfrm flipH="1">
                <a:off x="7772400" y="19558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694" name="CustomShape 17"/>
            <p:cNvSpPr/>
            <p:nvPr/>
          </p:nvSpPr>
          <p:spPr>
            <a:xfrm flipH="1">
              <a:off x="6324480" y="28702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695" name="CustomShape 18"/>
          <p:cNvSpPr/>
          <p:nvPr/>
        </p:nvSpPr>
        <p:spPr>
          <a:xfrm>
            <a:off x="5765760" y="3365640"/>
            <a:ext cx="1688760" cy="520200"/>
          </a:xfrm>
          <a:prstGeom prst="cloudCallout">
            <a:avLst>
              <a:gd name="adj1" fmla="val 13815"/>
              <a:gd name="adj2" fmla="val -156403"/>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0000FF"/>
                </a:solidFill>
                <a:latin typeface="Arial"/>
              </a:rPr>
              <a:t>1234</a:t>
            </a:r>
            <a:endParaRPr lang="en-US" sz="1800" b="0" strike="noStrike" spc="-1">
              <a:latin typeface="Arial"/>
            </a:endParaRPr>
          </a:p>
        </p:txBody>
      </p:sp>
      <p:grpSp>
        <p:nvGrpSpPr>
          <p:cNvPr id="696" name="Group 19"/>
          <p:cNvGrpSpPr/>
          <p:nvPr/>
        </p:nvGrpSpPr>
        <p:grpSpPr>
          <a:xfrm>
            <a:off x="1879560" y="2260440"/>
            <a:ext cx="1752480" cy="1523880"/>
            <a:chOff x="1879560" y="2260440"/>
            <a:chExt cx="1752480" cy="1523880"/>
          </a:xfrm>
        </p:grpSpPr>
        <p:grpSp>
          <p:nvGrpSpPr>
            <p:cNvPr id="697" name="Group 20"/>
            <p:cNvGrpSpPr/>
            <p:nvPr/>
          </p:nvGrpSpPr>
          <p:grpSpPr>
            <a:xfrm>
              <a:off x="1879560" y="2260440"/>
              <a:ext cx="1447560" cy="1295280"/>
              <a:chOff x="1879560" y="2260440"/>
              <a:chExt cx="1447560" cy="1295280"/>
            </a:xfrm>
          </p:grpSpPr>
          <p:sp>
            <p:nvSpPr>
              <p:cNvPr id="698" name="CustomShape 21"/>
              <p:cNvSpPr/>
              <p:nvPr/>
            </p:nvSpPr>
            <p:spPr>
              <a:xfrm>
                <a:off x="3098880" y="26416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9" name="CustomShape 22"/>
              <p:cNvSpPr/>
              <p:nvPr/>
            </p:nvSpPr>
            <p:spPr>
              <a:xfrm>
                <a:off x="2768760" y="24130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00" name="CustomShape 23"/>
              <p:cNvSpPr/>
              <p:nvPr/>
            </p:nvSpPr>
            <p:spPr>
              <a:xfrm>
                <a:off x="2413080" y="226044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01" name="CustomShape 24"/>
              <p:cNvSpPr/>
              <p:nvPr/>
            </p:nvSpPr>
            <p:spPr>
              <a:xfrm>
                <a:off x="1998720" y="226044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02" name="CustomShape 25"/>
              <p:cNvSpPr/>
              <p:nvPr/>
            </p:nvSpPr>
            <p:spPr>
              <a:xfrm>
                <a:off x="2014560" y="24130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03" name="CustomShape 26"/>
              <p:cNvSpPr/>
              <p:nvPr/>
            </p:nvSpPr>
            <p:spPr>
              <a:xfrm>
                <a:off x="2768760" y="27939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04" name="CustomShape 27"/>
              <p:cNvSpPr/>
              <p:nvPr/>
            </p:nvSpPr>
            <p:spPr>
              <a:xfrm>
                <a:off x="2413080" y="30225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05" name="CustomShape 28"/>
              <p:cNvSpPr/>
              <p:nvPr/>
            </p:nvSpPr>
            <p:spPr>
              <a:xfrm>
                <a:off x="2108160" y="27939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06" name="CustomShape 29"/>
              <p:cNvSpPr/>
              <p:nvPr/>
            </p:nvSpPr>
            <p:spPr>
              <a:xfrm>
                <a:off x="1879560" y="25653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707" name="CustomShape 30"/>
            <p:cNvSpPr/>
            <p:nvPr/>
          </p:nvSpPr>
          <p:spPr>
            <a:xfrm>
              <a:off x="2413080" y="34797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708" name="CustomShape 31"/>
          <p:cNvSpPr/>
          <p:nvPr/>
        </p:nvSpPr>
        <p:spPr>
          <a:xfrm>
            <a:off x="3772080" y="3359520"/>
            <a:ext cx="1206000" cy="365040"/>
          </a:xfrm>
          <a:prstGeom prst="rect">
            <a:avLst/>
          </a:prstGeom>
          <a:solidFill>
            <a:schemeClr val="bg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5678</a:t>
            </a:r>
            <a:endParaRPr lang="en-US" sz="1800" b="0" strike="noStrike" spc="-1">
              <a:latin typeface="Arial"/>
            </a:endParaRPr>
          </a:p>
        </p:txBody>
      </p:sp>
      <p:sp>
        <p:nvSpPr>
          <p:cNvPr id="709" name="CustomShape 32"/>
          <p:cNvSpPr/>
          <p:nvPr/>
        </p:nvSpPr>
        <p:spPr>
          <a:xfrm>
            <a:off x="6002280" y="4027320"/>
            <a:ext cx="24454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FF"/>
                </a:solidFill>
                <a:latin typeface="Arial"/>
              </a:rPr>
              <a:t>Instead of </a:t>
            </a:r>
            <a:r>
              <a:rPr lang="en-US" sz="1800" b="0" strike="noStrike" spc="-1">
                <a:solidFill>
                  <a:srgbClr val="FF0000"/>
                </a:solidFill>
                <a:latin typeface="Arial"/>
              </a:rPr>
              <a:t>5678</a:t>
            </a:r>
            <a:r>
              <a:rPr lang="en-US" sz="1800" b="0" strike="noStrike" spc="-1">
                <a:solidFill>
                  <a:srgbClr val="0000FF"/>
                </a:solidFill>
                <a:latin typeface="Arial"/>
              </a:rPr>
              <a:t>…</a:t>
            </a:r>
            <a:endParaRPr lang="en-US" sz="1800" b="0" strike="noStrike" spc="-1">
              <a:latin typeface="Arial"/>
            </a:endParaRPr>
          </a:p>
        </p:txBody>
      </p:sp>
      <p:sp>
        <p:nvSpPr>
          <p:cNvPr id="710" name="CustomShape 33"/>
          <p:cNvSpPr/>
          <p:nvPr/>
        </p:nvSpPr>
        <p:spPr>
          <a:xfrm>
            <a:off x="2861640" y="5183280"/>
            <a:ext cx="5223960" cy="577800"/>
          </a:xfrm>
          <a:prstGeom prst="rect">
            <a:avLst/>
          </a:prstGeom>
          <a:solidFill>
            <a:schemeClr val="bg1"/>
          </a:solid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3200" b="0" strike="noStrike" spc="-1">
                <a:solidFill>
                  <a:srgbClr val="FF0000"/>
                </a:solidFill>
                <a:latin typeface="Arial"/>
              </a:rPr>
              <a:t>When could this happen?</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95"/>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7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SRSW Regular</a:t>
            </a:r>
          </a:p>
        </p:txBody>
      </p:sp>
      <p:sp>
        <p:nvSpPr>
          <p:cNvPr id="712" name="CustomShape 2"/>
          <p:cNvSpPr/>
          <p:nvPr/>
        </p:nvSpPr>
        <p:spPr>
          <a:xfrm>
            <a:off x="3759120" y="33606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1234</a:t>
            </a:r>
            <a:endParaRPr lang="en-US" sz="1800" b="0" strike="noStrike" spc="-1">
              <a:latin typeface="Arial"/>
            </a:endParaRPr>
          </a:p>
        </p:txBody>
      </p:sp>
      <p:sp>
        <p:nvSpPr>
          <p:cNvPr id="713" name="CustomShape 3"/>
          <p:cNvSpPr/>
          <p:nvPr/>
        </p:nvSpPr>
        <p:spPr>
          <a:xfrm>
            <a:off x="1171080" y="1751040"/>
            <a:ext cx="20631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Regular writer</a:t>
            </a:r>
            <a:endParaRPr lang="en-US" sz="1800" b="0" strike="noStrike" spc="-1">
              <a:latin typeface="Arial"/>
            </a:endParaRPr>
          </a:p>
        </p:txBody>
      </p:sp>
      <p:sp>
        <p:nvSpPr>
          <p:cNvPr id="714" name="CustomShape 4"/>
          <p:cNvSpPr/>
          <p:nvPr/>
        </p:nvSpPr>
        <p:spPr>
          <a:xfrm>
            <a:off x="7364880" y="2863800"/>
            <a:ext cx="150408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3333CC"/>
                </a:solidFill>
                <a:latin typeface="Arial"/>
              </a:rPr>
              <a:t>Regular </a:t>
            </a:r>
            <a:endParaRPr lang="en-US" sz="1800" b="0" strike="noStrike" spc="-1">
              <a:latin typeface="Arial"/>
            </a:endParaRPr>
          </a:p>
          <a:p>
            <a:pPr marL="231840" indent="-231480">
              <a:lnSpc>
                <a:spcPct val="100000"/>
              </a:lnSpc>
              <a:tabLst>
                <a:tab pos="0" algn="l"/>
              </a:tabLst>
            </a:pPr>
            <a:r>
              <a:rPr lang="en-US" sz="1800" b="0" strike="noStrike" spc="-1">
                <a:solidFill>
                  <a:srgbClr val="3333CC"/>
                </a:solidFill>
                <a:latin typeface="Arial"/>
              </a:rPr>
              <a:t>reader</a:t>
            </a:r>
            <a:endParaRPr lang="en-US" sz="1800" b="0" strike="noStrike" spc="-1">
              <a:latin typeface="Arial"/>
            </a:endParaRPr>
          </a:p>
        </p:txBody>
      </p:sp>
      <p:grpSp>
        <p:nvGrpSpPr>
          <p:cNvPr id="715" name="Group 5"/>
          <p:cNvGrpSpPr/>
          <p:nvPr/>
        </p:nvGrpSpPr>
        <p:grpSpPr>
          <a:xfrm>
            <a:off x="6324480" y="1650960"/>
            <a:ext cx="1752480" cy="1523880"/>
            <a:chOff x="6324480" y="1650960"/>
            <a:chExt cx="1752480" cy="1523880"/>
          </a:xfrm>
        </p:grpSpPr>
        <p:grpSp>
          <p:nvGrpSpPr>
            <p:cNvPr id="716" name="Group 6"/>
            <p:cNvGrpSpPr/>
            <p:nvPr/>
          </p:nvGrpSpPr>
          <p:grpSpPr>
            <a:xfrm>
              <a:off x="6629400" y="1650960"/>
              <a:ext cx="1447560" cy="1295280"/>
              <a:chOff x="6629400" y="1650960"/>
              <a:chExt cx="1447560" cy="1295280"/>
            </a:xfrm>
          </p:grpSpPr>
          <p:sp>
            <p:nvSpPr>
              <p:cNvPr id="717" name="CustomShape 7"/>
              <p:cNvSpPr/>
              <p:nvPr/>
            </p:nvSpPr>
            <p:spPr>
              <a:xfrm flipH="1">
                <a:off x="662940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18" name="CustomShape 8"/>
              <p:cNvSpPr/>
              <p:nvPr/>
            </p:nvSpPr>
            <p:spPr>
              <a:xfrm flipH="1">
                <a:off x="6959520" y="18032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19" name="CustomShape 9"/>
              <p:cNvSpPr/>
              <p:nvPr/>
            </p:nvSpPr>
            <p:spPr>
              <a:xfrm flipH="1">
                <a:off x="7315200" y="16509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20" name="CustomShape 10"/>
              <p:cNvSpPr/>
              <p:nvPr/>
            </p:nvSpPr>
            <p:spPr>
              <a:xfrm flipH="1">
                <a:off x="6705720" y="16509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21" name="CustomShape 11"/>
              <p:cNvSpPr/>
              <p:nvPr/>
            </p:nvSpPr>
            <p:spPr>
              <a:xfrm flipH="1">
                <a:off x="7162920" y="18032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22" name="CustomShape 12"/>
              <p:cNvSpPr/>
              <p:nvPr/>
            </p:nvSpPr>
            <p:spPr>
              <a:xfrm flipH="1">
                <a:off x="6705720" y="21844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23" name="CustomShape 13"/>
              <p:cNvSpPr/>
              <p:nvPr/>
            </p:nvSpPr>
            <p:spPr>
              <a:xfrm flipH="1">
                <a:off x="7162200" y="24130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24" name="CustomShape 14"/>
              <p:cNvSpPr/>
              <p:nvPr/>
            </p:nvSpPr>
            <p:spPr>
              <a:xfrm flipH="1">
                <a:off x="7466760" y="21844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25" name="CustomShape 15"/>
              <p:cNvSpPr/>
              <p:nvPr/>
            </p:nvSpPr>
            <p:spPr>
              <a:xfrm flipH="1">
                <a:off x="7772400" y="19558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726" name="CustomShape 16"/>
            <p:cNvSpPr/>
            <p:nvPr/>
          </p:nvSpPr>
          <p:spPr>
            <a:xfrm flipH="1">
              <a:off x="6324480" y="28702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727" name="CustomShape 17"/>
          <p:cNvSpPr/>
          <p:nvPr/>
        </p:nvSpPr>
        <p:spPr>
          <a:xfrm>
            <a:off x="5765760" y="3365640"/>
            <a:ext cx="1688760" cy="520200"/>
          </a:xfrm>
          <a:prstGeom prst="cloudCallout">
            <a:avLst>
              <a:gd name="adj1" fmla="val 13815"/>
              <a:gd name="adj2" fmla="val -156403"/>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0000FF"/>
                </a:solidFill>
                <a:latin typeface="Arial"/>
              </a:rPr>
              <a:t>5678</a:t>
            </a:r>
            <a:endParaRPr lang="en-US" sz="1800" b="0" strike="noStrike" spc="-1">
              <a:latin typeface="Arial"/>
            </a:endParaRPr>
          </a:p>
        </p:txBody>
      </p:sp>
      <p:grpSp>
        <p:nvGrpSpPr>
          <p:cNvPr id="728" name="Group 18"/>
          <p:cNvGrpSpPr/>
          <p:nvPr/>
        </p:nvGrpSpPr>
        <p:grpSpPr>
          <a:xfrm>
            <a:off x="1879560" y="2260440"/>
            <a:ext cx="1752480" cy="1523880"/>
            <a:chOff x="1879560" y="2260440"/>
            <a:chExt cx="1752480" cy="1523880"/>
          </a:xfrm>
        </p:grpSpPr>
        <p:grpSp>
          <p:nvGrpSpPr>
            <p:cNvPr id="729" name="Group 19"/>
            <p:cNvGrpSpPr/>
            <p:nvPr/>
          </p:nvGrpSpPr>
          <p:grpSpPr>
            <a:xfrm>
              <a:off x="1879560" y="2260440"/>
              <a:ext cx="1447560" cy="1295280"/>
              <a:chOff x="1879560" y="2260440"/>
              <a:chExt cx="1447560" cy="1295280"/>
            </a:xfrm>
          </p:grpSpPr>
          <p:sp>
            <p:nvSpPr>
              <p:cNvPr id="730" name="CustomShape 20"/>
              <p:cNvSpPr/>
              <p:nvPr/>
            </p:nvSpPr>
            <p:spPr>
              <a:xfrm>
                <a:off x="3098880" y="26416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31" name="CustomShape 21"/>
              <p:cNvSpPr/>
              <p:nvPr/>
            </p:nvSpPr>
            <p:spPr>
              <a:xfrm>
                <a:off x="2768760" y="24130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32" name="CustomShape 22"/>
              <p:cNvSpPr/>
              <p:nvPr/>
            </p:nvSpPr>
            <p:spPr>
              <a:xfrm>
                <a:off x="2413080" y="226044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33" name="CustomShape 23"/>
              <p:cNvSpPr/>
              <p:nvPr/>
            </p:nvSpPr>
            <p:spPr>
              <a:xfrm>
                <a:off x="1998720" y="226044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34" name="CustomShape 24"/>
              <p:cNvSpPr/>
              <p:nvPr/>
            </p:nvSpPr>
            <p:spPr>
              <a:xfrm>
                <a:off x="2014560" y="24130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35" name="CustomShape 25"/>
              <p:cNvSpPr/>
              <p:nvPr/>
            </p:nvSpPr>
            <p:spPr>
              <a:xfrm>
                <a:off x="2768760" y="27939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36" name="CustomShape 26"/>
              <p:cNvSpPr/>
              <p:nvPr/>
            </p:nvSpPr>
            <p:spPr>
              <a:xfrm>
                <a:off x="2413080" y="30225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37" name="CustomShape 27"/>
              <p:cNvSpPr/>
              <p:nvPr/>
            </p:nvSpPr>
            <p:spPr>
              <a:xfrm>
                <a:off x="2108160" y="27939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38" name="CustomShape 28"/>
              <p:cNvSpPr/>
              <p:nvPr/>
            </p:nvSpPr>
            <p:spPr>
              <a:xfrm>
                <a:off x="1879560" y="25653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739" name="CustomShape 29"/>
            <p:cNvSpPr/>
            <p:nvPr/>
          </p:nvSpPr>
          <p:spPr>
            <a:xfrm>
              <a:off x="2413080" y="34797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740" name="CustomShape 30"/>
          <p:cNvSpPr/>
          <p:nvPr/>
        </p:nvSpPr>
        <p:spPr>
          <a:xfrm>
            <a:off x="3772080" y="3359520"/>
            <a:ext cx="1206000" cy="365040"/>
          </a:xfrm>
          <a:prstGeom prst="rect">
            <a:avLst/>
          </a:prstGeom>
          <a:solidFill>
            <a:schemeClr val="bg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5678</a:t>
            </a:r>
            <a:endParaRPr lang="en-US" sz="1800" b="0" strike="noStrike" spc="-1">
              <a:latin typeface="Arial"/>
            </a:endParaRPr>
          </a:p>
        </p:txBody>
      </p:sp>
      <p:sp>
        <p:nvSpPr>
          <p:cNvPr id="741" name="CustomShape 31"/>
          <p:cNvSpPr/>
          <p:nvPr/>
        </p:nvSpPr>
        <p:spPr>
          <a:xfrm>
            <a:off x="888840" y="57024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231840" indent="-231480">
              <a:lnSpc>
                <a:spcPct val="100000"/>
              </a:lnSpc>
              <a:tabLst>
                <a:tab pos="0" algn="l"/>
              </a:tabLst>
            </a:pPr>
            <a:r>
              <a:rPr lang="en-US" sz="1800" b="0" strike="noStrike" spc="-1">
                <a:solidFill>
                  <a:srgbClr val="FFFFFF"/>
                </a:solidFill>
                <a:latin typeface="Arial"/>
              </a:rPr>
              <a:t>time</a:t>
            </a:r>
            <a:endParaRPr lang="en-US" sz="1800" b="0" strike="noStrike" spc="-1">
              <a:latin typeface="Arial"/>
            </a:endParaRPr>
          </a:p>
        </p:txBody>
      </p:sp>
      <p:sp>
        <p:nvSpPr>
          <p:cNvPr id="742" name="CustomShape 32"/>
          <p:cNvSpPr/>
          <p:nvPr/>
        </p:nvSpPr>
        <p:spPr>
          <a:xfrm>
            <a:off x="1844640" y="4508640"/>
            <a:ext cx="2528640" cy="509400"/>
          </a:xfrm>
          <a:prstGeom prst="leftRightArrow">
            <a:avLst>
              <a:gd name="adj1" fmla="val 50000"/>
              <a:gd name="adj2" fmla="val 9925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a:solidFill>
                  <a:srgbClr val="000000"/>
                </a:solidFill>
                <a:latin typeface="Arial"/>
              </a:rPr>
              <a:t>Reg write(</a:t>
            </a:r>
            <a:r>
              <a:rPr lang="en-US" sz="1800" b="0" strike="noStrike" spc="-1">
                <a:solidFill>
                  <a:srgbClr val="FF0000"/>
                </a:solidFill>
                <a:latin typeface="Arial"/>
              </a:rPr>
              <a:t>5678</a:t>
            </a:r>
            <a:r>
              <a:rPr lang="en-US" sz="1800" b="0" strike="noStrike" spc="-1">
                <a:solidFill>
                  <a:srgbClr val="000000"/>
                </a:solidFill>
                <a:latin typeface="Arial"/>
              </a:rPr>
              <a:t>)</a:t>
            </a:r>
            <a:endParaRPr lang="en-US" sz="1800" b="0" strike="noStrike" spc="-1">
              <a:latin typeface="Arial"/>
            </a:endParaRPr>
          </a:p>
        </p:txBody>
      </p:sp>
      <p:sp>
        <p:nvSpPr>
          <p:cNvPr id="743" name="CustomShape 33"/>
          <p:cNvSpPr/>
          <p:nvPr/>
        </p:nvSpPr>
        <p:spPr>
          <a:xfrm>
            <a:off x="4595760" y="5052960"/>
            <a:ext cx="2376000" cy="509400"/>
          </a:xfrm>
          <a:prstGeom prst="leftRightArrow">
            <a:avLst>
              <a:gd name="adj1" fmla="val 50000"/>
              <a:gd name="adj2" fmla="val 93271"/>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a:solidFill>
                  <a:srgbClr val="000000"/>
                </a:solidFill>
                <a:latin typeface="Arial"/>
              </a:rPr>
              <a:t>Reg read(</a:t>
            </a:r>
            <a:r>
              <a:rPr lang="en-US" sz="1800" b="0" strike="noStrike" spc="-1">
                <a:solidFill>
                  <a:srgbClr val="0000FF"/>
                </a:solidFill>
                <a:latin typeface="Arial"/>
              </a:rPr>
              <a:t>5678</a:t>
            </a:r>
            <a:r>
              <a:rPr lang="en-US" sz="1800" b="0" strike="noStrike" spc="-1">
                <a:solidFill>
                  <a:srgbClr val="000000"/>
                </a:solidFill>
                <a:latin typeface="Arial"/>
              </a:rPr>
              <a:t>)</a:t>
            </a:r>
            <a:endParaRPr lang="en-US" sz="1800" b="0" strike="noStrike" spc="-1">
              <a:latin typeface="Arial"/>
            </a:endParaRPr>
          </a:p>
        </p:txBody>
      </p:sp>
      <p:sp>
        <p:nvSpPr>
          <p:cNvPr id="744" name="CustomShape 34"/>
          <p:cNvSpPr/>
          <p:nvPr/>
        </p:nvSpPr>
        <p:spPr>
          <a:xfrm>
            <a:off x="241920" y="4395960"/>
            <a:ext cx="140472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Initially </a:t>
            </a:r>
            <a:endParaRPr lang="en-US" sz="1800" b="0" strike="noStrike" spc="-1">
              <a:latin typeface="Arial"/>
            </a:endParaRPr>
          </a:p>
          <a:p>
            <a:pPr marL="231840" indent="-231480">
              <a:lnSpc>
                <a:spcPct val="100000"/>
              </a:lnSpc>
              <a:tabLst>
                <a:tab pos="0" algn="l"/>
              </a:tabLst>
            </a:pPr>
            <a:r>
              <a:rPr lang="en-US" sz="1800" b="0" strike="noStrike" spc="-1">
                <a:solidFill>
                  <a:srgbClr val="FF0000"/>
                </a:solidFill>
                <a:latin typeface="Arial"/>
              </a:rPr>
              <a:t>1234</a:t>
            </a:r>
            <a:endParaRPr lang="en-US" sz="1800" b="0" strike="noStrike" spc="-1">
              <a:latin typeface="Arial"/>
            </a:endParaRPr>
          </a:p>
        </p:txBody>
      </p:sp>
      <p:sp>
        <p:nvSpPr>
          <p:cNvPr id="745" name="CustomShape 35"/>
          <p:cNvSpPr/>
          <p:nvPr/>
        </p:nvSpPr>
        <p:spPr>
          <a:xfrm rot="20162400">
            <a:off x="7141027" y="3791640"/>
            <a:ext cx="2738520" cy="9129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5400" b="0" strike="noStrike" spc="-1">
                <a:solidFill>
                  <a:srgbClr val="000000"/>
                </a:solidFill>
                <a:latin typeface="Arial"/>
              </a:rPr>
              <a:t>Atomic</a:t>
            </a:r>
            <a:endParaRPr lang="en-US" sz="5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SRSW Regular </a:t>
            </a:r>
          </a:p>
        </p:txBody>
      </p:sp>
      <p:sp>
        <p:nvSpPr>
          <p:cNvPr id="747" name="CustomShape 2"/>
          <p:cNvSpPr/>
          <p:nvPr/>
        </p:nvSpPr>
        <p:spPr>
          <a:xfrm>
            <a:off x="3759120" y="33606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1234</a:t>
            </a:r>
            <a:endParaRPr lang="en-US" sz="1800" b="0" strike="noStrike" spc="-1">
              <a:latin typeface="Arial"/>
            </a:endParaRPr>
          </a:p>
        </p:txBody>
      </p:sp>
      <p:sp>
        <p:nvSpPr>
          <p:cNvPr id="748" name="CustomShape 3"/>
          <p:cNvSpPr/>
          <p:nvPr/>
        </p:nvSpPr>
        <p:spPr>
          <a:xfrm>
            <a:off x="1171080" y="1751040"/>
            <a:ext cx="20631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Regular writer</a:t>
            </a:r>
            <a:endParaRPr lang="en-US" sz="1800" b="0" strike="noStrike" spc="-1">
              <a:latin typeface="Arial"/>
            </a:endParaRPr>
          </a:p>
        </p:txBody>
      </p:sp>
      <p:sp>
        <p:nvSpPr>
          <p:cNvPr id="749" name="CustomShape 4"/>
          <p:cNvSpPr/>
          <p:nvPr/>
        </p:nvSpPr>
        <p:spPr>
          <a:xfrm>
            <a:off x="7364880" y="2855880"/>
            <a:ext cx="150408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3333CC"/>
                </a:solidFill>
                <a:latin typeface="Arial"/>
              </a:rPr>
              <a:t>Regular </a:t>
            </a:r>
            <a:endParaRPr lang="en-US" sz="1800" b="0" strike="noStrike" spc="-1">
              <a:latin typeface="Arial"/>
            </a:endParaRPr>
          </a:p>
          <a:p>
            <a:pPr marL="231840" indent="-231480">
              <a:lnSpc>
                <a:spcPct val="100000"/>
              </a:lnSpc>
              <a:tabLst>
                <a:tab pos="0" algn="l"/>
              </a:tabLst>
            </a:pPr>
            <a:r>
              <a:rPr lang="en-US" sz="1800" b="0" strike="noStrike" spc="-1">
                <a:solidFill>
                  <a:srgbClr val="3333CC"/>
                </a:solidFill>
                <a:latin typeface="Arial"/>
              </a:rPr>
              <a:t>reader</a:t>
            </a:r>
            <a:endParaRPr lang="en-US" sz="1800" b="0" strike="noStrike" spc="-1">
              <a:latin typeface="Arial"/>
            </a:endParaRPr>
          </a:p>
        </p:txBody>
      </p:sp>
      <p:grpSp>
        <p:nvGrpSpPr>
          <p:cNvPr id="750" name="Group 5"/>
          <p:cNvGrpSpPr/>
          <p:nvPr/>
        </p:nvGrpSpPr>
        <p:grpSpPr>
          <a:xfrm>
            <a:off x="6324480" y="1650960"/>
            <a:ext cx="1752480" cy="1523880"/>
            <a:chOff x="6324480" y="1650960"/>
            <a:chExt cx="1752480" cy="1523880"/>
          </a:xfrm>
        </p:grpSpPr>
        <p:grpSp>
          <p:nvGrpSpPr>
            <p:cNvPr id="751" name="Group 6"/>
            <p:cNvGrpSpPr/>
            <p:nvPr/>
          </p:nvGrpSpPr>
          <p:grpSpPr>
            <a:xfrm>
              <a:off x="6629400" y="1650960"/>
              <a:ext cx="1447560" cy="1295280"/>
              <a:chOff x="6629400" y="1650960"/>
              <a:chExt cx="1447560" cy="1295280"/>
            </a:xfrm>
          </p:grpSpPr>
          <p:sp>
            <p:nvSpPr>
              <p:cNvPr id="752" name="CustomShape 7"/>
              <p:cNvSpPr/>
              <p:nvPr/>
            </p:nvSpPr>
            <p:spPr>
              <a:xfrm flipH="1">
                <a:off x="662940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53" name="CustomShape 8"/>
              <p:cNvSpPr/>
              <p:nvPr/>
            </p:nvSpPr>
            <p:spPr>
              <a:xfrm flipH="1">
                <a:off x="6959520" y="18032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54" name="CustomShape 9"/>
              <p:cNvSpPr/>
              <p:nvPr/>
            </p:nvSpPr>
            <p:spPr>
              <a:xfrm flipH="1">
                <a:off x="7315200" y="16509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55" name="CustomShape 10"/>
              <p:cNvSpPr/>
              <p:nvPr/>
            </p:nvSpPr>
            <p:spPr>
              <a:xfrm flipH="1">
                <a:off x="6705720" y="16509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56" name="CustomShape 11"/>
              <p:cNvSpPr/>
              <p:nvPr/>
            </p:nvSpPr>
            <p:spPr>
              <a:xfrm flipH="1">
                <a:off x="7162920" y="18032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57" name="CustomShape 12"/>
              <p:cNvSpPr/>
              <p:nvPr/>
            </p:nvSpPr>
            <p:spPr>
              <a:xfrm flipH="1">
                <a:off x="6705720" y="21844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58" name="CustomShape 13"/>
              <p:cNvSpPr/>
              <p:nvPr/>
            </p:nvSpPr>
            <p:spPr>
              <a:xfrm flipH="1">
                <a:off x="7162200" y="24130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59" name="CustomShape 14"/>
              <p:cNvSpPr/>
              <p:nvPr/>
            </p:nvSpPr>
            <p:spPr>
              <a:xfrm flipH="1">
                <a:off x="7466760" y="21844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60" name="CustomShape 15"/>
              <p:cNvSpPr/>
              <p:nvPr/>
            </p:nvSpPr>
            <p:spPr>
              <a:xfrm flipH="1">
                <a:off x="7772400" y="19558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761" name="CustomShape 16"/>
            <p:cNvSpPr/>
            <p:nvPr/>
          </p:nvSpPr>
          <p:spPr>
            <a:xfrm flipH="1">
              <a:off x="6324480" y="28702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762" name="CustomShape 17"/>
          <p:cNvSpPr/>
          <p:nvPr/>
        </p:nvSpPr>
        <p:spPr>
          <a:xfrm>
            <a:off x="5765760" y="3365640"/>
            <a:ext cx="1688760" cy="520200"/>
          </a:xfrm>
          <a:prstGeom prst="cloudCallout">
            <a:avLst>
              <a:gd name="adj1" fmla="val 13815"/>
              <a:gd name="adj2" fmla="val -156403"/>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0000FF"/>
                </a:solidFill>
                <a:latin typeface="Arial"/>
              </a:rPr>
              <a:t>1234</a:t>
            </a:r>
            <a:endParaRPr lang="en-US" sz="1800" b="0" strike="noStrike" spc="-1">
              <a:latin typeface="Arial"/>
            </a:endParaRPr>
          </a:p>
        </p:txBody>
      </p:sp>
      <p:grpSp>
        <p:nvGrpSpPr>
          <p:cNvPr id="763" name="Group 18"/>
          <p:cNvGrpSpPr/>
          <p:nvPr/>
        </p:nvGrpSpPr>
        <p:grpSpPr>
          <a:xfrm>
            <a:off x="1879560" y="2260440"/>
            <a:ext cx="1752480" cy="1523880"/>
            <a:chOff x="1879560" y="2260440"/>
            <a:chExt cx="1752480" cy="1523880"/>
          </a:xfrm>
        </p:grpSpPr>
        <p:grpSp>
          <p:nvGrpSpPr>
            <p:cNvPr id="764" name="Group 19"/>
            <p:cNvGrpSpPr/>
            <p:nvPr/>
          </p:nvGrpSpPr>
          <p:grpSpPr>
            <a:xfrm>
              <a:off x="1879560" y="2260440"/>
              <a:ext cx="1447560" cy="1295280"/>
              <a:chOff x="1879560" y="2260440"/>
              <a:chExt cx="1447560" cy="1295280"/>
            </a:xfrm>
          </p:grpSpPr>
          <p:sp>
            <p:nvSpPr>
              <p:cNvPr id="765" name="CustomShape 20"/>
              <p:cNvSpPr/>
              <p:nvPr/>
            </p:nvSpPr>
            <p:spPr>
              <a:xfrm>
                <a:off x="3098880" y="26416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66" name="CustomShape 21"/>
              <p:cNvSpPr/>
              <p:nvPr/>
            </p:nvSpPr>
            <p:spPr>
              <a:xfrm>
                <a:off x="2768760" y="24130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67" name="CustomShape 22"/>
              <p:cNvSpPr/>
              <p:nvPr/>
            </p:nvSpPr>
            <p:spPr>
              <a:xfrm>
                <a:off x="2413080" y="226044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68" name="CustomShape 23"/>
              <p:cNvSpPr/>
              <p:nvPr/>
            </p:nvSpPr>
            <p:spPr>
              <a:xfrm>
                <a:off x="1998720" y="226044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69" name="CustomShape 24"/>
              <p:cNvSpPr/>
              <p:nvPr/>
            </p:nvSpPr>
            <p:spPr>
              <a:xfrm>
                <a:off x="2014560" y="24130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70" name="CustomShape 25"/>
              <p:cNvSpPr/>
              <p:nvPr/>
            </p:nvSpPr>
            <p:spPr>
              <a:xfrm>
                <a:off x="2768760" y="27939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771" name="CustomShape 26"/>
              <p:cNvSpPr/>
              <p:nvPr/>
            </p:nvSpPr>
            <p:spPr>
              <a:xfrm>
                <a:off x="2413080" y="30225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72" name="CustomShape 27"/>
              <p:cNvSpPr/>
              <p:nvPr/>
            </p:nvSpPr>
            <p:spPr>
              <a:xfrm>
                <a:off x="2108160" y="27939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73" name="CustomShape 28"/>
              <p:cNvSpPr/>
              <p:nvPr/>
            </p:nvSpPr>
            <p:spPr>
              <a:xfrm>
                <a:off x="1879560" y="25653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774" name="CustomShape 29"/>
            <p:cNvSpPr/>
            <p:nvPr/>
          </p:nvSpPr>
          <p:spPr>
            <a:xfrm>
              <a:off x="2413080" y="34797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775" name="CustomShape 30"/>
          <p:cNvSpPr/>
          <p:nvPr/>
        </p:nvSpPr>
        <p:spPr>
          <a:xfrm>
            <a:off x="3772080" y="3359520"/>
            <a:ext cx="1206000" cy="365040"/>
          </a:xfrm>
          <a:prstGeom prst="rect">
            <a:avLst/>
          </a:prstGeom>
          <a:solidFill>
            <a:schemeClr val="bg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5678</a:t>
            </a:r>
            <a:endParaRPr lang="en-US" sz="1800" b="0" strike="noStrike" spc="-1">
              <a:latin typeface="Arial"/>
            </a:endParaRPr>
          </a:p>
        </p:txBody>
      </p:sp>
      <p:sp>
        <p:nvSpPr>
          <p:cNvPr id="776" name="CustomShape 31"/>
          <p:cNvSpPr/>
          <p:nvPr/>
        </p:nvSpPr>
        <p:spPr>
          <a:xfrm>
            <a:off x="6002280" y="4027320"/>
            <a:ext cx="24458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FF"/>
                </a:solidFill>
                <a:latin typeface="Arial"/>
              </a:rPr>
              <a:t>Instead of 5678…</a:t>
            </a:r>
            <a:endParaRPr lang="en-US" sz="1800" b="0" strike="noStrike" spc="-1">
              <a:latin typeface="Arial"/>
            </a:endParaRPr>
          </a:p>
        </p:txBody>
      </p:sp>
      <p:sp>
        <p:nvSpPr>
          <p:cNvPr id="777" name="CustomShape 32"/>
          <p:cNvSpPr/>
          <p:nvPr/>
        </p:nvSpPr>
        <p:spPr>
          <a:xfrm>
            <a:off x="888840" y="57024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231840" indent="-231480">
              <a:lnSpc>
                <a:spcPct val="100000"/>
              </a:lnSpc>
              <a:tabLst>
                <a:tab pos="0" algn="l"/>
              </a:tabLst>
            </a:pPr>
            <a:r>
              <a:rPr lang="en-US" sz="1800" b="0" strike="noStrike" spc="-1">
                <a:solidFill>
                  <a:srgbClr val="FFFFFF"/>
                </a:solidFill>
                <a:latin typeface="Arial"/>
              </a:rPr>
              <a:t>time</a:t>
            </a:r>
            <a:endParaRPr lang="en-US" sz="1800" b="0" strike="noStrike" spc="-1">
              <a:latin typeface="Arial"/>
            </a:endParaRPr>
          </a:p>
        </p:txBody>
      </p:sp>
      <p:sp>
        <p:nvSpPr>
          <p:cNvPr id="778" name="CustomShape 33"/>
          <p:cNvSpPr/>
          <p:nvPr/>
        </p:nvSpPr>
        <p:spPr>
          <a:xfrm>
            <a:off x="1844640" y="4508640"/>
            <a:ext cx="2528640" cy="509400"/>
          </a:xfrm>
          <a:prstGeom prst="leftRightArrow">
            <a:avLst>
              <a:gd name="adj1" fmla="val 50000"/>
              <a:gd name="adj2" fmla="val 9925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a:solidFill>
                  <a:srgbClr val="000000"/>
                </a:solidFill>
                <a:latin typeface="Arial"/>
              </a:rPr>
              <a:t>Reg write(</a:t>
            </a:r>
            <a:r>
              <a:rPr lang="en-US" sz="1800" b="0" strike="noStrike" spc="-1">
                <a:solidFill>
                  <a:srgbClr val="FF0000"/>
                </a:solidFill>
                <a:latin typeface="Arial"/>
              </a:rPr>
              <a:t>5678</a:t>
            </a:r>
            <a:r>
              <a:rPr lang="en-US" sz="1800" b="0" strike="noStrike" spc="-1">
                <a:solidFill>
                  <a:srgbClr val="000000"/>
                </a:solidFill>
                <a:latin typeface="Arial"/>
              </a:rPr>
              <a:t>)</a:t>
            </a:r>
            <a:endParaRPr lang="en-US" sz="1800" b="0" strike="noStrike" spc="-1">
              <a:latin typeface="Arial"/>
            </a:endParaRPr>
          </a:p>
        </p:txBody>
      </p:sp>
      <p:sp>
        <p:nvSpPr>
          <p:cNvPr id="779" name="CustomShape 34"/>
          <p:cNvSpPr/>
          <p:nvPr/>
        </p:nvSpPr>
        <p:spPr>
          <a:xfrm>
            <a:off x="3110040" y="5078520"/>
            <a:ext cx="2376000" cy="509400"/>
          </a:xfrm>
          <a:prstGeom prst="leftRightArrow">
            <a:avLst>
              <a:gd name="adj1" fmla="val 50000"/>
              <a:gd name="adj2" fmla="val 93271"/>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a:solidFill>
                  <a:srgbClr val="000000"/>
                </a:solidFill>
                <a:latin typeface="Arial"/>
              </a:rPr>
              <a:t>Reg read(</a:t>
            </a:r>
            <a:r>
              <a:rPr lang="en-US" sz="1800" b="0" strike="noStrike" spc="-1">
                <a:solidFill>
                  <a:srgbClr val="0000FF"/>
                </a:solidFill>
                <a:latin typeface="Arial"/>
              </a:rPr>
              <a:t>1234</a:t>
            </a:r>
            <a:r>
              <a:rPr lang="en-US" sz="1800" b="0" strike="noStrike" spc="-1">
                <a:solidFill>
                  <a:srgbClr val="000000"/>
                </a:solidFill>
                <a:latin typeface="Arial"/>
              </a:rPr>
              <a:t>)</a:t>
            </a:r>
            <a:endParaRPr lang="en-US" sz="1800" b="0" strike="noStrike" spc="-1">
              <a:latin typeface="Arial"/>
            </a:endParaRPr>
          </a:p>
        </p:txBody>
      </p:sp>
      <p:sp>
        <p:nvSpPr>
          <p:cNvPr id="780" name="CustomShape 35"/>
          <p:cNvSpPr/>
          <p:nvPr/>
        </p:nvSpPr>
        <p:spPr>
          <a:xfrm>
            <a:off x="241920" y="4395960"/>
            <a:ext cx="140472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dirty="0">
                <a:solidFill>
                  <a:srgbClr val="000000"/>
                </a:solidFill>
                <a:latin typeface="Arial"/>
              </a:rPr>
              <a:t>Initially </a:t>
            </a:r>
            <a:endParaRPr lang="en-US" sz="1800" b="0" strike="noStrike" spc="-1" dirty="0">
              <a:latin typeface="Arial"/>
            </a:endParaRPr>
          </a:p>
          <a:p>
            <a:pPr marL="231840" indent="-231480">
              <a:lnSpc>
                <a:spcPct val="100000"/>
              </a:lnSpc>
              <a:tabLst>
                <a:tab pos="0" algn="l"/>
              </a:tabLst>
            </a:pPr>
            <a:r>
              <a:rPr lang="en-US" sz="1800" b="0" strike="noStrike" spc="-1" dirty="0">
                <a:solidFill>
                  <a:srgbClr val="FF0000"/>
                </a:solidFill>
                <a:latin typeface="Arial"/>
              </a:rPr>
              <a:t>1234</a:t>
            </a:r>
            <a:endParaRPr lang="en-US" sz="1800" b="0" strike="noStrike" spc="-1" dirty="0">
              <a:latin typeface="Arial"/>
            </a:endParaRPr>
          </a:p>
        </p:txBody>
      </p:sp>
      <p:sp>
        <p:nvSpPr>
          <p:cNvPr id="781" name="CustomShape 36"/>
          <p:cNvSpPr/>
          <p:nvPr/>
        </p:nvSpPr>
        <p:spPr>
          <a:xfrm rot="20162400">
            <a:off x="4624341" y="215396"/>
            <a:ext cx="2738520" cy="173592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5400" b="0" strike="noStrike" spc="-1">
                <a:solidFill>
                  <a:srgbClr val="000000"/>
                </a:solidFill>
                <a:latin typeface="Arial"/>
              </a:rPr>
              <a:t>Also</a:t>
            </a:r>
            <a:endParaRPr lang="en-US" sz="5400" b="0" strike="noStrike" spc="-1">
              <a:latin typeface="Arial"/>
            </a:endParaRPr>
          </a:p>
          <a:p>
            <a:pPr marL="231840" indent="-231480">
              <a:lnSpc>
                <a:spcPct val="100000"/>
              </a:lnSpc>
              <a:tabLst>
                <a:tab pos="0" algn="l"/>
              </a:tabLst>
            </a:pPr>
            <a:r>
              <a:rPr lang="en-US" sz="5400" b="0" strike="noStrike" spc="-1">
                <a:solidFill>
                  <a:srgbClr val="000000"/>
                </a:solidFill>
                <a:latin typeface="Arial"/>
              </a:rPr>
              <a:t>Atomic</a:t>
            </a:r>
            <a:endParaRPr lang="en-US" sz="5400" b="0" strike="noStrike" spc="-1">
              <a:latin typeface="Arial"/>
            </a:endParaRPr>
          </a:p>
        </p:txBody>
      </p:sp>
      <p:sp>
        <p:nvSpPr>
          <p:cNvPr id="782" name="Line 37"/>
          <p:cNvSpPr/>
          <p:nvPr/>
        </p:nvSpPr>
        <p:spPr>
          <a:xfrm>
            <a:off x="3809880" y="4647960"/>
            <a:ext cx="0" cy="228600"/>
          </a:xfrm>
          <a:prstGeom prst="line">
            <a:avLst/>
          </a:prstGeom>
          <a:ln w="76320">
            <a:solidFill>
              <a:srgbClr val="FFFF00"/>
            </a:solidFill>
            <a:round/>
          </a:ln>
        </p:spPr>
        <p:style>
          <a:lnRef idx="0">
            <a:scrgbClr r="0" g="0" b="0"/>
          </a:lnRef>
          <a:fillRef idx="0">
            <a:scrgbClr r="0" g="0" b="0"/>
          </a:fillRef>
          <a:effectRef idx="0">
            <a:scrgbClr r="0" g="0" b="0"/>
          </a:effectRef>
          <a:fontRef idx="minor"/>
        </p:style>
      </p:sp>
      <p:sp>
        <p:nvSpPr>
          <p:cNvPr id="783" name="Line 38"/>
          <p:cNvSpPr/>
          <p:nvPr/>
        </p:nvSpPr>
        <p:spPr>
          <a:xfrm>
            <a:off x="3809880" y="4876560"/>
            <a:ext cx="0" cy="1219320"/>
          </a:xfrm>
          <a:prstGeom prst="line">
            <a:avLst/>
          </a:prstGeom>
          <a:ln w="76320">
            <a:solidFill>
              <a:srgbClr val="FFFF00"/>
            </a:solidFill>
            <a:prstDash val="sysDot"/>
            <a:round/>
          </a:ln>
        </p:spPr>
        <p:style>
          <a:lnRef idx="0">
            <a:scrgbClr r="0" g="0" b="0"/>
          </a:lnRef>
          <a:fillRef idx="0">
            <a:scrgbClr r="0" g="0" b="0"/>
          </a:fillRef>
          <a:effectRef idx="0">
            <a:scrgbClr r="0" g="0" b="0"/>
          </a:effectRef>
          <a:fontRef idx="minor"/>
        </p:style>
      </p:sp>
      <p:sp>
        <p:nvSpPr>
          <p:cNvPr id="784" name="Line 39"/>
          <p:cNvSpPr/>
          <p:nvPr/>
        </p:nvSpPr>
        <p:spPr>
          <a:xfrm>
            <a:off x="3504960" y="5105160"/>
            <a:ext cx="0" cy="457200"/>
          </a:xfrm>
          <a:prstGeom prst="line">
            <a:avLst/>
          </a:prstGeom>
          <a:ln w="76320">
            <a:solidFill>
              <a:srgbClr val="FF9900"/>
            </a:solidFill>
            <a:round/>
          </a:ln>
        </p:spPr>
        <p:style>
          <a:lnRef idx="0">
            <a:scrgbClr r="0" g="0" b="0"/>
          </a:lnRef>
          <a:fillRef idx="0">
            <a:scrgbClr r="0" g="0" b="0"/>
          </a:fillRef>
          <a:effectRef idx="0">
            <a:scrgbClr r="0" g="0" b="0"/>
          </a:effectRef>
          <a:fontRef idx="minor"/>
        </p:style>
      </p:sp>
      <p:sp>
        <p:nvSpPr>
          <p:cNvPr id="785" name="Line 40"/>
          <p:cNvSpPr/>
          <p:nvPr/>
        </p:nvSpPr>
        <p:spPr>
          <a:xfrm>
            <a:off x="3504960" y="5562360"/>
            <a:ext cx="0" cy="533520"/>
          </a:xfrm>
          <a:prstGeom prst="line">
            <a:avLst/>
          </a:prstGeom>
          <a:ln w="76320">
            <a:solidFill>
              <a:srgbClr val="FF9900"/>
            </a:solidFill>
            <a:prstDash val="sysDot"/>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SRSW Regular </a:t>
            </a:r>
          </a:p>
        </p:txBody>
      </p:sp>
      <p:sp>
        <p:nvSpPr>
          <p:cNvPr id="787" name="CustomShape 2"/>
          <p:cNvSpPr/>
          <p:nvPr/>
        </p:nvSpPr>
        <p:spPr>
          <a:xfrm>
            <a:off x="3759120" y="33606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1234</a:t>
            </a:r>
            <a:endParaRPr lang="en-US" sz="1800" b="0" strike="noStrike" spc="-1">
              <a:latin typeface="Arial"/>
            </a:endParaRPr>
          </a:p>
        </p:txBody>
      </p:sp>
      <p:sp>
        <p:nvSpPr>
          <p:cNvPr id="788" name="CustomShape 3"/>
          <p:cNvSpPr/>
          <p:nvPr/>
        </p:nvSpPr>
        <p:spPr>
          <a:xfrm>
            <a:off x="1171080" y="1751040"/>
            <a:ext cx="20631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Regular writer</a:t>
            </a:r>
            <a:endParaRPr lang="en-US" sz="1800" b="0" strike="noStrike" spc="-1">
              <a:latin typeface="Arial"/>
            </a:endParaRPr>
          </a:p>
        </p:txBody>
      </p:sp>
      <p:sp>
        <p:nvSpPr>
          <p:cNvPr id="789" name="CustomShape 4"/>
          <p:cNvSpPr/>
          <p:nvPr/>
        </p:nvSpPr>
        <p:spPr>
          <a:xfrm>
            <a:off x="7364880" y="2855880"/>
            <a:ext cx="150408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3333CC"/>
                </a:solidFill>
                <a:latin typeface="Arial"/>
              </a:rPr>
              <a:t>Regular </a:t>
            </a:r>
            <a:endParaRPr lang="en-US" sz="1800" b="0" strike="noStrike" spc="-1">
              <a:latin typeface="Arial"/>
            </a:endParaRPr>
          </a:p>
          <a:p>
            <a:pPr marL="231840" indent="-231480">
              <a:lnSpc>
                <a:spcPct val="100000"/>
              </a:lnSpc>
              <a:tabLst>
                <a:tab pos="0" algn="l"/>
              </a:tabLst>
            </a:pPr>
            <a:r>
              <a:rPr lang="en-US" sz="1800" b="0" strike="noStrike" spc="-1">
                <a:solidFill>
                  <a:srgbClr val="3333CC"/>
                </a:solidFill>
                <a:latin typeface="Arial"/>
              </a:rPr>
              <a:t>reader</a:t>
            </a:r>
            <a:endParaRPr lang="en-US" sz="1800" b="0" strike="noStrike" spc="-1">
              <a:latin typeface="Arial"/>
            </a:endParaRPr>
          </a:p>
        </p:txBody>
      </p:sp>
      <p:grpSp>
        <p:nvGrpSpPr>
          <p:cNvPr id="790" name="Group 5"/>
          <p:cNvGrpSpPr/>
          <p:nvPr/>
        </p:nvGrpSpPr>
        <p:grpSpPr>
          <a:xfrm>
            <a:off x="6324480" y="1650960"/>
            <a:ext cx="1752480" cy="1523880"/>
            <a:chOff x="6324480" y="1650960"/>
            <a:chExt cx="1752480" cy="1523880"/>
          </a:xfrm>
        </p:grpSpPr>
        <p:grpSp>
          <p:nvGrpSpPr>
            <p:cNvPr id="791" name="Group 6"/>
            <p:cNvGrpSpPr/>
            <p:nvPr/>
          </p:nvGrpSpPr>
          <p:grpSpPr>
            <a:xfrm>
              <a:off x="6629400" y="1650960"/>
              <a:ext cx="1447560" cy="1295280"/>
              <a:chOff x="6629400" y="1650960"/>
              <a:chExt cx="1447560" cy="1295280"/>
            </a:xfrm>
          </p:grpSpPr>
          <p:sp>
            <p:nvSpPr>
              <p:cNvPr id="792" name="CustomShape 7"/>
              <p:cNvSpPr/>
              <p:nvPr/>
            </p:nvSpPr>
            <p:spPr>
              <a:xfrm flipH="1">
                <a:off x="662940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93" name="CustomShape 8"/>
              <p:cNvSpPr/>
              <p:nvPr/>
            </p:nvSpPr>
            <p:spPr>
              <a:xfrm flipH="1">
                <a:off x="6959520" y="18032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94" name="CustomShape 9"/>
              <p:cNvSpPr/>
              <p:nvPr/>
            </p:nvSpPr>
            <p:spPr>
              <a:xfrm flipH="1">
                <a:off x="7315200" y="16509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95" name="CustomShape 10"/>
              <p:cNvSpPr/>
              <p:nvPr/>
            </p:nvSpPr>
            <p:spPr>
              <a:xfrm flipH="1">
                <a:off x="6705720" y="16509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96" name="CustomShape 11"/>
              <p:cNvSpPr/>
              <p:nvPr/>
            </p:nvSpPr>
            <p:spPr>
              <a:xfrm flipH="1">
                <a:off x="7162920" y="18032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97" name="CustomShape 12"/>
              <p:cNvSpPr/>
              <p:nvPr/>
            </p:nvSpPr>
            <p:spPr>
              <a:xfrm flipH="1">
                <a:off x="6705720" y="21844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798" name="CustomShape 13"/>
              <p:cNvSpPr/>
              <p:nvPr/>
            </p:nvSpPr>
            <p:spPr>
              <a:xfrm flipH="1">
                <a:off x="7162200" y="24130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799" name="CustomShape 14"/>
              <p:cNvSpPr/>
              <p:nvPr/>
            </p:nvSpPr>
            <p:spPr>
              <a:xfrm flipH="1">
                <a:off x="7466760" y="21844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00" name="CustomShape 15"/>
              <p:cNvSpPr/>
              <p:nvPr/>
            </p:nvSpPr>
            <p:spPr>
              <a:xfrm flipH="1">
                <a:off x="7772400" y="19558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01" name="CustomShape 16"/>
            <p:cNvSpPr/>
            <p:nvPr/>
          </p:nvSpPr>
          <p:spPr>
            <a:xfrm flipH="1">
              <a:off x="6324480" y="28702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802" name="CustomShape 17"/>
          <p:cNvSpPr/>
          <p:nvPr/>
        </p:nvSpPr>
        <p:spPr>
          <a:xfrm>
            <a:off x="5765760" y="3365640"/>
            <a:ext cx="1688760" cy="520200"/>
          </a:xfrm>
          <a:prstGeom prst="cloudCallout">
            <a:avLst>
              <a:gd name="adj1" fmla="val 13815"/>
              <a:gd name="adj2" fmla="val -156403"/>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0000FF"/>
                </a:solidFill>
                <a:latin typeface="Arial"/>
              </a:rPr>
              <a:t>1234</a:t>
            </a:r>
            <a:endParaRPr lang="en-US" sz="1800" b="0" strike="noStrike" spc="-1">
              <a:latin typeface="Arial"/>
            </a:endParaRPr>
          </a:p>
        </p:txBody>
      </p:sp>
      <p:grpSp>
        <p:nvGrpSpPr>
          <p:cNvPr id="803" name="Group 18"/>
          <p:cNvGrpSpPr/>
          <p:nvPr/>
        </p:nvGrpSpPr>
        <p:grpSpPr>
          <a:xfrm>
            <a:off x="1879560" y="2260440"/>
            <a:ext cx="1752480" cy="1523880"/>
            <a:chOff x="1879560" y="2260440"/>
            <a:chExt cx="1752480" cy="1523880"/>
          </a:xfrm>
        </p:grpSpPr>
        <p:grpSp>
          <p:nvGrpSpPr>
            <p:cNvPr id="804" name="Group 19"/>
            <p:cNvGrpSpPr/>
            <p:nvPr/>
          </p:nvGrpSpPr>
          <p:grpSpPr>
            <a:xfrm>
              <a:off x="1879560" y="2260440"/>
              <a:ext cx="1447560" cy="1295280"/>
              <a:chOff x="1879560" y="2260440"/>
              <a:chExt cx="1447560" cy="1295280"/>
            </a:xfrm>
          </p:grpSpPr>
          <p:sp>
            <p:nvSpPr>
              <p:cNvPr id="805" name="CustomShape 20"/>
              <p:cNvSpPr/>
              <p:nvPr/>
            </p:nvSpPr>
            <p:spPr>
              <a:xfrm>
                <a:off x="3098880" y="26416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06" name="CustomShape 21"/>
              <p:cNvSpPr/>
              <p:nvPr/>
            </p:nvSpPr>
            <p:spPr>
              <a:xfrm>
                <a:off x="2768760" y="24130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07" name="CustomShape 22"/>
              <p:cNvSpPr/>
              <p:nvPr/>
            </p:nvSpPr>
            <p:spPr>
              <a:xfrm>
                <a:off x="2413080" y="226044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08" name="CustomShape 23"/>
              <p:cNvSpPr/>
              <p:nvPr/>
            </p:nvSpPr>
            <p:spPr>
              <a:xfrm>
                <a:off x="1998720" y="226044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09" name="CustomShape 24"/>
              <p:cNvSpPr/>
              <p:nvPr/>
            </p:nvSpPr>
            <p:spPr>
              <a:xfrm>
                <a:off x="2014560" y="24130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10" name="CustomShape 25"/>
              <p:cNvSpPr/>
              <p:nvPr/>
            </p:nvSpPr>
            <p:spPr>
              <a:xfrm>
                <a:off x="2768760" y="27939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11" name="CustomShape 26"/>
              <p:cNvSpPr/>
              <p:nvPr/>
            </p:nvSpPr>
            <p:spPr>
              <a:xfrm>
                <a:off x="2413080" y="30225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12" name="CustomShape 27"/>
              <p:cNvSpPr/>
              <p:nvPr/>
            </p:nvSpPr>
            <p:spPr>
              <a:xfrm>
                <a:off x="2108160" y="27939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13" name="CustomShape 28"/>
              <p:cNvSpPr/>
              <p:nvPr/>
            </p:nvSpPr>
            <p:spPr>
              <a:xfrm>
                <a:off x="1879560" y="25653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14" name="CustomShape 29"/>
            <p:cNvSpPr/>
            <p:nvPr/>
          </p:nvSpPr>
          <p:spPr>
            <a:xfrm>
              <a:off x="2413080" y="34797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815" name="CustomShape 30"/>
          <p:cNvSpPr/>
          <p:nvPr/>
        </p:nvSpPr>
        <p:spPr>
          <a:xfrm>
            <a:off x="3772080" y="3359520"/>
            <a:ext cx="1206000" cy="365040"/>
          </a:xfrm>
          <a:prstGeom prst="rect">
            <a:avLst/>
          </a:prstGeom>
          <a:solidFill>
            <a:schemeClr val="bg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5678</a:t>
            </a:r>
            <a:endParaRPr lang="en-US" sz="1800" b="0" strike="noStrike" spc="-1">
              <a:latin typeface="Arial"/>
            </a:endParaRPr>
          </a:p>
        </p:txBody>
      </p:sp>
      <p:sp>
        <p:nvSpPr>
          <p:cNvPr id="816" name="CustomShape 31"/>
          <p:cNvSpPr/>
          <p:nvPr/>
        </p:nvSpPr>
        <p:spPr>
          <a:xfrm>
            <a:off x="6002280" y="4027320"/>
            <a:ext cx="24458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FF"/>
                </a:solidFill>
                <a:latin typeface="Arial"/>
              </a:rPr>
              <a:t>Instead of 5678…</a:t>
            </a:r>
            <a:endParaRPr lang="en-US" sz="1800" b="0" strike="noStrike" spc="-1">
              <a:latin typeface="Arial"/>
            </a:endParaRPr>
          </a:p>
        </p:txBody>
      </p:sp>
      <p:sp>
        <p:nvSpPr>
          <p:cNvPr id="817" name="CustomShape 32"/>
          <p:cNvSpPr/>
          <p:nvPr/>
        </p:nvSpPr>
        <p:spPr>
          <a:xfrm>
            <a:off x="888840" y="57024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231840" indent="-231480">
              <a:lnSpc>
                <a:spcPct val="100000"/>
              </a:lnSpc>
              <a:tabLst>
                <a:tab pos="0" algn="l"/>
              </a:tabLst>
            </a:pPr>
            <a:r>
              <a:rPr lang="en-US" sz="1800" b="0" strike="noStrike" spc="-1">
                <a:solidFill>
                  <a:srgbClr val="FFFFFF"/>
                </a:solidFill>
                <a:latin typeface="Arial"/>
              </a:rPr>
              <a:t>time</a:t>
            </a:r>
            <a:endParaRPr lang="en-US" sz="1800" b="0" strike="noStrike" spc="-1">
              <a:latin typeface="Arial"/>
            </a:endParaRPr>
          </a:p>
        </p:txBody>
      </p:sp>
      <p:sp>
        <p:nvSpPr>
          <p:cNvPr id="818" name="CustomShape 33"/>
          <p:cNvSpPr/>
          <p:nvPr/>
        </p:nvSpPr>
        <p:spPr>
          <a:xfrm>
            <a:off x="1844640" y="4508640"/>
            <a:ext cx="2528640" cy="509400"/>
          </a:xfrm>
          <a:prstGeom prst="leftRightArrow">
            <a:avLst>
              <a:gd name="adj1" fmla="val 50000"/>
              <a:gd name="adj2" fmla="val 9925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dirty="0">
                <a:solidFill>
                  <a:srgbClr val="000000"/>
                </a:solidFill>
                <a:latin typeface="Arial"/>
              </a:rPr>
              <a:t>Reg write(</a:t>
            </a:r>
            <a:r>
              <a:rPr lang="en-US" sz="1800" b="0" strike="noStrike" spc="-1" dirty="0">
                <a:solidFill>
                  <a:srgbClr val="FF0000"/>
                </a:solidFill>
                <a:latin typeface="Arial"/>
              </a:rPr>
              <a:t>5678</a:t>
            </a:r>
            <a:r>
              <a:rPr lang="en-US" sz="1800" b="0" strike="noStrike" spc="-1" dirty="0">
                <a:solidFill>
                  <a:srgbClr val="000000"/>
                </a:solidFill>
                <a:latin typeface="Arial"/>
              </a:rPr>
              <a:t>)</a:t>
            </a:r>
            <a:endParaRPr lang="en-US" sz="1800" b="0" strike="noStrike" spc="-1" dirty="0">
              <a:latin typeface="Arial"/>
            </a:endParaRPr>
          </a:p>
        </p:txBody>
      </p:sp>
      <p:sp>
        <p:nvSpPr>
          <p:cNvPr id="819" name="CustomShape 34"/>
          <p:cNvSpPr/>
          <p:nvPr/>
        </p:nvSpPr>
        <p:spPr>
          <a:xfrm>
            <a:off x="3287880" y="5078520"/>
            <a:ext cx="2376000" cy="509400"/>
          </a:xfrm>
          <a:prstGeom prst="leftRightArrow">
            <a:avLst>
              <a:gd name="adj1" fmla="val 50000"/>
              <a:gd name="adj2" fmla="val 93271"/>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dirty="0">
                <a:solidFill>
                  <a:srgbClr val="000000"/>
                </a:solidFill>
                <a:latin typeface="Arial"/>
              </a:rPr>
              <a:t>Reg read(</a:t>
            </a:r>
            <a:r>
              <a:rPr lang="en-US" sz="1800" b="0" strike="noStrike" spc="-1" dirty="0">
                <a:solidFill>
                  <a:srgbClr val="0000FF"/>
                </a:solidFill>
                <a:latin typeface="Arial"/>
              </a:rPr>
              <a:t>1234</a:t>
            </a:r>
            <a:r>
              <a:rPr lang="en-US" sz="1800" b="0" strike="noStrike" spc="-1" dirty="0">
                <a:solidFill>
                  <a:srgbClr val="000000"/>
                </a:solidFill>
                <a:latin typeface="Arial"/>
              </a:rPr>
              <a:t>)</a:t>
            </a:r>
            <a:endParaRPr lang="en-US" sz="1800" b="0" strike="noStrike" spc="-1" dirty="0">
              <a:latin typeface="Arial"/>
            </a:endParaRPr>
          </a:p>
        </p:txBody>
      </p:sp>
      <p:sp>
        <p:nvSpPr>
          <p:cNvPr id="820" name="CustomShape 35"/>
          <p:cNvSpPr/>
          <p:nvPr/>
        </p:nvSpPr>
        <p:spPr>
          <a:xfrm>
            <a:off x="241920" y="4395960"/>
            <a:ext cx="140472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Initially </a:t>
            </a:r>
            <a:endParaRPr lang="en-US" sz="1800" b="0" strike="noStrike" spc="-1">
              <a:latin typeface="Arial"/>
            </a:endParaRPr>
          </a:p>
          <a:p>
            <a:pPr marL="231840" indent="-231480">
              <a:lnSpc>
                <a:spcPct val="100000"/>
              </a:lnSpc>
              <a:tabLst>
                <a:tab pos="0" algn="l"/>
              </a:tabLst>
            </a:pPr>
            <a:r>
              <a:rPr lang="en-US" sz="1800" b="0" strike="noStrike" spc="-1">
                <a:solidFill>
                  <a:srgbClr val="FF0000"/>
                </a:solidFill>
                <a:latin typeface="Arial"/>
              </a:rPr>
              <a:t>1234</a:t>
            </a:r>
            <a:endParaRPr lang="en-US" sz="1800" b="0" strike="noStrike" spc="-1">
              <a:latin typeface="Arial"/>
            </a:endParaRPr>
          </a:p>
        </p:txBody>
      </p:sp>
      <p:sp>
        <p:nvSpPr>
          <p:cNvPr id="821" name="CustomShape 36"/>
          <p:cNvSpPr/>
          <p:nvPr/>
        </p:nvSpPr>
        <p:spPr>
          <a:xfrm>
            <a:off x="773280" y="5078520"/>
            <a:ext cx="2376000" cy="509400"/>
          </a:xfrm>
          <a:prstGeom prst="leftRightArrow">
            <a:avLst>
              <a:gd name="adj1" fmla="val 50000"/>
              <a:gd name="adj2" fmla="val 93271"/>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dirty="0">
                <a:solidFill>
                  <a:srgbClr val="000000"/>
                </a:solidFill>
                <a:latin typeface="Arial"/>
              </a:rPr>
              <a:t>Reg read(</a:t>
            </a:r>
            <a:r>
              <a:rPr lang="en-US" sz="1800" b="0" strike="noStrike" spc="-1" dirty="0">
                <a:solidFill>
                  <a:srgbClr val="0000FF"/>
                </a:solidFill>
                <a:latin typeface="Arial"/>
              </a:rPr>
              <a:t>5678</a:t>
            </a:r>
            <a:r>
              <a:rPr lang="en-US" sz="1800" b="0" strike="noStrike" spc="-1" dirty="0">
                <a:solidFill>
                  <a:srgbClr val="000000"/>
                </a:solidFill>
                <a:latin typeface="Arial"/>
              </a:rPr>
              <a:t>)</a:t>
            </a:r>
            <a:endParaRPr lang="en-US" sz="1800" b="0" strike="noStrike" spc="-1" dirty="0">
              <a:latin typeface="Arial"/>
            </a:endParaRPr>
          </a:p>
        </p:txBody>
      </p:sp>
      <p:sp>
        <p:nvSpPr>
          <p:cNvPr id="822" name="CustomShape 37"/>
          <p:cNvSpPr/>
          <p:nvPr/>
        </p:nvSpPr>
        <p:spPr>
          <a:xfrm rot="20162400">
            <a:off x="4798102" y="126988"/>
            <a:ext cx="2928960" cy="173592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5400" b="0" strike="noStrike" spc="-1">
                <a:solidFill>
                  <a:srgbClr val="000000"/>
                </a:solidFill>
                <a:latin typeface="Arial"/>
              </a:rPr>
              <a:t>not</a:t>
            </a:r>
            <a:endParaRPr lang="en-US" sz="5400" b="0" strike="noStrike" spc="-1">
              <a:latin typeface="Arial"/>
            </a:endParaRPr>
          </a:p>
          <a:p>
            <a:pPr marL="231840" indent="-231480">
              <a:lnSpc>
                <a:spcPct val="100000"/>
              </a:lnSpc>
              <a:tabLst>
                <a:tab pos="0" algn="l"/>
              </a:tabLst>
            </a:pPr>
            <a:r>
              <a:rPr lang="en-US" sz="5400" b="0" strike="noStrike" spc="-1">
                <a:solidFill>
                  <a:srgbClr val="000000"/>
                </a:solidFill>
                <a:latin typeface="Arial"/>
              </a:rPr>
              <a:t>Atomic!</a:t>
            </a:r>
            <a:endParaRPr lang="en-US" sz="5400" b="0" strike="noStrike" spc="-1">
              <a:latin typeface="Arial"/>
            </a:endParaRPr>
          </a:p>
        </p:txBody>
      </p:sp>
      <p:sp>
        <p:nvSpPr>
          <p:cNvPr id="823" name="Line 38"/>
          <p:cNvSpPr/>
          <p:nvPr/>
        </p:nvSpPr>
        <p:spPr>
          <a:xfrm>
            <a:off x="3124080" y="4876560"/>
            <a:ext cx="14400" cy="1219320"/>
          </a:xfrm>
          <a:prstGeom prst="line">
            <a:avLst/>
          </a:prstGeom>
          <a:ln w="76320">
            <a:solidFill>
              <a:srgbClr val="99CC00"/>
            </a:solidFill>
            <a:prstDash val="sysDot"/>
            <a:round/>
          </a:ln>
        </p:spPr>
        <p:style>
          <a:lnRef idx="0">
            <a:scrgbClr r="0" g="0" b="0"/>
          </a:lnRef>
          <a:fillRef idx="0">
            <a:scrgbClr r="0" g="0" b="0"/>
          </a:fillRef>
          <a:effectRef idx="0">
            <a:scrgbClr r="0" g="0" b="0"/>
          </a:effectRef>
          <a:fontRef idx="minor"/>
        </p:style>
      </p:sp>
      <p:sp>
        <p:nvSpPr>
          <p:cNvPr id="824" name="CustomShape 39"/>
          <p:cNvSpPr/>
          <p:nvPr/>
        </p:nvSpPr>
        <p:spPr>
          <a:xfrm>
            <a:off x="361800" y="5875200"/>
            <a:ext cx="2350800" cy="631440"/>
          </a:xfrm>
          <a:prstGeom prst="wedgeRoundRectCallout">
            <a:avLst>
              <a:gd name="adj1" fmla="val 64181"/>
              <a:gd name="adj2" fmla="val -17588"/>
              <a:gd name="adj3" fmla="val 16667"/>
            </a:avLst>
          </a:prstGeom>
          <a:solidFill>
            <a:srgbClr val="DDDDDD"/>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2000" b="0" strike="noStrike" spc="-1">
                <a:solidFill>
                  <a:srgbClr val="0000FF"/>
                </a:solidFill>
                <a:latin typeface="Arial"/>
              </a:rPr>
              <a:t>Write 5678 happened</a:t>
            </a:r>
            <a:endParaRPr lang="en-US" sz="2000" b="0" strike="noStrike" spc="-1">
              <a:latin typeface="Arial"/>
            </a:endParaRPr>
          </a:p>
        </p:txBody>
      </p:sp>
      <p:sp>
        <p:nvSpPr>
          <p:cNvPr id="825" name="Line 40"/>
          <p:cNvSpPr/>
          <p:nvPr/>
        </p:nvSpPr>
        <p:spPr>
          <a:xfrm>
            <a:off x="3124080" y="4647960"/>
            <a:ext cx="0" cy="228600"/>
          </a:xfrm>
          <a:prstGeom prst="line">
            <a:avLst/>
          </a:prstGeom>
          <a:ln w="76320">
            <a:solidFill>
              <a:srgbClr val="99CC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24"/>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2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Timestamps</a:t>
            </a:r>
            <a:endParaRPr lang="en-US" sz="4400" b="0" strike="noStrike" spc="-1">
              <a:solidFill>
                <a:srgbClr val="000000"/>
              </a:solidFill>
              <a:latin typeface="Arial"/>
            </a:endParaRPr>
          </a:p>
        </p:txBody>
      </p:sp>
      <p:sp>
        <p:nvSpPr>
          <p:cNvPr id="827"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Solution is  for each value to have an added tag – a timestamp</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Timestamps are used to order concurrent calls</a:t>
            </a:r>
            <a:endParaRPr lang="en-US" sz="3200" b="0" strike="noStrike" spc="-1">
              <a:solidFill>
                <a:srgbClr val="000000"/>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Timestamps</a:t>
            </a:r>
            <a:endParaRPr lang="en-US" sz="4400" b="0" strike="noStrike" spc="-1">
              <a:solidFill>
                <a:srgbClr val="000000"/>
              </a:solidFill>
              <a:latin typeface="Arial"/>
            </a:endParaRPr>
          </a:p>
        </p:txBody>
      </p:sp>
      <p:sp>
        <p:nvSpPr>
          <p:cNvPr id="829"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The writer writes a timestamp to a value</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Each reader remembers the latest timestamp/value pair ever read</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If a later read() then returns an earlier value the value is discarded and the reader uses the last value</a:t>
            </a:r>
            <a:endParaRPr lang="en-US" sz="3200" b="0" strike="noStrike" spc="-1">
              <a:solidFill>
                <a:srgbClr val="000000"/>
              </a:solidFill>
              <a:latin typeface="Arial"/>
            </a:endParaRPr>
          </a:p>
          <a:p>
            <a:pPr marL="343080" indent="-342720">
              <a:lnSpc>
                <a:spcPct val="100000"/>
              </a:lnSpc>
              <a:spcBef>
                <a:spcPts val="641"/>
              </a:spcBef>
              <a:tabLst>
                <a:tab pos="0" algn="l"/>
              </a:tabLst>
            </a:pPr>
            <a:endParaRPr lang="en-US" sz="32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Timestamped Values</a:t>
            </a:r>
          </a:p>
        </p:txBody>
      </p:sp>
      <p:sp>
        <p:nvSpPr>
          <p:cNvPr id="831" name="CustomShape 2"/>
          <p:cNvSpPr/>
          <p:nvPr/>
        </p:nvSpPr>
        <p:spPr>
          <a:xfrm>
            <a:off x="2585520" y="4494240"/>
            <a:ext cx="2381760" cy="9133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Writer writes </a:t>
            </a:r>
            <a:endParaRPr lang="en-US" sz="1800" b="0" strike="noStrike" spc="-1">
              <a:latin typeface="Arial"/>
            </a:endParaRPr>
          </a:p>
          <a:p>
            <a:pPr marL="231840" indent="-231480">
              <a:lnSpc>
                <a:spcPct val="100000"/>
              </a:lnSpc>
              <a:tabLst>
                <a:tab pos="0" algn="l"/>
              </a:tabLst>
            </a:pPr>
            <a:r>
              <a:rPr lang="en-US" sz="1800" b="0" strike="noStrike" spc="-1">
                <a:solidFill>
                  <a:srgbClr val="FF0000"/>
                </a:solidFill>
                <a:latin typeface="Arial"/>
              </a:rPr>
              <a:t>value and stamp </a:t>
            </a:r>
            <a:endParaRPr lang="en-US" sz="1800" b="0" strike="noStrike" spc="-1">
              <a:latin typeface="Arial"/>
            </a:endParaRPr>
          </a:p>
          <a:p>
            <a:pPr marL="231840" indent="-231480">
              <a:lnSpc>
                <a:spcPct val="100000"/>
              </a:lnSpc>
              <a:tabLst>
                <a:tab pos="0" algn="l"/>
              </a:tabLst>
            </a:pPr>
            <a:r>
              <a:rPr lang="en-US" sz="1800" b="0" strike="noStrike" spc="-1">
                <a:solidFill>
                  <a:srgbClr val="FF0000"/>
                </a:solidFill>
                <a:latin typeface="Arial"/>
              </a:rPr>
              <a:t>together</a:t>
            </a:r>
            <a:endParaRPr lang="en-US" sz="1800" b="0" strike="noStrike" spc="-1">
              <a:latin typeface="Arial"/>
            </a:endParaRPr>
          </a:p>
        </p:txBody>
      </p:sp>
      <p:sp>
        <p:nvSpPr>
          <p:cNvPr id="832" name="CustomShape 3"/>
          <p:cNvSpPr/>
          <p:nvPr/>
        </p:nvSpPr>
        <p:spPr>
          <a:xfrm>
            <a:off x="5307120" y="3922560"/>
            <a:ext cx="3423960" cy="1187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100000"/>
              </a:lnSpc>
              <a:tabLst>
                <a:tab pos="0" algn="l"/>
              </a:tabLst>
            </a:pPr>
            <a:r>
              <a:rPr lang="en-US" sz="1800" b="0" strike="noStrike" spc="-1" dirty="0">
                <a:solidFill>
                  <a:srgbClr val="0000FF"/>
                </a:solidFill>
                <a:latin typeface="Arial"/>
              </a:rPr>
              <a:t>  Reader saves last read (</a:t>
            </a:r>
            <a:r>
              <a:rPr lang="en-US" sz="1800" b="0" strike="noStrike" spc="-1" dirty="0" err="1">
                <a:solidFill>
                  <a:srgbClr val="0000FF"/>
                </a:solidFill>
                <a:latin typeface="Arial"/>
              </a:rPr>
              <a:t>value,stamp</a:t>
            </a:r>
            <a:r>
              <a:rPr lang="en-US" sz="1800" b="0" strike="noStrike" spc="-1" dirty="0">
                <a:solidFill>
                  <a:srgbClr val="0000FF"/>
                </a:solidFill>
                <a:latin typeface="Arial"/>
              </a:rPr>
              <a:t>) and returns new value only if higher </a:t>
            </a:r>
            <a:endParaRPr lang="en-US" sz="1800" b="0" strike="noStrike" spc="-1" dirty="0">
              <a:latin typeface="Arial"/>
            </a:endParaRPr>
          </a:p>
          <a:p>
            <a:pPr marL="231840" indent="-231480">
              <a:lnSpc>
                <a:spcPct val="100000"/>
              </a:lnSpc>
              <a:tabLst>
                <a:tab pos="0" algn="l"/>
              </a:tabLst>
            </a:pPr>
            <a:r>
              <a:rPr lang="en-US" sz="1800" b="0" strike="noStrike" spc="-1" dirty="0">
                <a:solidFill>
                  <a:srgbClr val="0000FF"/>
                </a:solidFill>
                <a:latin typeface="Arial"/>
              </a:rPr>
              <a:t>  stamp</a:t>
            </a:r>
            <a:endParaRPr lang="en-US" sz="1800" b="0" strike="noStrike" spc="-1" dirty="0">
              <a:latin typeface="Arial"/>
            </a:endParaRPr>
          </a:p>
        </p:txBody>
      </p:sp>
      <p:grpSp>
        <p:nvGrpSpPr>
          <p:cNvPr id="833" name="Group 4"/>
          <p:cNvGrpSpPr/>
          <p:nvPr/>
        </p:nvGrpSpPr>
        <p:grpSpPr>
          <a:xfrm>
            <a:off x="3251160" y="2933640"/>
            <a:ext cx="2463480" cy="482400"/>
            <a:chOff x="3251160" y="2933640"/>
            <a:chExt cx="2463480" cy="482400"/>
          </a:xfrm>
        </p:grpSpPr>
        <p:grpSp>
          <p:nvGrpSpPr>
            <p:cNvPr id="834" name="Group 5"/>
            <p:cNvGrpSpPr/>
            <p:nvPr/>
          </p:nvGrpSpPr>
          <p:grpSpPr>
            <a:xfrm>
              <a:off x="3263760" y="2933640"/>
              <a:ext cx="2450880" cy="482400"/>
              <a:chOff x="3263760" y="2933640"/>
              <a:chExt cx="2450880" cy="482400"/>
            </a:xfrm>
          </p:grpSpPr>
          <p:sp>
            <p:nvSpPr>
              <p:cNvPr id="835" name="CustomShape 6"/>
              <p:cNvSpPr/>
              <p:nvPr/>
            </p:nvSpPr>
            <p:spPr>
              <a:xfrm>
                <a:off x="3263760" y="2959920"/>
                <a:ext cx="245088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836" name="Line 7"/>
              <p:cNvSpPr/>
              <p:nvPr/>
            </p:nvSpPr>
            <p:spPr>
              <a:xfrm>
                <a:off x="4489200" y="2933640"/>
                <a:ext cx="0" cy="4824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sp>
          <p:nvSpPr>
            <p:cNvPr id="837" name="CustomShape 8"/>
            <p:cNvSpPr/>
            <p:nvPr/>
          </p:nvSpPr>
          <p:spPr>
            <a:xfrm>
              <a:off x="4584600" y="3016800"/>
              <a:ext cx="109188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1234</a:t>
              </a:r>
              <a:endParaRPr lang="en-US" sz="1800" b="0" strike="noStrike" spc="-1">
                <a:latin typeface="Arial"/>
              </a:endParaRPr>
            </a:p>
          </p:txBody>
        </p:sp>
        <p:sp>
          <p:nvSpPr>
            <p:cNvPr id="838" name="CustomShape 9"/>
            <p:cNvSpPr/>
            <p:nvPr/>
          </p:nvSpPr>
          <p:spPr>
            <a:xfrm>
              <a:off x="3251160" y="3030480"/>
              <a:ext cx="120600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grpSp>
      <p:grpSp>
        <p:nvGrpSpPr>
          <p:cNvPr id="839" name="Group 10"/>
          <p:cNvGrpSpPr/>
          <p:nvPr/>
        </p:nvGrpSpPr>
        <p:grpSpPr>
          <a:xfrm>
            <a:off x="6324480" y="1650960"/>
            <a:ext cx="1752480" cy="1523880"/>
            <a:chOff x="6324480" y="1650960"/>
            <a:chExt cx="1752480" cy="1523880"/>
          </a:xfrm>
        </p:grpSpPr>
        <p:grpSp>
          <p:nvGrpSpPr>
            <p:cNvPr id="840" name="Group 11"/>
            <p:cNvGrpSpPr/>
            <p:nvPr/>
          </p:nvGrpSpPr>
          <p:grpSpPr>
            <a:xfrm>
              <a:off x="6629400" y="1650960"/>
              <a:ext cx="1447560" cy="1295280"/>
              <a:chOff x="6629400" y="1650960"/>
              <a:chExt cx="1447560" cy="1295280"/>
            </a:xfrm>
          </p:grpSpPr>
          <p:sp>
            <p:nvSpPr>
              <p:cNvPr id="841" name="CustomShape 12"/>
              <p:cNvSpPr/>
              <p:nvPr/>
            </p:nvSpPr>
            <p:spPr>
              <a:xfrm flipH="1">
                <a:off x="662940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42" name="CustomShape 13"/>
              <p:cNvSpPr/>
              <p:nvPr/>
            </p:nvSpPr>
            <p:spPr>
              <a:xfrm flipH="1">
                <a:off x="6959520" y="18032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43" name="CustomShape 14"/>
              <p:cNvSpPr/>
              <p:nvPr/>
            </p:nvSpPr>
            <p:spPr>
              <a:xfrm flipH="1">
                <a:off x="7315200" y="16509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44" name="CustomShape 15"/>
              <p:cNvSpPr/>
              <p:nvPr/>
            </p:nvSpPr>
            <p:spPr>
              <a:xfrm flipH="1">
                <a:off x="6705720" y="16509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45" name="CustomShape 16"/>
              <p:cNvSpPr/>
              <p:nvPr/>
            </p:nvSpPr>
            <p:spPr>
              <a:xfrm flipH="1">
                <a:off x="7162920" y="18032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46" name="CustomShape 17"/>
              <p:cNvSpPr/>
              <p:nvPr/>
            </p:nvSpPr>
            <p:spPr>
              <a:xfrm flipH="1">
                <a:off x="6705720" y="21844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47" name="CustomShape 18"/>
              <p:cNvSpPr/>
              <p:nvPr/>
            </p:nvSpPr>
            <p:spPr>
              <a:xfrm flipH="1">
                <a:off x="7162200" y="24130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48" name="CustomShape 19"/>
              <p:cNvSpPr/>
              <p:nvPr/>
            </p:nvSpPr>
            <p:spPr>
              <a:xfrm flipH="1">
                <a:off x="7466760" y="21844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49" name="CustomShape 20"/>
              <p:cNvSpPr/>
              <p:nvPr/>
            </p:nvSpPr>
            <p:spPr>
              <a:xfrm flipH="1">
                <a:off x="7772400" y="19558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50" name="CustomShape 21"/>
            <p:cNvSpPr/>
            <p:nvPr/>
          </p:nvSpPr>
          <p:spPr>
            <a:xfrm flipH="1">
              <a:off x="6324480" y="28702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grpSp>
        <p:nvGrpSpPr>
          <p:cNvPr id="851" name="Group 22"/>
          <p:cNvGrpSpPr/>
          <p:nvPr/>
        </p:nvGrpSpPr>
        <p:grpSpPr>
          <a:xfrm>
            <a:off x="1549440" y="1905120"/>
            <a:ext cx="1460160" cy="1345680"/>
            <a:chOff x="1549440" y="1905120"/>
            <a:chExt cx="1460160" cy="1345680"/>
          </a:xfrm>
        </p:grpSpPr>
        <p:grpSp>
          <p:nvGrpSpPr>
            <p:cNvPr id="852" name="Group 23"/>
            <p:cNvGrpSpPr/>
            <p:nvPr/>
          </p:nvGrpSpPr>
          <p:grpSpPr>
            <a:xfrm>
              <a:off x="1549440" y="1905120"/>
              <a:ext cx="1206000" cy="1143720"/>
              <a:chOff x="1549440" y="1905120"/>
              <a:chExt cx="1206000" cy="1143720"/>
            </a:xfrm>
          </p:grpSpPr>
          <p:sp>
            <p:nvSpPr>
              <p:cNvPr id="853" name="CustomShape 24"/>
              <p:cNvSpPr/>
              <p:nvPr/>
            </p:nvSpPr>
            <p:spPr>
              <a:xfrm>
                <a:off x="2565360" y="2241720"/>
                <a:ext cx="190080" cy="4708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54" name="CustomShape 25"/>
              <p:cNvSpPr/>
              <p:nvPr/>
            </p:nvSpPr>
            <p:spPr>
              <a:xfrm>
                <a:off x="2290320" y="2039760"/>
                <a:ext cx="190080" cy="4708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55" name="CustomShape 26"/>
              <p:cNvSpPr/>
              <p:nvPr/>
            </p:nvSpPr>
            <p:spPr>
              <a:xfrm>
                <a:off x="1994040" y="1905120"/>
                <a:ext cx="190080" cy="403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56" name="CustomShape 27"/>
              <p:cNvSpPr/>
              <p:nvPr/>
            </p:nvSpPr>
            <p:spPr>
              <a:xfrm>
                <a:off x="1648440" y="1905120"/>
                <a:ext cx="1043280" cy="749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57" name="CustomShape 28"/>
              <p:cNvSpPr/>
              <p:nvPr/>
            </p:nvSpPr>
            <p:spPr>
              <a:xfrm>
                <a:off x="1661760" y="2039760"/>
                <a:ext cx="649080" cy="79488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58" name="CustomShape 29"/>
              <p:cNvSpPr/>
              <p:nvPr/>
            </p:nvSpPr>
            <p:spPr>
              <a:xfrm>
                <a:off x="2290320" y="2376000"/>
                <a:ext cx="40176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59" name="CustomShape 30"/>
              <p:cNvSpPr/>
              <p:nvPr/>
            </p:nvSpPr>
            <p:spPr>
              <a:xfrm>
                <a:off x="1994040" y="2577960"/>
                <a:ext cx="317160" cy="4708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0" name="CustomShape 31"/>
              <p:cNvSpPr/>
              <p:nvPr/>
            </p:nvSpPr>
            <p:spPr>
              <a:xfrm>
                <a:off x="1739880" y="2376000"/>
                <a:ext cx="317160" cy="403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1" name="CustomShape 32"/>
              <p:cNvSpPr/>
              <p:nvPr/>
            </p:nvSpPr>
            <p:spPr>
              <a:xfrm>
                <a:off x="1549440" y="2174400"/>
                <a:ext cx="253800" cy="403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62" name="CustomShape 33"/>
            <p:cNvSpPr/>
            <p:nvPr/>
          </p:nvSpPr>
          <p:spPr>
            <a:xfrm>
              <a:off x="1994040" y="2981880"/>
              <a:ext cx="1015560" cy="26892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grpSp>
        <p:nvGrpSpPr>
          <p:cNvPr id="863" name="Group 34"/>
          <p:cNvGrpSpPr/>
          <p:nvPr/>
        </p:nvGrpSpPr>
        <p:grpSpPr>
          <a:xfrm>
            <a:off x="2642220" y="3300959"/>
            <a:ext cx="2512440" cy="480421"/>
            <a:chOff x="2567160" y="3301920"/>
            <a:chExt cx="2512440" cy="480421"/>
          </a:xfrm>
        </p:grpSpPr>
        <p:grpSp>
          <p:nvGrpSpPr>
            <p:cNvPr id="864" name="Group 35"/>
            <p:cNvGrpSpPr/>
            <p:nvPr/>
          </p:nvGrpSpPr>
          <p:grpSpPr>
            <a:xfrm>
              <a:off x="2567160" y="3301920"/>
              <a:ext cx="2400120" cy="480421"/>
              <a:chOff x="2567160" y="3301920"/>
              <a:chExt cx="2400120" cy="480421"/>
            </a:xfrm>
          </p:grpSpPr>
          <p:sp>
            <p:nvSpPr>
              <p:cNvPr id="865" name="CustomShape 36"/>
              <p:cNvSpPr/>
              <p:nvPr/>
            </p:nvSpPr>
            <p:spPr>
              <a:xfrm>
                <a:off x="2567160" y="3338101"/>
                <a:ext cx="2400120" cy="44424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a:lstStyle/>
              <a:p>
                <a:endParaRPr lang="en-ZA" dirty="0"/>
              </a:p>
            </p:txBody>
          </p:sp>
          <p:sp>
            <p:nvSpPr>
              <p:cNvPr id="866" name="Line 37"/>
              <p:cNvSpPr/>
              <p:nvPr/>
            </p:nvSpPr>
            <p:spPr>
              <a:xfrm>
                <a:off x="3854160" y="3301920"/>
                <a:ext cx="0" cy="469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sp>
          <p:nvSpPr>
            <p:cNvPr id="867" name="CustomShape 38"/>
            <p:cNvSpPr/>
            <p:nvPr/>
          </p:nvSpPr>
          <p:spPr>
            <a:xfrm>
              <a:off x="3873600" y="3359880"/>
              <a:ext cx="120600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5678</a:t>
              </a:r>
              <a:endParaRPr lang="en-US" sz="1800" b="0" strike="noStrike" spc="-1">
                <a:latin typeface="Arial"/>
              </a:endParaRPr>
            </a:p>
          </p:txBody>
        </p:sp>
        <p:sp>
          <p:nvSpPr>
            <p:cNvPr id="868" name="CustomShape 39"/>
            <p:cNvSpPr/>
            <p:nvPr/>
          </p:nvSpPr>
          <p:spPr>
            <a:xfrm>
              <a:off x="2641680" y="3373200"/>
              <a:ext cx="120600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dirty="0">
                  <a:solidFill>
                    <a:srgbClr val="000000"/>
                  </a:solidFill>
                  <a:latin typeface="Arial"/>
                </a:rPr>
                <a:t>2:00</a:t>
              </a:r>
              <a:endParaRPr lang="en-US" sz="1800" b="0" strike="noStrike" spc="-1" dirty="0">
                <a:latin typeface="Arial"/>
              </a:endParaRPr>
            </a:p>
          </p:txBody>
        </p:sp>
      </p:grpSp>
      <p:sp>
        <p:nvSpPr>
          <p:cNvPr id="869" name="CustomShape 40"/>
          <p:cNvSpPr/>
          <p:nvPr/>
        </p:nvSpPr>
        <p:spPr>
          <a:xfrm rot="5400000">
            <a:off x="3607200" y="2971800"/>
            <a:ext cx="469440" cy="2311200"/>
          </a:xfrm>
          <a:prstGeom prst="rightBrace">
            <a:avLst>
              <a:gd name="adj1" fmla="val 40991"/>
              <a:gd name="adj2" fmla="val 50000"/>
            </a:avLst>
          </a:prstGeom>
          <a:noFill/>
          <a:ln w="38160">
            <a:solidFill>
              <a:srgbClr val="FF0000"/>
            </a:solidFill>
            <a:round/>
          </a:ln>
        </p:spPr>
        <p:style>
          <a:lnRef idx="0">
            <a:scrgbClr r="0" g="0" b="0"/>
          </a:lnRef>
          <a:fillRef idx="0">
            <a:scrgbClr r="0" g="0" b="0"/>
          </a:fillRef>
          <a:effectRef idx="0">
            <a:scrgbClr r="0" g="0" b="0"/>
          </a:effectRef>
          <a:fontRef idx="minor"/>
        </p:style>
      </p:sp>
      <p:sp>
        <p:nvSpPr>
          <p:cNvPr id="870" name="CustomShape 41"/>
          <p:cNvSpPr/>
          <p:nvPr/>
        </p:nvSpPr>
        <p:spPr>
          <a:xfrm>
            <a:off x="6362640" y="3352680"/>
            <a:ext cx="2171520" cy="404280"/>
          </a:xfrm>
          <a:prstGeom prst="rect">
            <a:avLst/>
          </a:prstGeom>
          <a:solidFill>
            <a:srgbClr val="99CCFF">
              <a:alpha val="59000"/>
            </a:srgbClr>
          </a:solidFill>
          <a:ln w="3816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871" name="Line 42"/>
          <p:cNvSpPr/>
          <p:nvPr/>
        </p:nvSpPr>
        <p:spPr>
          <a:xfrm>
            <a:off x="7467480" y="3276360"/>
            <a:ext cx="15840" cy="482760"/>
          </a:xfrm>
          <a:prstGeom prst="line">
            <a:avLst/>
          </a:prstGeom>
          <a:ln w="9360">
            <a:solidFill>
              <a:srgbClr val="0000FF"/>
            </a:solidFill>
            <a:round/>
          </a:ln>
        </p:spPr>
        <p:style>
          <a:lnRef idx="0">
            <a:scrgbClr r="0" g="0" b="0"/>
          </a:lnRef>
          <a:fillRef idx="0">
            <a:scrgbClr r="0" g="0" b="0"/>
          </a:fillRef>
          <a:effectRef idx="0">
            <a:scrgbClr r="0" g="0" b="0"/>
          </a:effectRef>
          <a:fontRef idx="minor"/>
        </p:style>
      </p:sp>
      <p:sp>
        <p:nvSpPr>
          <p:cNvPr id="872" name="CustomShape 43"/>
          <p:cNvSpPr/>
          <p:nvPr/>
        </p:nvSpPr>
        <p:spPr>
          <a:xfrm>
            <a:off x="7467480" y="3353400"/>
            <a:ext cx="120600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5678</a:t>
            </a:r>
            <a:endParaRPr lang="en-US" sz="1800" b="0" strike="noStrike" spc="-1">
              <a:latin typeface="Arial"/>
            </a:endParaRPr>
          </a:p>
        </p:txBody>
      </p:sp>
      <p:sp>
        <p:nvSpPr>
          <p:cNvPr id="873" name="CustomShape 44"/>
          <p:cNvSpPr/>
          <p:nvPr/>
        </p:nvSpPr>
        <p:spPr>
          <a:xfrm>
            <a:off x="6400800" y="3353400"/>
            <a:ext cx="99036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2:00</a:t>
            </a:r>
            <a:endParaRPr lang="en-US" sz="1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SRSW Regular </a:t>
            </a:r>
            <a:r>
              <a:rPr lang="en-US" sz="4000" b="0" strike="noStrike" spc="-1">
                <a:solidFill>
                  <a:srgbClr val="000000"/>
                </a:solidFill>
                <a:latin typeface="Wingdings"/>
              </a:rPr>
              <a:t></a:t>
            </a:r>
            <a:r>
              <a:rPr lang="en-US" sz="4000" b="0" strike="noStrike" spc="-1">
                <a:solidFill>
                  <a:srgbClr val="000000"/>
                </a:solidFill>
                <a:latin typeface="Arial"/>
              </a:rPr>
              <a:t> SRSW Atomic </a:t>
            </a:r>
          </a:p>
        </p:txBody>
      </p:sp>
      <p:sp>
        <p:nvSpPr>
          <p:cNvPr id="875" name="CustomShape 2"/>
          <p:cNvSpPr/>
          <p:nvPr/>
        </p:nvSpPr>
        <p:spPr>
          <a:xfrm>
            <a:off x="536400" y="1370160"/>
            <a:ext cx="120060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writer</a:t>
            </a:r>
            <a:endParaRPr lang="en-US" sz="1800" b="0" strike="noStrike" spc="-1">
              <a:latin typeface="Arial"/>
            </a:endParaRPr>
          </a:p>
        </p:txBody>
      </p:sp>
      <p:sp>
        <p:nvSpPr>
          <p:cNvPr id="876" name="CustomShape 3"/>
          <p:cNvSpPr/>
          <p:nvPr/>
        </p:nvSpPr>
        <p:spPr>
          <a:xfrm>
            <a:off x="7364520" y="2855880"/>
            <a:ext cx="130140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3333CC"/>
                </a:solidFill>
                <a:latin typeface="Arial"/>
              </a:rPr>
              <a:t>reader</a:t>
            </a:r>
            <a:endParaRPr lang="en-US" sz="1800" b="0" strike="noStrike" spc="-1">
              <a:latin typeface="Arial"/>
            </a:endParaRPr>
          </a:p>
        </p:txBody>
      </p:sp>
      <p:grpSp>
        <p:nvGrpSpPr>
          <p:cNvPr id="877" name="Group 4"/>
          <p:cNvGrpSpPr/>
          <p:nvPr/>
        </p:nvGrpSpPr>
        <p:grpSpPr>
          <a:xfrm>
            <a:off x="6324480" y="1650960"/>
            <a:ext cx="1752480" cy="1523880"/>
            <a:chOff x="6324480" y="1650960"/>
            <a:chExt cx="1752480" cy="1523880"/>
          </a:xfrm>
        </p:grpSpPr>
        <p:grpSp>
          <p:nvGrpSpPr>
            <p:cNvPr id="878" name="Group 5"/>
            <p:cNvGrpSpPr/>
            <p:nvPr/>
          </p:nvGrpSpPr>
          <p:grpSpPr>
            <a:xfrm>
              <a:off x="6629400" y="1650960"/>
              <a:ext cx="1447560" cy="1295280"/>
              <a:chOff x="6629400" y="1650960"/>
              <a:chExt cx="1447560" cy="1295280"/>
            </a:xfrm>
          </p:grpSpPr>
          <p:sp>
            <p:nvSpPr>
              <p:cNvPr id="879" name="CustomShape 6"/>
              <p:cNvSpPr/>
              <p:nvPr/>
            </p:nvSpPr>
            <p:spPr>
              <a:xfrm flipH="1">
                <a:off x="662940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0" name="CustomShape 7"/>
              <p:cNvSpPr/>
              <p:nvPr/>
            </p:nvSpPr>
            <p:spPr>
              <a:xfrm flipH="1">
                <a:off x="6959520" y="18032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1" name="CustomShape 8"/>
              <p:cNvSpPr/>
              <p:nvPr/>
            </p:nvSpPr>
            <p:spPr>
              <a:xfrm flipH="1">
                <a:off x="7315200" y="16509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2" name="CustomShape 9"/>
              <p:cNvSpPr/>
              <p:nvPr/>
            </p:nvSpPr>
            <p:spPr>
              <a:xfrm flipH="1">
                <a:off x="6705720" y="16509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83" name="CustomShape 10"/>
              <p:cNvSpPr/>
              <p:nvPr/>
            </p:nvSpPr>
            <p:spPr>
              <a:xfrm flipH="1">
                <a:off x="7162920" y="18032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84" name="CustomShape 11"/>
              <p:cNvSpPr/>
              <p:nvPr/>
            </p:nvSpPr>
            <p:spPr>
              <a:xfrm flipH="1">
                <a:off x="6705720" y="21844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85" name="CustomShape 12"/>
              <p:cNvSpPr/>
              <p:nvPr/>
            </p:nvSpPr>
            <p:spPr>
              <a:xfrm flipH="1">
                <a:off x="7162200" y="24130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6" name="CustomShape 13"/>
              <p:cNvSpPr/>
              <p:nvPr/>
            </p:nvSpPr>
            <p:spPr>
              <a:xfrm flipH="1">
                <a:off x="7466760" y="21844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7" name="CustomShape 14"/>
              <p:cNvSpPr/>
              <p:nvPr/>
            </p:nvSpPr>
            <p:spPr>
              <a:xfrm flipH="1">
                <a:off x="7772400" y="19558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88" name="CustomShape 15"/>
            <p:cNvSpPr/>
            <p:nvPr/>
          </p:nvSpPr>
          <p:spPr>
            <a:xfrm flipH="1">
              <a:off x="6324480" y="28702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889" name="CustomShape 16"/>
          <p:cNvSpPr/>
          <p:nvPr/>
        </p:nvSpPr>
        <p:spPr>
          <a:xfrm>
            <a:off x="4952880" y="3352680"/>
            <a:ext cx="3682800" cy="1536480"/>
          </a:xfrm>
          <a:prstGeom prst="cloudCallout">
            <a:avLst>
              <a:gd name="adj1" fmla="val 1338"/>
              <a:gd name="adj2" fmla="val -85227"/>
            </a:avLst>
          </a:prstGeom>
          <a:solidFill>
            <a:schemeClr val="bg1"/>
          </a:solid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000" b="0" strike="noStrike" spc="-1">
                <a:solidFill>
                  <a:srgbClr val="0000FF"/>
                </a:solidFill>
                <a:latin typeface="Arial"/>
              </a:rPr>
              <a:t>1:45 1234 </a:t>
            </a:r>
            <a:r>
              <a:rPr lang="en-US" sz="2000" b="0" strike="noStrike" spc="-1">
                <a:solidFill>
                  <a:srgbClr val="000000"/>
                </a:solidFill>
                <a:latin typeface="Arial"/>
              </a:rPr>
              <a:t>Less</a:t>
            </a:r>
            <a:r>
              <a:rPr lang="en-US" sz="2000" b="0" strike="noStrike" spc="-1">
                <a:solidFill>
                  <a:srgbClr val="0000FF"/>
                </a:solidFill>
                <a:latin typeface="Arial"/>
              </a:rPr>
              <a:t> </a:t>
            </a:r>
            <a:r>
              <a:rPr lang="en-US" sz="2000" b="0" strike="noStrike" spc="-1">
                <a:solidFill>
                  <a:srgbClr val="000000"/>
                </a:solidFill>
                <a:latin typeface="Arial"/>
              </a:rPr>
              <a:t>than</a:t>
            </a:r>
            <a:r>
              <a:rPr lang="en-US" sz="2000" b="0" strike="noStrike" spc="-1">
                <a:solidFill>
                  <a:srgbClr val="0000FF"/>
                </a:solidFill>
                <a:latin typeface="Arial"/>
              </a:rPr>
              <a:t> 2:00 5678 </a:t>
            </a:r>
            <a:endParaRPr lang="en-US" sz="2000" b="0" strike="noStrike" spc="-1">
              <a:latin typeface="Arial"/>
            </a:endParaRPr>
          </a:p>
          <a:p>
            <a:pPr marL="231840" indent="-231480">
              <a:lnSpc>
                <a:spcPct val="100000"/>
              </a:lnSpc>
              <a:tabLst>
                <a:tab pos="0" algn="l"/>
              </a:tabLst>
            </a:pPr>
            <a:r>
              <a:rPr lang="en-US" sz="2000" b="0" strike="noStrike" spc="-1">
                <a:solidFill>
                  <a:srgbClr val="000000"/>
                </a:solidFill>
                <a:latin typeface="Arial"/>
              </a:rPr>
              <a:t>So stick with </a:t>
            </a:r>
            <a:r>
              <a:rPr lang="en-US" sz="2000" b="0" strike="noStrike" spc="-1">
                <a:solidFill>
                  <a:srgbClr val="0000FF"/>
                </a:solidFill>
                <a:latin typeface="Arial"/>
              </a:rPr>
              <a:t>5678</a:t>
            </a:r>
            <a:endParaRPr lang="en-US" sz="2000" b="0" strike="noStrike" spc="-1">
              <a:latin typeface="Arial"/>
            </a:endParaRPr>
          </a:p>
        </p:txBody>
      </p:sp>
      <p:grpSp>
        <p:nvGrpSpPr>
          <p:cNvPr id="890" name="Group 17"/>
          <p:cNvGrpSpPr/>
          <p:nvPr/>
        </p:nvGrpSpPr>
        <p:grpSpPr>
          <a:xfrm>
            <a:off x="1422360" y="1879560"/>
            <a:ext cx="1752480" cy="1523880"/>
            <a:chOff x="1422360" y="1879560"/>
            <a:chExt cx="1752480" cy="1523880"/>
          </a:xfrm>
        </p:grpSpPr>
        <p:grpSp>
          <p:nvGrpSpPr>
            <p:cNvPr id="891" name="Group 18"/>
            <p:cNvGrpSpPr/>
            <p:nvPr/>
          </p:nvGrpSpPr>
          <p:grpSpPr>
            <a:xfrm>
              <a:off x="1422360" y="1879560"/>
              <a:ext cx="1447560" cy="1295280"/>
              <a:chOff x="1422360" y="1879560"/>
              <a:chExt cx="1447560" cy="1295280"/>
            </a:xfrm>
          </p:grpSpPr>
          <p:sp>
            <p:nvSpPr>
              <p:cNvPr id="892" name="CustomShape 19"/>
              <p:cNvSpPr/>
              <p:nvPr/>
            </p:nvSpPr>
            <p:spPr>
              <a:xfrm>
                <a:off x="2641680" y="22604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3" name="CustomShape 20"/>
              <p:cNvSpPr/>
              <p:nvPr/>
            </p:nvSpPr>
            <p:spPr>
              <a:xfrm>
                <a:off x="2311560" y="203184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4" name="CustomShape 21"/>
              <p:cNvSpPr/>
              <p:nvPr/>
            </p:nvSpPr>
            <p:spPr>
              <a:xfrm>
                <a:off x="1955880" y="187956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5" name="CustomShape 22"/>
              <p:cNvSpPr/>
              <p:nvPr/>
            </p:nvSpPr>
            <p:spPr>
              <a:xfrm>
                <a:off x="1541520" y="187956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96" name="CustomShape 23"/>
              <p:cNvSpPr/>
              <p:nvPr/>
            </p:nvSpPr>
            <p:spPr>
              <a:xfrm>
                <a:off x="1557360" y="203184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97" name="CustomShape 24"/>
              <p:cNvSpPr/>
              <p:nvPr/>
            </p:nvSpPr>
            <p:spPr>
              <a:xfrm>
                <a:off x="2311560" y="2413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98" name="CustomShape 25"/>
              <p:cNvSpPr/>
              <p:nvPr/>
            </p:nvSpPr>
            <p:spPr>
              <a:xfrm>
                <a:off x="1955880" y="2641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9" name="CustomShape 26"/>
              <p:cNvSpPr/>
              <p:nvPr/>
            </p:nvSpPr>
            <p:spPr>
              <a:xfrm>
                <a:off x="1650960" y="2413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00" name="CustomShape 27"/>
              <p:cNvSpPr/>
              <p:nvPr/>
            </p:nvSpPr>
            <p:spPr>
              <a:xfrm>
                <a:off x="1422360" y="2184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901" name="CustomShape 28"/>
            <p:cNvSpPr/>
            <p:nvPr/>
          </p:nvSpPr>
          <p:spPr>
            <a:xfrm>
              <a:off x="1955880" y="3098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902" name="CustomShape 29"/>
          <p:cNvSpPr/>
          <p:nvPr/>
        </p:nvSpPr>
        <p:spPr>
          <a:xfrm>
            <a:off x="888840" y="57024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231840" indent="-231480">
              <a:lnSpc>
                <a:spcPct val="100000"/>
              </a:lnSpc>
              <a:tabLst>
                <a:tab pos="0" algn="l"/>
              </a:tabLst>
            </a:pPr>
            <a:r>
              <a:rPr lang="en-US" sz="1800" b="0" strike="noStrike" spc="-1">
                <a:solidFill>
                  <a:srgbClr val="FFFFFF"/>
                </a:solidFill>
                <a:latin typeface="Arial"/>
              </a:rPr>
              <a:t>time</a:t>
            </a:r>
            <a:endParaRPr lang="en-US" sz="1800" b="0" strike="noStrike" spc="-1">
              <a:latin typeface="Arial"/>
            </a:endParaRPr>
          </a:p>
        </p:txBody>
      </p:sp>
      <p:sp>
        <p:nvSpPr>
          <p:cNvPr id="903" name="CustomShape 30"/>
          <p:cNvSpPr/>
          <p:nvPr/>
        </p:nvSpPr>
        <p:spPr>
          <a:xfrm>
            <a:off x="1819440" y="4508640"/>
            <a:ext cx="3163680" cy="509400"/>
          </a:xfrm>
          <a:prstGeom prst="leftRightArrow">
            <a:avLst>
              <a:gd name="adj1" fmla="val 50000"/>
              <a:gd name="adj2" fmla="val 124174"/>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a:solidFill>
                  <a:srgbClr val="000000"/>
                </a:solidFill>
                <a:latin typeface="Arial"/>
              </a:rPr>
              <a:t>Reg write(</a:t>
            </a:r>
            <a:r>
              <a:rPr lang="en-US" sz="1800" b="0" strike="noStrike" spc="-1">
                <a:solidFill>
                  <a:srgbClr val="FF0000"/>
                </a:solidFill>
                <a:latin typeface="Arial"/>
              </a:rPr>
              <a:t>2:00</a:t>
            </a:r>
            <a:r>
              <a:rPr lang="en-US" sz="1800" b="0" strike="noStrike" spc="-1">
                <a:solidFill>
                  <a:srgbClr val="000000"/>
                </a:solidFill>
                <a:latin typeface="Arial"/>
              </a:rPr>
              <a:t> </a:t>
            </a:r>
            <a:r>
              <a:rPr lang="en-US" sz="1800" b="0" strike="noStrike" spc="-1">
                <a:solidFill>
                  <a:srgbClr val="FF0000"/>
                </a:solidFill>
                <a:latin typeface="Arial"/>
              </a:rPr>
              <a:t>5678</a:t>
            </a:r>
            <a:r>
              <a:rPr lang="en-US" sz="1800" b="0" strike="noStrike" spc="-1">
                <a:solidFill>
                  <a:srgbClr val="000000"/>
                </a:solidFill>
                <a:latin typeface="Arial"/>
              </a:rPr>
              <a:t>)</a:t>
            </a:r>
            <a:endParaRPr lang="en-US" sz="1800" b="0" strike="noStrike" spc="-1">
              <a:latin typeface="Arial"/>
            </a:endParaRPr>
          </a:p>
        </p:txBody>
      </p:sp>
      <p:sp>
        <p:nvSpPr>
          <p:cNvPr id="904" name="CustomShape 31"/>
          <p:cNvSpPr/>
          <p:nvPr/>
        </p:nvSpPr>
        <p:spPr>
          <a:xfrm>
            <a:off x="3693960" y="5078520"/>
            <a:ext cx="2376000" cy="509400"/>
          </a:xfrm>
          <a:prstGeom prst="leftRightArrow">
            <a:avLst>
              <a:gd name="adj1" fmla="val 50000"/>
              <a:gd name="adj2" fmla="val 93271"/>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dirty="0">
                <a:solidFill>
                  <a:srgbClr val="000000"/>
                </a:solidFill>
                <a:latin typeface="Arial"/>
              </a:rPr>
              <a:t>read(</a:t>
            </a:r>
            <a:r>
              <a:rPr lang="en-US" sz="1800" b="0" strike="noStrike" spc="-1" dirty="0">
                <a:solidFill>
                  <a:srgbClr val="0000FF"/>
                </a:solidFill>
                <a:latin typeface="Arial"/>
              </a:rPr>
              <a:t>1:45</a:t>
            </a:r>
            <a:r>
              <a:rPr lang="en-US" sz="1800" b="0" strike="noStrike" spc="-1" dirty="0">
                <a:solidFill>
                  <a:srgbClr val="000000"/>
                </a:solidFill>
                <a:latin typeface="Arial"/>
              </a:rPr>
              <a:t> </a:t>
            </a:r>
            <a:r>
              <a:rPr lang="en-US" sz="1800" b="0" strike="noStrike" spc="-1" dirty="0">
                <a:solidFill>
                  <a:srgbClr val="0000FF"/>
                </a:solidFill>
                <a:latin typeface="Arial"/>
              </a:rPr>
              <a:t>1234</a:t>
            </a:r>
            <a:r>
              <a:rPr lang="en-US" sz="1800" b="0" strike="noStrike" spc="-1" dirty="0">
                <a:solidFill>
                  <a:srgbClr val="000000"/>
                </a:solidFill>
                <a:latin typeface="Arial"/>
              </a:rPr>
              <a:t>)</a:t>
            </a:r>
            <a:endParaRPr lang="en-US" sz="1800" b="0" strike="noStrike" spc="-1" dirty="0">
              <a:latin typeface="Arial"/>
            </a:endParaRPr>
          </a:p>
        </p:txBody>
      </p:sp>
      <p:sp>
        <p:nvSpPr>
          <p:cNvPr id="905" name="CustomShape 32"/>
          <p:cNvSpPr/>
          <p:nvPr/>
        </p:nvSpPr>
        <p:spPr>
          <a:xfrm>
            <a:off x="139680" y="4395960"/>
            <a:ext cx="115056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0000"/>
                </a:solidFill>
                <a:latin typeface="Arial"/>
              </a:rPr>
              <a:t>1:45</a:t>
            </a:r>
            <a:r>
              <a:rPr lang="en-US" sz="1800" b="0" strike="noStrike" spc="-1">
                <a:solidFill>
                  <a:srgbClr val="000000"/>
                </a:solidFill>
                <a:latin typeface="Arial"/>
              </a:rPr>
              <a:t> </a:t>
            </a:r>
            <a:endParaRPr lang="en-US" sz="1800" b="0" strike="noStrike" spc="-1">
              <a:latin typeface="Arial"/>
            </a:endParaRPr>
          </a:p>
          <a:p>
            <a:pPr marL="231840" indent="-231480">
              <a:lnSpc>
                <a:spcPct val="100000"/>
              </a:lnSpc>
              <a:tabLst>
                <a:tab pos="0" algn="l"/>
              </a:tabLst>
            </a:pPr>
            <a:r>
              <a:rPr lang="en-US" sz="1800" b="0" strike="noStrike" spc="-1">
                <a:solidFill>
                  <a:srgbClr val="FF0000"/>
                </a:solidFill>
                <a:latin typeface="Arial"/>
              </a:rPr>
              <a:t>1234</a:t>
            </a:r>
            <a:endParaRPr lang="en-US" sz="1800" b="0" strike="noStrike" spc="-1">
              <a:latin typeface="Arial"/>
            </a:endParaRPr>
          </a:p>
        </p:txBody>
      </p:sp>
      <p:sp>
        <p:nvSpPr>
          <p:cNvPr id="906" name="CustomShape 33"/>
          <p:cNvSpPr/>
          <p:nvPr/>
        </p:nvSpPr>
        <p:spPr>
          <a:xfrm>
            <a:off x="1128600" y="5078520"/>
            <a:ext cx="2376000" cy="509400"/>
          </a:xfrm>
          <a:prstGeom prst="leftRightArrow">
            <a:avLst>
              <a:gd name="adj1" fmla="val 50000"/>
              <a:gd name="adj2" fmla="val 93271"/>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US" sz="1800" b="0" strike="noStrike" spc="-1" dirty="0">
                <a:solidFill>
                  <a:srgbClr val="000000"/>
                </a:solidFill>
                <a:latin typeface="Arial"/>
              </a:rPr>
              <a:t>read(</a:t>
            </a:r>
            <a:r>
              <a:rPr lang="en-US" sz="1800" b="0" strike="noStrike" spc="-1" dirty="0">
                <a:solidFill>
                  <a:srgbClr val="0000FF"/>
                </a:solidFill>
                <a:latin typeface="Arial"/>
              </a:rPr>
              <a:t>2:00</a:t>
            </a:r>
            <a:r>
              <a:rPr lang="en-US" sz="1800" b="0" strike="noStrike" spc="-1" dirty="0">
                <a:solidFill>
                  <a:srgbClr val="000000"/>
                </a:solidFill>
                <a:latin typeface="Arial"/>
              </a:rPr>
              <a:t> </a:t>
            </a:r>
            <a:r>
              <a:rPr lang="en-US" sz="1800" b="0" strike="noStrike" spc="-1" dirty="0">
                <a:solidFill>
                  <a:srgbClr val="0000FF"/>
                </a:solidFill>
                <a:latin typeface="Arial"/>
              </a:rPr>
              <a:t>5678</a:t>
            </a:r>
            <a:r>
              <a:rPr lang="en-US" sz="1800" b="0" strike="noStrike" spc="-1" dirty="0">
                <a:solidFill>
                  <a:srgbClr val="000000"/>
                </a:solidFill>
                <a:latin typeface="Arial"/>
              </a:rPr>
              <a:t>)</a:t>
            </a:r>
            <a:endParaRPr lang="en-US" sz="1800" b="0" strike="noStrike" spc="-1" dirty="0">
              <a:latin typeface="Arial"/>
            </a:endParaRPr>
          </a:p>
        </p:txBody>
      </p:sp>
      <p:grpSp>
        <p:nvGrpSpPr>
          <p:cNvPr id="907" name="Group 34"/>
          <p:cNvGrpSpPr/>
          <p:nvPr/>
        </p:nvGrpSpPr>
        <p:grpSpPr>
          <a:xfrm>
            <a:off x="2629080" y="3288960"/>
            <a:ext cx="2463480" cy="482760"/>
            <a:chOff x="2629080" y="3288960"/>
            <a:chExt cx="2463480" cy="482760"/>
          </a:xfrm>
        </p:grpSpPr>
        <p:grpSp>
          <p:nvGrpSpPr>
            <p:cNvPr id="908" name="Group 35"/>
            <p:cNvGrpSpPr/>
            <p:nvPr/>
          </p:nvGrpSpPr>
          <p:grpSpPr>
            <a:xfrm>
              <a:off x="2641680" y="3288960"/>
              <a:ext cx="2450880" cy="482760"/>
              <a:chOff x="2641680" y="3288960"/>
              <a:chExt cx="2450880" cy="482760"/>
            </a:xfrm>
          </p:grpSpPr>
          <p:sp>
            <p:nvSpPr>
              <p:cNvPr id="909" name="CustomShape 36"/>
              <p:cNvSpPr/>
              <p:nvPr/>
            </p:nvSpPr>
            <p:spPr>
              <a:xfrm>
                <a:off x="2641680" y="3315240"/>
                <a:ext cx="245088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910" name="Line 37"/>
              <p:cNvSpPr/>
              <p:nvPr/>
            </p:nvSpPr>
            <p:spPr>
              <a:xfrm>
                <a:off x="3867120" y="3288960"/>
                <a:ext cx="0" cy="48276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sp>
          <p:nvSpPr>
            <p:cNvPr id="911" name="CustomShape 38"/>
            <p:cNvSpPr/>
            <p:nvPr/>
          </p:nvSpPr>
          <p:spPr>
            <a:xfrm>
              <a:off x="3962520" y="3373200"/>
              <a:ext cx="109188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sp>
          <p:nvSpPr>
            <p:cNvPr id="912" name="CustomShape 39"/>
            <p:cNvSpPr/>
            <p:nvPr/>
          </p:nvSpPr>
          <p:spPr>
            <a:xfrm>
              <a:off x="2629080" y="3385800"/>
              <a:ext cx="120600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grpSp>
      <p:sp>
        <p:nvSpPr>
          <p:cNvPr id="913" name="CustomShape 40"/>
          <p:cNvSpPr/>
          <p:nvPr/>
        </p:nvSpPr>
        <p:spPr>
          <a:xfrm>
            <a:off x="4257720" y="5910120"/>
            <a:ext cx="1018800" cy="365040"/>
          </a:xfrm>
          <a:prstGeom prst="rect">
            <a:avLst/>
          </a:prstGeom>
          <a:noFill/>
          <a:ln w="38160">
            <a:noFill/>
          </a:ln>
        </p:spPr>
        <p:style>
          <a:lnRef idx="0">
            <a:scrgbClr r="0" g="0" b="0"/>
          </a:lnRef>
          <a:fillRef idx="0">
            <a:scrgbClr r="0" g="0" b="0"/>
          </a:fillRef>
          <a:effectRef idx="0">
            <a:scrgbClr r="0" g="0" b="0"/>
          </a:effectRef>
          <a:fontRef idx="minor"/>
        </p:style>
      </p:sp>
      <p:sp>
        <p:nvSpPr>
          <p:cNvPr id="914" name="CustomShape 41"/>
          <p:cNvSpPr/>
          <p:nvPr/>
        </p:nvSpPr>
        <p:spPr>
          <a:xfrm>
            <a:off x="4861080" y="5767560"/>
            <a:ext cx="183960" cy="383760"/>
          </a:xfrm>
          <a:prstGeom prst="rect">
            <a:avLst/>
          </a:prstGeom>
          <a:noFill/>
          <a:ln w="9360">
            <a:noFill/>
          </a:ln>
        </p:spPr>
        <p:style>
          <a:lnRef idx="0">
            <a:scrgbClr r="0" g="0" b="0"/>
          </a:lnRef>
          <a:fillRef idx="0">
            <a:scrgbClr r="0" g="0" b="0"/>
          </a:fillRef>
          <a:effectRef idx="0">
            <a:scrgbClr r="0" g="0" b="0"/>
          </a:effectRef>
          <a:fontRef idx="minor"/>
        </p:style>
      </p:sp>
      <p:grpSp>
        <p:nvGrpSpPr>
          <p:cNvPr id="915" name="Group 42"/>
          <p:cNvGrpSpPr/>
          <p:nvPr/>
        </p:nvGrpSpPr>
        <p:grpSpPr>
          <a:xfrm>
            <a:off x="2641680" y="3288960"/>
            <a:ext cx="2463480" cy="482760"/>
            <a:chOff x="2641680" y="3288960"/>
            <a:chExt cx="2463480" cy="482760"/>
          </a:xfrm>
        </p:grpSpPr>
        <p:grpSp>
          <p:nvGrpSpPr>
            <p:cNvPr id="916" name="Group 43"/>
            <p:cNvGrpSpPr/>
            <p:nvPr/>
          </p:nvGrpSpPr>
          <p:grpSpPr>
            <a:xfrm>
              <a:off x="2654280" y="3288960"/>
              <a:ext cx="2450880" cy="482760"/>
              <a:chOff x="2654280" y="3288960"/>
              <a:chExt cx="2450880" cy="482760"/>
            </a:xfrm>
          </p:grpSpPr>
          <p:sp>
            <p:nvSpPr>
              <p:cNvPr id="917" name="CustomShape 44"/>
              <p:cNvSpPr/>
              <p:nvPr/>
            </p:nvSpPr>
            <p:spPr>
              <a:xfrm>
                <a:off x="2654280" y="3315240"/>
                <a:ext cx="245088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918" name="Line 45"/>
              <p:cNvSpPr/>
              <p:nvPr/>
            </p:nvSpPr>
            <p:spPr>
              <a:xfrm>
                <a:off x="3879720" y="3288960"/>
                <a:ext cx="0" cy="48276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sp>
          <p:nvSpPr>
            <p:cNvPr id="919" name="CustomShape 46"/>
            <p:cNvSpPr/>
            <p:nvPr/>
          </p:nvSpPr>
          <p:spPr>
            <a:xfrm>
              <a:off x="3975120" y="3373200"/>
              <a:ext cx="109188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5678</a:t>
              </a:r>
              <a:endParaRPr lang="en-US" sz="1800" b="0" strike="noStrike" spc="-1">
                <a:latin typeface="Arial"/>
              </a:endParaRPr>
            </a:p>
          </p:txBody>
        </p:sp>
        <p:sp>
          <p:nvSpPr>
            <p:cNvPr id="920" name="CustomShape 47"/>
            <p:cNvSpPr/>
            <p:nvPr/>
          </p:nvSpPr>
          <p:spPr>
            <a:xfrm>
              <a:off x="2641680" y="3385800"/>
              <a:ext cx="1206000" cy="3650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2:00</a:t>
              </a:r>
              <a:endParaRPr lang="en-US" sz="1800" b="0" strike="noStrike" spc="-1">
                <a:latin typeface="Arial"/>
              </a:endParaRPr>
            </a:p>
          </p:txBody>
        </p:sp>
      </p:grpSp>
      <p:sp>
        <p:nvSpPr>
          <p:cNvPr id="921" name="CustomShape 48"/>
          <p:cNvSpPr/>
          <p:nvPr/>
        </p:nvSpPr>
        <p:spPr>
          <a:xfrm rot="20162400">
            <a:off x="8730632" y="1044863"/>
            <a:ext cx="3348000" cy="173592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5400" b="0" strike="noStrike" spc="-1" dirty="0">
                <a:solidFill>
                  <a:srgbClr val="000000"/>
                </a:solidFill>
                <a:latin typeface="Arial"/>
              </a:rPr>
              <a:t>Same as</a:t>
            </a:r>
            <a:endParaRPr lang="en-US" sz="5400" b="0" strike="noStrike" spc="-1" dirty="0">
              <a:latin typeface="Arial"/>
            </a:endParaRPr>
          </a:p>
          <a:p>
            <a:pPr marL="231840" indent="-231480">
              <a:lnSpc>
                <a:spcPct val="100000"/>
              </a:lnSpc>
              <a:tabLst>
                <a:tab pos="0" algn="l"/>
              </a:tabLst>
            </a:pPr>
            <a:r>
              <a:rPr lang="en-US" sz="5400" b="0" strike="noStrike" spc="-1" dirty="0">
                <a:solidFill>
                  <a:srgbClr val="000000"/>
                </a:solidFill>
                <a:latin typeface="Arial"/>
              </a:rPr>
              <a:t>Atomic</a:t>
            </a:r>
            <a:endParaRPr lang="en-US" sz="54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Atomic SRSW</a:t>
            </a:r>
            <a:endParaRPr lang="en-US" sz="4400" b="0" strike="noStrike" spc="-1">
              <a:solidFill>
                <a:srgbClr val="000000"/>
              </a:solidFill>
              <a:latin typeface="Arial"/>
            </a:endParaRPr>
          </a:p>
        </p:txBody>
      </p:sp>
      <p:sp>
        <p:nvSpPr>
          <p:cNvPr id="923" name="TextShape 2"/>
          <p:cNvSpPr txBox="1"/>
          <p:nvPr/>
        </p:nvSpPr>
        <p:spPr>
          <a:xfrm>
            <a:off x="457200" y="1676520"/>
            <a:ext cx="8229240" cy="4800240"/>
          </a:xfrm>
          <a:prstGeom prst="rect">
            <a:avLst/>
          </a:prstGeom>
          <a:noFill/>
          <a:ln w="9360">
            <a:solidFill>
              <a:srgbClr val="000000"/>
            </a:solidFill>
            <a:miter/>
          </a:ln>
        </p:spPr>
        <p:txBody>
          <a:bodyPr>
            <a:noAutofit/>
          </a:bodyPr>
          <a:lstStyle/>
          <a:p>
            <a:pPr marL="343080" indent="-342720">
              <a:lnSpc>
                <a:spcPct val="100000"/>
              </a:lnSpc>
              <a:spcBef>
                <a:spcPts val="360"/>
              </a:spcBef>
              <a:tabLst>
                <a:tab pos="0" algn="l"/>
              </a:tabLst>
            </a:pPr>
            <a:r>
              <a:rPr lang="en-ZA" sz="1800" b="1" strike="noStrike" spc="-1">
                <a:solidFill>
                  <a:srgbClr val="000000"/>
                </a:solidFill>
                <a:latin typeface="Lucida Console"/>
              </a:rPr>
              <a:t>public class StampedValue&lt;T&gt;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public long stamp;</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public T value;</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public StampedValue (T init)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stamp = 0;</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value = init;</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public StampedValue max (StampedValue x,StampedValue y)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if (x.stamp &gt; y.stamp)</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return x;</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else return y;</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a:t>
            </a:r>
            <a:endParaRPr lang="en-US"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BooleanMRSW vs Regular BooleanMRSW</a:t>
            </a:r>
          </a:p>
        </p:txBody>
      </p:sp>
      <p:sp>
        <p:nvSpPr>
          <p:cNvPr id="281" name="TextShape 2"/>
          <p:cNvSpPr txBox="1"/>
          <p:nvPr/>
        </p:nvSpPr>
        <p:spPr>
          <a:xfrm>
            <a:off x="457200" y="1981080"/>
            <a:ext cx="8229240" cy="4190760"/>
          </a:xfrm>
          <a:prstGeom prst="rect">
            <a:avLst/>
          </a:prstGeom>
          <a:noFill/>
          <a:ln w="9360">
            <a:noFill/>
          </a:ln>
        </p:spPr>
        <p:txBody>
          <a:bodyPr>
            <a:noAutofit/>
          </a:bodyPr>
          <a:lstStyle/>
          <a:p>
            <a:pPr marL="343080" indent="-342720">
              <a:lnSpc>
                <a:spcPct val="90000"/>
              </a:lnSpc>
              <a:spcBef>
                <a:spcPts val="641"/>
              </a:spcBef>
              <a:buClr>
                <a:srgbClr val="779F92"/>
              </a:buClr>
              <a:buSzPct val="75000"/>
              <a:buFont typeface="Wingdings" charset="2"/>
              <a:buChar char=""/>
            </a:pPr>
            <a:r>
              <a:rPr lang="en-US" sz="3200" b="0" strike="noStrike" spc="-1" dirty="0">
                <a:solidFill>
                  <a:srgbClr val="000000"/>
                </a:solidFill>
                <a:latin typeface="Arial"/>
              </a:rPr>
              <a:t>Only difference is when newly written value is same as old value:</a:t>
            </a:r>
          </a:p>
          <a:p>
            <a:pPr marL="743040" lvl="1" indent="-285480">
              <a:lnSpc>
                <a:spcPct val="90000"/>
              </a:lnSpc>
              <a:spcBef>
                <a:spcPts val="561"/>
              </a:spcBef>
              <a:buClr>
                <a:srgbClr val="9DC2D7"/>
              </a:buClr>
              <a:buSzPct val="80000"/>
              <a:buFont typeface="Wingdings" charset="2"/>
              <a:buChar char=""/>
            </a:pPr>
            <a:r>
              <a:rPr lang="en-US" sz="2800" b="0" strike="noStrike" spc="-1" dirty="0">
                <a:solidFill>
                  <a:srgbClr val="000000"/>
                </a:solidFill>
                <a:latin typeface="Arial"/>
              </a:rPr>
              <a:t>Safe register can return either Boolean value</a:t>
            </a:r>
          </a:p>
          <a:p>
            <a:pPr marL="743040" lvl="1" indent="-285480">
              <a:lnSpc>
                <a:spcPct val="90000"/>
              </a:lnSpc>
              <a:spcBef>
                <a:spcPts val="561"/>
              </a:spcBef>
              <a:buClr>
                <a:srgbClr val="9DC2D7"/>
              </a:buClr>
              <a:buSzPct val="80000"/>
              <a:buFont typeface="Wingdings" charset="2"/>
              <a:buChar char=""/>
            </a:pPr>
            <a:r>
              <a:rPr lang="en-US" sz="2800" b="0" strike="noStrike" spc="-1" dirty="0">
                <a:solidFill>
                  <a:srgbClr val="000000"/>
                </a:solidFill>
                <a:latin typeface="Arial"/>
              </a:rPr>
              <a:t>Regular register can return either new value or old value – if both new and old is x, then regular can only return x</a:t>
            </a:r>
          </a:p>
          <a:p>
            <a:endParaRPr lang="en-US" sz="2800" b="0" strike="noStrike" spc="-1" dirty="0">
              <a:solidFill>
                <a:srgbClr val="000000"/>
              </a:solidFill>
              <a:latin typeface="Arial"/>
            </a:endParaRPr>
          </a:p>
          <a:p>
            <a:pPr marL="743040" lvl="1" indent="-285480">
              <a:lnSpc>
                <a:spcPct val="90000"/>
              </a:lnSpc>
              <a:spcBef>
                <a:spcPts val="561"/>
              </a:spcBef>
              <a:buClr>
                <a:srgbClr val="9DC2D7"/>
              </a:buClr>
              <a:buSzPct val="80000"/>
              <a:buFont typeface="Wingdings" charset="2"/>
              <a:buChar char=""/>
            </a:pPr>
            <a:r>
              <a:rPr lang="en-US" sz="2800" b="0" strike="noStrike" spc="-1" dirty="0">
                <a:solidFill>
                  <a:srgbClr val="000000"/>
                </a:solidFill>
                <a:latin typeface="Arial"/>
              </a:rPr>
              <a:t>So… write value only if distinct from previous written value</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Atomic SRSW</a:t>
            </a:r>
            <a:endParaRPr lang="en-US" sz="4400" b="0" strike="noStrike" spc="-1">
              <a:solidFill>
                <a:srgbClr val="000000"/>
              </a:solidFill>
              <a:latin typeface="Arial"/>
            </a:endParaRPr>
          </a:p>
        </p:txBody>
      </p:sp>
      <p:sp>
        <p:nvSpPr>
          <p:cNvPr id="925" name="TextShape 2"/>
          <p:cNvSpPr txBox="1"/>
          <p:nvPr/>
        </p:nvSpPr>
        <p:spPr>
          <a:xfrm>
            <a:off x="228600" y="1523880"/>
            <a:ext cx="8610120" cy="5333760"/>
          </a:xfrm>
          <a:prstGeom prst="rect">
            <a:avLst/>
          </a:prstGeom>
          <a:noFill/>
          <a:ln w="9360">
            <a:solidFill>
              <a:srgbClr val="000000"/>
            </a:solidFill>
            <a:miter/>
          </a:ln>
        </p:spPr>
        <p:txBody>
          <a:bodyPr>
            <a:noAutofit/>
          </a:bodyPr>
          <a:lstStyle/>
          <a:p>
            <a:pPr marL="343080" indent="-342720">
              <a:lnSpc>
                <a:spcPct val="100000"/>
              </a:lnSpc>
              <a:spcBef>
                <a:spcPts val="360"/>
              </a:spcBef>
              <a:tabLst>
                <a:tab pos="0" algn="l"/>
              </a:tabLst>
            </a:pPr>
            <a:r>
              <a:rPr lang="en-ZA" sz="1800" b="1" strike="noStrike" spc="-1">
                <a:solidFill>
                  <a:srgbClr val="000000"/>
                </a:solidFill>
                <a:latin typeface="Lucida Console"/>
              </a:rPr>
              <a:t>public class AtomicSRSWRegister&lt;T&gt; implements Register&lt;T&gt;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long lastStamp;</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StampedValue&lt;T&gt; lastRead;</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StampedValue&lt;T&gt; value;</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public T read()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StampedValue&lt;T&gt; result = StampedValue.max(value, lastRead);</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lastRead = result;</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return result.value;</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public void write(T v)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long stamp = lastStamp + 1;</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value  = new StampedValue(stamp, v);</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lastStamp = stamp;</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a:p>
            <a:pPr marL="343080" indent="-342720">
              <a:lnSpc>
                <a:spcPct val="10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Atomic SRSW </a:t>
            </a:r>
            <a:r>
              <a:rPr lang="en-ZA" sz="4400" b="0" strike="noStrike" spc="-1">
                <a:solidFill>
                  <a:srgbClr val="000000"/>
                </a:solidFill>
                <a:latin typeface="Wingdings"/>
              </a:rPr>
              <a:t></a:t>
            </a:r>
            <a:r>
              <a:rPr lang="en-ZA" sz="4400" b="0" strike="noStrike" spc="-1">
                <a:solidFill>
                  <a:srgbClr val="000000"/>
                </a:solidFill>
                <a:latin typeface="Arial"/>
              </a:rPr>
              <a:t> Atomic MRSW</a:t>
            </a:r>
            <a:endParaRPr lang="en-US" sz="4400" b="0" strike="noStrike" spc="-1">
              <a:solidFill>
                <a:srgbClr val="000000"/>
              </a:solidFill>
              <a:latin typeface="Arial"/>
            </a:endParaRPr>
          </a:p>
        </p:txBody>
      </p:sp>
      <p:sp>
        <p:nvSpPr>
          <p:cNvPr id="927"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Can the atomic SRSW be used to built an atomic MRSW?</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Solution of Safe MRSW Registers:</a:t>
            </a:r>
            <a:endParaRPr lang="en-US" sz="32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Every thread in array</a:t>
            </a:r>
            <a:endParaRPr lang="en-US" sz="28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Write starts at the beginning of the array and iterates through array</a:t>
            </a:r>
            <a:endParaRPr lang="en-US" sz="28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ZA" sz="2800" b="0" strike="noStrike" spc="-1">
                <a:solidFill>
                  <a:srgbClr val="000000"/>
                </a:solidFill>
                <a:latin typeface="Arial"/>
              </a:rPr>
              <a:t>Read reads only its own array location</a:t>
            </a:r>
            <a:endParaRPr lang="en-US" sz="28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CustomShape 1"/>
          <p:cNvSpPr/>
          <p:nvPr/>
        </p:nvSpPr>
        <p:spPr>
          <a:xfrm>
            <a:off x="2273400" y="3162240"/>
            <a:ext cx="2425320" cy="17395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929"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Atomic Single Reader </a:t>
            </a:r>
            <a:r>
              <a:rPr lang="en-US" sz="4000" b="0" strike="noStrike" spc="-1">
                <a:solidFill>
                  <a:srgbClr val="000000"/>
                </a:solidFill>
                <a:latin typeface="Wingdings"/>
              </a:rPr>
              <a:t></a:t>
            </a:r>
            <a:r>
              <a:rPr lang="en-US" sz="4000" b="0" strike="noStrike" spc="-1">
                <a:solidFill>
                  <a:srgbClr val="000000"/>
                </a:solidFill>
                <a:latin typeface="Arial"/>
              </a:rPr>
              <a:t> Atomic Multi-Reader</a:t>
            </a:r>
          </a:p>
        </p:txBody>
      </p:sp>
      <p:grpSp>
        <p:nvGrpSpPr>
          <p:cNvPr id="930" name="Group 3"/>
          <p:cNvGrpSpPr/>
          <p:nvPr/>
        </p:nvGrpSpPr>
        <p:grpSpPr>
          <a:xfrm>
            <a:off x="2184480" y="3538440"/>
            <a:ext cx="2412360" cy="365040"/>
            <a:chOff x="2184480" y="3538440"/>
            <a:chExt cx="2412360" cy="365040"/>
          </a:xfrm>
        </p:grpSpPr>
        <p:sp>
          <p:nvSpPr>
            <p:cNvPr id="931" name="CustomShape 4"/>
            <p:cNvSpPr/>
            <p:nvPr/>
          </p:nvSpPr>
          <p:spPr>
            <a:xfrm>
              <a:off x="2184480" y="353844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32" name="CustomShape 5"/>
            <p:cNvSpPr/>
            <p:nvPr/>
          </p:nvSpPr>
          <p:spPr>
            <a:xfrm>
              <a:off x="3390840" y="353844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sp>
        <p:nvSpPr>
          <p:cNvPr id="933" name="CustomShape 6"/>
          <p:cNvSpPr/>
          <p:nvPr/>
        </p:nvSpPr>
        <p:spPr>
          <a:xfrm>
            <a:off x="2184480" y="31320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34" name="CustomShape 7"/>
          <p:cNvSpPr/>
          <p:nvPr/>
        </p:nvSpPr>
        <p:spPr>
          <a:xfrm>
            <a:off x="3390840" y="31320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nvGrpSpPr>
          <p:cNvPr id="935" name="Group 8"/>
          <p:cNvGrpSpPr/>
          <p:nvPr/>
        </p:nvGrpSpPr>
        <p:grpSpPr>
          <a:xfrm>
            <a:off x="2184480" y="4389480"/>
            <a:ext cx="2412360" cy="365040"/>
            <a:chOff x="2184480" y="4389480"/>
            <a:chExt cx="2412360" cy="365040"/>
          </a:xfrm>
        </p:grpSpPr>
        <p:sp>
          <p:nvSpPr>
            <p:cNvPr id="936" name="CustomShape 9"/>
            <p:cNvSpPr/>
            <p:nvPr/>
          </p:nvSpPr>
          <p:spPr>
            <a:xfrm>
              <a:off x="2184480" y="4389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37" name="CustomShape 10"/>
            <p:cNvSpPr/>
            <p:nvPr/>
          </p:nvSpPr>
          <p:spPr>
            <a:xfrm>
              <a:off x="3390840" y="4389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grpSp>
        <p:nvGrpSpPr>
          <p:cNvPr id="938" name="Group 11"/>
          <p:cNvGrpSpPr/>
          <p:nvPr/>
        </p:nvGrpSpPr>
        <p:grpSpPr>
          <a:xfrm>
            <a:off x="2184480" y="3957480"/>
            <a:ext cx="2412360" cy="365040"/>
            <a:chOff x="2184480" y="3957480"/>
            <a:chExt cx="2412360" cy="365040"/>
          </a:xfrm>
        </p:grpSpPr>
        <p:sp>
          <p:nvSpPr>
            <p:cNvPr id="939" name="CustomShape 12"/>
            <p:cNvSpPr/>
            <p:nvPr/>
          </p:nvSpPr>
          <p:spPr>
            <a:xfrm>
              <a:off x="2184480" y="3957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40" name="CustomShape 13"/>
            <p:cNvSpPr/>
            <p:nvPr/>
          </p:nvSpPr>
          <p:spPr>
            <a:xfrm>
              <a:off x="3390840" y="3957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sp>
        <p:nvSpPr>
          <p:cNvPr id="941" name="CustomShape 14"/>
          <p:cNvSpPr/>
          <p:nvPr/>
        </p:nvSpPr>
        <p:spPr>
          <a:xfrm>
            <a:off x="2196360" y="2550960"/>
            <a:ext cx="12646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stamp</a:t>
            </a:r>
            <a:endParaRPr lang="en-US" sz="1800" b="0" strike="noStrike" spc="-1">
              <a:latin typeface="Arial"/>
            </a:endParaRPr>
          </a:p>
        </p:txBody>
      </p:sp>
      <p:sp>
        <p:nvSpPr>
          <p:cNvPr id="942" name="CustomShape 15"/>
          <p:cNvSpPr/>
          <p:nvPr/>
        </p:nvSpPr>
        <p:spPr>
          <a:xfrm>
            <a:off x="3425760" y="2550960"/>
            <a:ext cx="1186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3300"/>
                </a:solidFill>
                <a:latin typeface="Arial"/>
              </a:rPr>
              <a:t>value</a:t>
            </a:r>
            <a:endParaRPr lang="en-US" sz="1800" b="0" strike="noStrike" spc="-1">
              <a:latin typeface="Arial"/>
            </a:endParaRPr>
          </a:p>
        </p:txBody>
      </p:sp>
      <p:sp>
        <p:nvSpPr>
          <p:cNvPr id="943" name="CustomShape 16"/>
          <p:cNvSpPr/>
          <p:nvPr/>
        </p:nvSpPr>
        <p:spPr>
          <a:xfrm>
            <a:off x="5156280" y="3149640"/>
            <a:ext cx="571320" cy="1549080"/>
          </a:xfrm>
          <a:prstGeom prst="rightBrace">
            <a:avLst>
              <a:gd name="adj1" fmla="val 22593"/>
              <a:gd name="adj2" fmla="val 50000"/>
            </a:avLst>
          </a:prstGeom>
          <a:noFill/>
          <a:ln w="38160">
            <a:solidFill>
              <a:srgbClr val="0000FF"/>
            </a:solidFill>
            <a:round/>
          </a:ln>
        </p:spPr>
        <p:style>
          <a:lnRef idx="0">
            <a:scrgbClr r="0" g="0" b="0"/>
          </a:lnRef>
          <a:fillRef idx="0">
            <a:scrgbClr r="0" g="0" b="0"/>
          </a:fillRef>
          <a:effectRef idx="0">
            <a:scrgbClr r="0" g="0" b="0"/>
          </a:effectRef>
          <a:fontRef idx="minor"/>
        </p:style>
      </p:sp>
      <p:sp>
        <p:nvSpPr>
          <p:cNvPr id="944" name="CustomShape 17"/>
          <p:cNvSpPr/>
          <p:nvPr/>
        </p:nvSpPr>
        <p:spPr>
          <a:xfrm>
            <a:off x="5521680" y="3747960"/>
            <a:ext cx="21898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3333CC"/>
                </a:solidFill>
                <a:latin typeface="Arial"/>
              </a:rPr>
              <a:t>One per reader</a:t>
            </a:r>
            <a:endParaRPr lang="en-US" sz="1800" b="0" strike="noStrike" spc="-1">
              <a:latin typeface="Arial"/>
            </a:endParaRPr>
          </a:p>
        </p:txBody>
      </p:sp>
      <p:sp>
        <p:nvSpPr>
          <p:cNvPr id="945" name="Line 18"/>
          <p:cNvSpPr/>
          <p:nvPr/>
        </p:nvSpPr>
        <p:spPr>
          <a:xfrm>
            <a:off x="3390840" y="3073320"/>
            <a:ext cx="0" cy="1714320"/>
          </a:xfrm>
          <a:prstGeom prst="line">
            <a:avLst/>
          </a:prstGeom>
          <a:ln w="38160">
            <a:solidFill>
              <a:schemeClr val="bg1"/>
            </a:solidFill>
            <a:prstDash val="sysDot"/>
            <a:round/>
          </a:ln>
        </p:spPr>
        <p:style>
          <a:lnRef idx="0">
            <a:scrgbClr r="0" g="0" b="0"/>
          </a:lnRef>
          <a:fillRef idx="0">
            <a:scrgbClr r="0" g="0" b="0"/>
          </a:fillRef>
          <a:effectRef idx="0">
            <a:scrgbClr r="0" g="0" b="0"/>
          </a:effectRef>
          <a:fontRef idx="minor"/>
        </p:style>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Atomic MRSW </a:t>
            </a:r>
            <a:r>
              <a:rPr lang="en-US" sz="4400" b="0" strike="noStrike" spc="-1">
                <a:solidFill>
                  <a:srgbClr val="000000"/>
                </a:solidFill>
                <a:latin typeface="Wingdings"/>
              </a:rPr>
              <a:t></a:t>
            </a:r>
            <a:r>
              <a:rPr lang="en-US" sz="4400" b="0" strike="noStrike" spc="-1">
                <a:solidFill>
                  <a:srgbClr val="000000"/>
                </a:solidFill>
                <a:latin typeface="Arial"/>
              </a:rPr>
              <a:t>Atomic SRSW</a:t>
            </a:r>
          </a:p>
        </p:txBody>
      </p:sp>
      <p:grpSp>
        <p:nvGrpSpPr>
          <p:cNvPr id="947" name="Group 2"/>
          <p:cNvGrpSpPr/>
          <p:nvPr/>
        </p:nvGrpSpPr>
        <p:grpSpPr>
          <a:xfrm>
            <a:off x="571680" y="1778040"/>
            <a:ext cx="1752120" cy="1523880"/>
            <a:chOff x="571680" y="1778040"/>
            <a:chExt cx="1752120" cy="1523880"/>
          </a:xfrm>
        </p:grpSpPr>
        <p:grpSp>
          <p:nvGrpSpPr>
            <p:cNvPr id="948" name="Group 3"/>
            <p:cNvGrpSpPr/>
            <p:nvPr/>
          </p:nvGrpSpPr>
          <p:grpSpPr>
            <a:xfrm>
              <a:off x="571680" y="1778040"/>
              <a:ext cx="1447200" cy="1295280"/>
              <a:chOff x="571680" y="1778040"/>
              <a:chExt cx="1447200" cy="1295280"/>
            </a:xfrm>
          </p:grpSpPr>
          <p:sp>
            <p:nvSpPr>
              <p:cNvPr id="949" name="CustomShape 4"/>
              <p:cNvSpPr/>
              <p:nvPr/>
            </p:nvSpPr>
            <p:spPr>
              <a:xfrm>
                <a:off x="1790640" y="21589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0" name="CustomShape 5"/>
              <p:cNvSpPr/>
              <p:nvPr/>
            </p:nvSpPr>
            <p:spPr>
              <a:xfrm>
                <a:off x="1460520" y="19303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1" name="CustomShape 6"/>
              <p:cNvSpPr/>
              <p:nvPr/>
            </p:nvSpPr>
            <p:spPr>
              <a:xfrm>
                <a:off x="1104840" y="177804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2" name="CustomShape 7"/>
              <p:cNvSpPr/>
              <p:nvPr/>
            </p:nvSpPr>
            <p:spPr>
              <a:xfrm>
                <a:off x="690480" y="177804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53" name="CustomShape 8"/>
              <p:cNvSpPr/>
              <p:nvPr/>
            </p:nvSpPr>
            <p:spPr>
              <a:xfrm>
                <a:off x="706320" y="193032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54" name="CustomShape 9"/>
              <p:cNvSpPr/>
              <p:nvPr/>
            </p:nvSpPr>
            <p:spPr>
              <a:xfrm>
                <a:off x="1460520" y="23115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55" name="CustomShape 10"/>
              <p:cNvSpPr/>
              <p:nvPr/>
            </p:nvSpPr>
            <p:spPr>
              <a:xfrm>
                <a:off x="1104840" y="25401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6" name="CustomShape 11"/>
              <p:cNvSpPr/>
              <p:nvPr/>
            </p:nvSpPr>
            <p:spPr>
              <a:xfrm>
                <a:off x="800280" y="23115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7" name="CustomShape 12"/>
              <p:cNvSpPr/>
              <p:nvPr/>
            </p:nvSpPr>
            <p:spPr>
              <a:xfrm>
                <a:off x="571680" y="20829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958" name="CustomShape 13"/>
            <p:cNvSpPr/>
            <p:nvPr/>
          </p:nvSpPr>
          <p:spPr>
            <a:xfrm>
              <a:off x="1104840" y="29973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959" name="CustomShape 14"/>
          <p:cNvSpPr/>
          <p:nvPr/>
        </p:nvSpPr>
        <p:spPr>
          <a:xfrm>
            <a:off x="2273400" y="3162240"/>
            <a:ext cx="2425320" cy="17395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grpSp>
        <p:nvGrpSpPr>
          <p:cNvPr id="960" name="Group 15"/>
          <p:cNvGrpSpPr/>
          <p:nvPr/>
        </p:nvGrpSpPr>
        <p:grpSpPr>
          <a:xfrm>
            <a:off x="2184480" y="3538440"/>
            <a:ext cx="2412360" cy="365040"/>
            <a:chOff x="2184480" y="3538440"/>
            <a:chExt cx="2412360" cy="365040"/>
          </a:xfrm>
        </p:grpSpPr>
        <p:sp>
          <p:nvSpPr>
            <p:cNvPr id="961" name="CustomShape 16"/>
            <p:cNvSpPr/>
            <p:nvPr/>
          </p:nvSpPr>
          <p:spPr>
            <a:xfrm>
              <a:off x="2184480" y="353844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62" name="CustomShape 17"/>
            <p:cNvSpPr/>
            <p:nvPr/>
          </p:nvSpPr>
          <p:spPr>
            <a:xfrm>
              <a:off x="3390840" y="353844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sp>
        <p:nvSpPr>
          <p:cNvPr id="963" name="CustomShape 18"/>
          <p:cNvSpPr/>
          <p:nvPr/>
        </p:nvSpPr>
        <p:spPr>
          <a:xfrm>
            <a:off x="2184480" y="31320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2:00</a:t>
            </a:r>
            <a:endParaRPr lang="en-US" sz="1800" b="0" strike="noStrike" spc="-1">
              <a:latin typeface="Arial"/>
            </a:endParaRPr>
          </a:p>
        </p:txBody>
      </p:sp>
      <p:sp>
        <p:nvSpPr>
          <p:cNvPr id="964" name="CustomShape 19"/>
          <p:cNvSpPr/>
          <p:nvPr/>
        </p:nvSpPr>
        <p:spPr>
          <a:xfrm>
            <a:off x="3390840" y="31320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5678</a:t>
            </a:r>
            <a:endParaRPr lang="en-US" sz="1800" b="0" strike="noStrike" spc="-1">
              <a:latin typeface="Arial"/>
            </a:endParaRPr>
          </a:p>
        </p:txBody>
      </p:sp>
      <p:grpSp>
        <p:nvGrpSpPr>
          <p:cNvPr id="965" name="Group 20"/>
          <p:cNvGrpSpPr/>
          <p:nvPr/>
        </p:nvGrpSpPr>
        <p:grpSpPr>
          <a:xfrm>
            <a:off x="2184480" y="4389480"/>
            <a:ext cx="2412360" cy="365040"/>
            <a:chOff x="2184480" y="4389480"/>
            <a:chExt cx="2412360" cy="365040"/>
          </a:xfrm>
        </p:grpSpPr>
        <p:sp>
          <p:nvSpPr>
            <p:cNvPr id="966" name="CustomShape 21"/>
            <p:cNvSpPr/>
            <p:nvPr/>
          </p:nvSpPr>
          <p:spPr>
            <a:xfrm>
              <a:off x="2184480" y="4389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67" name="CustomShape 22"/>
            <p:cNvSpPr/>
            <p:nvPr/>
          </p:nvSpPr>
          <p:spPr>
            <a:xfrm>
              <a:off x="3390840" y="4389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grpSp>
        <p:nvGrpSpPr>
          <p:cNvPr id="968" name="Group 23"/>
          <p:cNvGrpSpPr/>
          <p:nvPr/>
        </p:nvGrpSpPr>
        <p:grpSpPr>
          <a:xfrm>
            <a:off x="2184480" y="3957480"/>
            <a:ext cx="2412360" cy="365040"/>
            <a:chOff x="2184480" y="3957480"/>
            <a:chExt cx="2412360" cy="365040"/>
          </a:xfrm>
        </p:grpSpPr>
        <p:sp>
          <p:nvSpPr>
            <p:cNvPr id="969" name="CustomShape 24"/>
            <p:cNvSpPr/>
            <p:nvPr/>
          </p:nvSpPr>
          <p:spPr>
            <a:xfrm>
              <a:off x="2184480" y="3957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70" name="CustomShape 25"/>
            <p:cNvSpPr/>
            <p:nvPr/>
          </p:nvSpPr>
          <p:spPr>
            <a:xfrm>
              <a:off x="3390840" y="3957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sp>
        <p:nvSpPr>
          <p:cNvPr id="971" name="CustomShape 26"/>
          <p:cNvSpPr/>
          <p:nvPr/>
        </p:nvSpPr>
        <p:spPr>
          <a:xfrm>
            <a:off x="2196360" y="2550960"/>
            <a:ext cx="12646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stamp</a:t>
            </a:r>
            <a:endParaRPr lang="en-US" sz="1800" b="0" strike="noStrike" spc="-1">
              <a:latin typeface="Arial"/>
            </a:endParaRPr>
          </a:p>
        </p:txBody>
      </p:sp>
      <p:sp>
        <p:nvSpPr>
          <p:cNvPr id="972" name="CustomShape 27"/>
          <p:cNvSpPr/>
          <p:nvPr/>
        </p:nvSpPr>
        <p:spPr>
          <a:xfrm>
            <a:off x="3425760" y="2550960"/>
            <a:ext cx="1186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3300"/>
                </a:solidFill>
                <a:latin typeface="Arial"/>
              </a:rPr>
              <a:t>value</a:t>
            </a:r>
            <a:endParaRPr lang="en-US" sz="1800" b="0" strike="noStrike" spc="-1">
              <a:latin typeface="Arial"/>
            </a:endParaRPr>
          </a:p>
        </p:txBody>
      </p:sp>
      <p:sp>
        <p:nvSpPr>
          <p:cNvPr id="973" name="Line 28"/>
          <p:cNvSpPr/>
          <p:nvPr/>
        </p:nvSpPr>
        <p:spPr>
          <a:xfrm>
            <a:off x="3390840" y="3073320"/>
            <a:ext cx="0" cy="1714320"/>
          </a:xfrm>
          <a:prstGeom prst="line">
            <a:avLst/>
          </a:prstGeom>
          <a:ln w="38160">
            <a:solidFill>
              <a:schemeClr val="bg1"/>
            </a:solidFill>
            <a:prstDash val="sysDot"/>
            <a:round/>
          </a:ln>
        </p:spPr>
        <p:style>
          <a:lnRef idx="0">
            <a:scrgbClr r="0" g="0" b="0"/>
          </a:lnRef>
          <a:fillRef idx="0">
            <a:scrgbClr r="0" g="0" b="0"/>
          </a:fillRef>
          <a:effectRef idx="0">
            <a:scrgbClr r="0" g="0" b="0"/>
          </a:effectRef>
          <a:fontRef idx="minor"/>
        </p:style>
      </p:sp>
      <p:sp>
        <p:nvSpPr>
          <p:cNvPr id="974" name="CustomShape 29"/>
          <p:cNvSpPr/>
          <p:nvPr/>
        </p:nvSpPr>
        <p:spPr>
          <a:xfrm>
            <a:off x="1955880" y="1536840"/>
            <a:ext cx="2437920" cy="711000"/>
          </a:xfrm>
          <a:prstGeom prst="wedgeRoundRectCallout">
            <a:avLst>
              <a:gd name="adj1" fmla="val -48241"/>
              <a:gd name="adj2" fmla="val 26338"/>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FF0000"/>
                </a:solidFill>
                <a:latin typeface="Arial"/>
              </a:rPr>
              <a:t>Writer starts write…</a:t>
            </a:r>
            <a:endParaRPr lang="en-US"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Atomic SRSW </a:t>
            </a:r>
            <a:r>
              <a:rPr lang="en-US" sz="4400" b="0" strike="noStrike" spc="-1">
                <a:solidFill>
                  <a:srgbClr val="000000"/>
                </a:solidFill>
                <a:latin typeface="Wingdings"/>
              </a:rPr>
              <a:t></a:t>
            </a:r>
            <a:r>
              <a:rPr lang="en-US" sz="4400" b="0" strike="noStrike" spc="-1">
                <a:solidFill>
                  <a:srgbClr val="000000"/>
                </a:solidFill>
                <a:latin typeface="Arial"/>
              </a:rPr>
              <a:t> Atomic MRSW</a:t>
            </a:r>
          </a:p>
        </p:txBody>
      </p:sp>
      <p:grpSp>
        <p:nvGrpSpPr>
          <p:cNvPr id="976" name="Group 2"/>
          <p:cNvGrpSpPr/>
          <p:nvPr/>
        </p:nvGrpSpPr>
        <p:grpSpPr>
          <a:xfrm>
            <a:off x="571680" y="1778040"/>
            <a:ext cx="1752120" cy="1523880"/>
            <a:chOff x="571680" y="1778040"/>
            <a:chExt cx="1752120" cy="1523880"/>
          </a:xfrm>
        </p:grpSpPr>
        <p:grpSp>
          <p:nvGrpSpPr>
            <p:cNvPr id="977" name="Group 3"/>
            <p:cNvGrpSpPr/>
            <p:nvPr/>
          </p:nvGrpSpPr>
          <p:grpSpPr>
            <a:xfrm>
              <a:off x="571680" y="1778040"/>
              <a:ext cx="1447200" cy="1295280"/>
              <a:chOff x="571680" y="1778040"/>
              <a:chExt cx="1447200" cy="1295280"/>
            </a:xfrm>
          </p:grpSpPr>
          <p:sp>
            <p:nvSpPr>
              <p:cNvPr id="978" name="CustomShape 4"/>
              <p:cNvSpPr/>
              <p:nvPr/>
            </p:nvSpPr>
            <p:spPr>
              <a:xfrm>
                <a:off x="1790640" y="21589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79" name="CustomShape 5"/>
              <p:cNvSpPr/>
              <p:nvPr/>
            </p:nvSpPr>
            <p:spPr>
              <a:xfrm>
                <a:off x="1460520" y="19303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0" name="CustomShape 6"/>
              <p:cNvSpPr/>
              <p:nvPr/>
            </p:nvSpPr>
            <p:spPr>
              <a:xfrm>
                <a:off x="1104840" y="177804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1" name="CustomShape 7"/>
              <p:cNvSpPr/>
              <p:nvPr/>
            </p:nvSpPr>
            <p:spPr>
              <a:xfrm>
                <a:off x="690480" y="177804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82" name="CustomShape 8"/>
              <p:cNvSpPr/>
              <p:nvPr/>
            </p:nvSpPr>
            <p:spPr>
              <a:xfrm>
                <a:off x="706320" y="193032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83" name="CustomShape 9"/>
              <p:cNvSpPr/>
              <p:nvPr/>
            </p:nvSpPr>
            <p:spPr>
              <a:xfrm>
                <a:off x="1460520" y="231156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84" name="CustomShape 10"/>
              <p:cNvSpPr/>
              <p:nvPr/>
            </p:nvSpPr>
            <p:spPr>
              <a:xfrm>
                <a:off x="1104840" y="254016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5" name="CustomShape 11"/>
              <p:cNvSpPr/>
              <p:nvPr/>
            </p:nvSpPr>
            <p:spPr>
              <a:xfrm>
                <a:off x="800280" y="231156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6" name="CustomShape 12"/>
              <p:cNvSpPr/>
              <p:nvPr/>
            </p:nvSpPr>
            <p:spPr>
              <a:xfrm>
                <a:off x="571680" y="208296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987" name="CustomShape 13"/>
            <p:cNvSpPr/>
            <p:nvPr/>
          </p:nvSpPr>
          <p:spPr>
            <a:xfrm>
              <a:off x="1104840" y="299736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988" name="CustomShape 14"/>
          <p:cNvSpPr/>
          <p:nvPr/>
        </p:nvSpPr>
        <p:spPr>
          <a:xfrm>
            <a:off x="2273400" y="3162240"/>
            <a:ext cx="2425320" cy="17395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grpSp>
        <p:nvGrpSpPr>
          <p:cNvPr id="989" name="Group 15"/>
          <p:cNvGrpSpPr/>
          <p:nvPr/>
        </p:nvGrpSpPr>
        <p:grpSpPr>
          <a:xfrm>
            <a:off x="2184480" y="3538440"/>
            <a:ext cx="2412360" cy="365040"/>
            <a:chOff x="2184480" y="3538440"/>
            <a:chExt cx="2412360" cy="365040"/>
          </a:xfrm>
        </p:grpSpPr>
        <p:sp>
          <p:nvSpPr>
            <p:cNvPr id="990" name="CustomShape 16"/>
            <p:cNvSpPr/>
            <p:nvPr/>
          </p:nvSpPr>
          <p:spPr>
            <a:xfrm>
              <a:off x="2184480" y="353844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91" name="CustomShape 17"/>
            <p:cNvSpPr/>
            <p:nvPr/>
          </p:nvSpPr>
          <p:spPr>
            <a:xfrm>
              <a:off x="3390840" y="353844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sp>
        <p:nvSpPr>
          <p:cNvPr id="992" name="CustomShape 18"/>
          <p:cNvSpPr/>
          <p:nvPr/>
        </p:nvSpPr>
        <p:spPr>
          <a:xfrm>
            <a:off x="2184480" y="31320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2:00</a:t>
            </a:r>
            <a:endParaRPr lang="en-US" sz="1800" b="0" strike="noStrike" spc="-1">
              <a:latin typeface="Arial"/>
            </a:endParaRPr>
          </a:p>
        </p:txBody>
      </p:sp>
      <p:sp>
        <p:nvSpPr>
          <p:cNvPr id="993" name="CustomShape 19"/>
          <p:cNvSpPr/>
          <p:nvPr/>
        </p:nvSpPr>
        <p:spPr>
          <a:xfrm>
            <a:off x="3390840" y="313200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0000"/>
                </a:solidFill>
                <a:latin typeface="Arial"/>
              </a:rPr>
              <a:t>5678</a:t>
            </a:r>
            <a:endParaRPr lang="en-US" sz="1800" b="0" strike="noStrike" spc="-1">
              <a:latin typeface="Arial"/>
            </a:endParaRPr>
          </a:p>
        </p:txBody>
      </p:sp>
      <p:grpSp>
        <p:nvGrpSpPr>
          <p:cNvPr id="994" name="Group 20"/>
          <p:cNvGrpSpPr/>
          <p:nvPr/>
        </p:nvGrpSpPr>
        <p:grpSpPr>
          <a:xfrm>
            <a:off x="2184480" y="4389480"/>
            <a:ext cx="2412360" cy="365040"/>
            <a:chOff x="2184480" y="4389480"/>
            <a:chExt cx="2412360" cy="365040"/>
          </a:xfrm>
        </p:grpSpPr>
        <p:sp>
          <p:nvSpPr>
            <p:cNvPr id="995" name="CustomShape 21"/>
            <p:cNvSpPr/>
            <p:nvPr/>
          </p:nvSpPr>
          <p:spPr>
            <a:xfrm>
              <a:off x="2184480" y="4389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96" name="CustomShape 22"/>
            <p:cNvSpPr/>
            <p:nvPr/>
          </p:nvSpPr>
          <p:spPr>
            <a:xfrm>
              <a:off x="3390840" y="4389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grpSp>
        <p:nvGrpSpPr>
          <p:cNvPr id="997" name="Group 23"/>
          <p:cNvGrpSpPr/>
          <p:nvPr/>
        </p:nvGrpSpPr>
        <p:grpSpPr>
          <a:xfrm>
            <a:off x="2184480" y="3957480"/>
            <a:ext cx="2412360" cy="365040"/>
            <a:chOff x="2184480" y="3957480"/>
            <a:chExt cx="2412360" cy="365040"/>
          </a:xfrm>
        </p:grpSpPr>
        <p:sp>
          <p:nvSpPr>
            <p:cNvPr id="998" name="CustomShape 24"/>
            <p:cNvSpPr/>
            <p:nvPr/>
          </p:nvSpPr>
          <p:spPr>
            <a:xfrm>
              <a:off x="2184480" y="3957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000000"/>
                  </a:solidFill>
                  <a:latin typeface="Arial"/>
                </a:rPr>
                <a:t>1:45</a:t>
              </a:r>
              <a:endParaRPr lang="en-US" sz="1800" b="0" strike="noStrike" spc="-1">
                <a:latin typeface="Arial"/>
              </a:endParaRPr>
            </a:p>
          </p:txBody>
        </p:sp>
        <p:sp>
          <p:nvSpPr>
            <p:cNvPr id="999" name="CustomShape 25"/>
            <p:cNvSpPr/>
            <p:nvPr/>
          </p:nvSpPr>
          <p:spPr>
            <a:xfrm>
              <a:off x="3390840" y="3957480"/>
              <a:ext cx="1206000" cy="365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nSpc>
                  <a:spcPct val="100000"/>
                </a:lnSpc>
                <a:tabLst>
                  <a:tab pos="0" algn="l"/>
                </a:tabLst>
              </a:pPr>
              <a:r>
                <a:rPr lang="en-US" sz="1800" b="0" strike="noStrike" spc="-1">
                  <a:solidFill>
                    <a:srgbClr val="FF3300"/>
                  </a:solidFill>
                  <a:latin typeface="Arial"/>
                </a:rPr>
                <a:t>1234</a:t>
              </a:r>
              <a:endParaRPr lang="en-US" sz="1800" b="0" strike="noStrike" spc="-1">
                <a:latin typeface="Arial"/>
              </a:endParaRPr>
            </a:p>
          </p:txBody>
        </p:sp>
      </p:grpSp>
      <p:sp>
        <p:nvSpPr>
          <p:cNvPr id="1000" name="CustomShape 26"/>
          <p:cNvSpPr/>
          <p:nvPr/>
        </p:nvSpPr>
        <p:spPr>
          <a:xfrm>
            <a:off x="2196360" y="2550960"/>
            <a:ext cx="12646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stamp</a:t>
            </a:r>
            <a:endParaRPr lang="en-US" sz="1800" b="0" strike="noStrike" spc="-1">
              <a:latin typeface="Arial"/>
            </a:endParaRPr>
          </a:p>
        </p:txBody>
      </p:sp>
      <p:sp>
        <p:nvSpPr>
          <p:cNvPr id="1001" name="CustomShape 27"/>
          <p:cNvSpPr/>
          <p:nvPr/>
        </p:nvSpPr>
        <p:spPr>
          <a:xfrm>
            <a:off x="3425760" y="2550960"/>
            <a:ext cx="11869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FF3300"/>
                </a:solidFill>
                <a:latin typeface="Arial"/>
              </a:rPr>
              <a:t>value</a:t>
            </a:r>
            <a:endParaRPr lang="en-US" sz="1800" b="0" strike="noStrike" spc="-1">
              <a:latin typeface="Arial"/>
            </a:endParaRPr>
          </a:p>
        </p:txBody>
      </p:sp>
      <p:sp>
        <p:nvSpPr>
          <p:cNvPr id="1002" name="Line 28"/>
          <p:cNvSpPr/>
          <p:nvPr/>
        </p:nvSpPr>
        <p:spPr>
          <a:xfrm>
            <a:off x="3390840" y="3073320"/>
            <a:ext cx="0" cy="1714320"/>
          </a:xfrm>
          <a:prstGeom prst="line">
            <a:avLst/>
          </a:prstGeom>
          <a:ln w="38160">
            <a:solidFill>
              <a:schemeClr val="bg1"/>
            </a:solidFill>
            <a:prstDash val="sysDot"/>
            <a:round/>
          </a:ln>
        </p:spPr>
        <p:style>
          <a:lnRef idx="0">
            <a:scrgbClr r="0" g="0" b="0"/>
          </a:lnRef>
          <a:fillRef idx="0">
            <a:scrgbClr r="0" g="0" b="0"/>
          </a:fillRef>
          <a:effectRef idx="0">
            <a:scrgbClr r="0" g="0" b="0"/>
          </a:effectRef>
          <a:fontRef idx="minor"/>
        </p:style>
      </p:sp>
      <p:sp>
        <p:nvSpPr>
          <p:cNvPr id="1003" name="CustomShape 29"/>
          <p:cNvSpPr/>
          <p:nvPr/>
        </p:nvSpPr>
        <p:spPr>
          <a:xfrm>
            <a:off x="7038000" y="2284560"/>
            <a:ext cx="136548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FF"/>
                </a:solidFill>
                <a:latin typeface="Arial"/>
              </a:rPr>
              <a:t>reader </a:t>
            </a:r>
            <a:endParaRPr lang="en-US" sz="1800" b="0" strike="noStrike" spc="-1">
              <a:latin typeface="Arial"/>
            </a:endParaRPr>
          </a:p>
          <a:p>
            <a:pPr marL="231840" indent="-231480">
              <a:lnSpc>
                <a:spcPct val="100000"/>
              </a:lnSpc>
              <a:tabLst>
                <a:tab pos="0" algn="l"/>
              </a:tabLst>
            </a:pPr>
            <a:r>
              <a:rPr lang="en-US" sz="1800" b="0" strike="noStrike" spc="-1">
                <a:solidFill>
                  <a:srgbClr val="0000FF"/>
                </a:solidFill>
                <a:latin typeface="Arial"/>
              </a:rPr>
              <a:t>reads</a:t>
            </a:r>
            <a:endParaRPr lang="en-US" sz="1800" b="0" strike="noStrike" spc="-1">
              <a:latin typeface="Arial"/>
            </a:endParaRPr>
          </a:p>
        </p:txBody>
      </p:sp>
      <p:sp>
        <p:nvSpPr>
          <p:cNvPr id="1004" name="CustomShape 30"/>
          <p:cNvSpPr/>
          <p:nvPr/>
        </p:nvSpPr>
        <p:spPr>
          <a:xfrm>
            <a:off x="6019920" y="1231920"/>
            <a:ext cx="2958840" cy="634680"/>
          </a:xfrm>
          <a:prstGeom prst="cloudCallout">
            <a:avLst>
              <a:gd name="adj1" fmla="val -24301"/>
              <a:gd name="adj2" fmla="val 114750"/>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000000"/>
                </a:solidFill>
                <a:latin typeface="Arial"/>
              </a:rPr>
              <a:t>2:00, </a:t>
            </a:r>
            <a:r>
              <a:rPr lang="en-US" sz="1800" b="0" strike="noStrike" spc="-1">
                <a:solidFill>
                  <a:srgbClr val="FF0000"/>
                </a:solidFill>
                <a:latin typeface="Arial"/>
              </a:rPr>
              <a:t>5678</a:t>
            </a:r>
            <a:endParaRPr lang="en-US" sz="1800" b="0" strike="noStrike" spc="-1">
              <a:latin typeface="Arial"/>
            </a:endParaRPr>
          </a:p>
        </p:txBody>
      </p:sp>
      <p:grpSp>
        <p:nvGrpSpPr>
          <p:cNvPr id="1005" name="Group 31"/>
          <p:cNvGrpSpPr/>
          <p:nvPr/>
        </p:nvGrpSpPr>
        <p:grpSpPr>
          <a:xfrm>
            <a:off x="4724280" y="2133720"/>
            <a:ext cx="1904400" cy="1269720"/>
            <a:chOff x="4724280" y="2133720"/>
            <a:chExt cx="1904400" cy="1269720"/>
          </a:xfrm>
        </p:grpSpPr>
        <p:grpSp>
          <p:nvGrpSpPr>
            <p:cNvPr id="1006" name="Group 32"/>
            <p:cNvGrpSpPr/>
            <p:nvPr/>
          </p:nvGrpSpPr>
          <p:grpSpPr>
            <a:xfrm>
              <a:off x="5055480" y="2133720"/>
              <a:ext cx="1573200" cy="1079280"/>
              <a:chOff x="5055480" y="2133720"/>
              <a:chExt cx="1573200" cy="1079280"/>
            </a:xfrm>
          </p:grpSpPr>
          <p:sp>
            <p:nvSpPr>
              <p:cNvPr id="1007" name="CustomShape 33"/>
              <p:cNvSpPr/>
              <p:nvPr/>
            </p:nvSpPr>
            <p:spPr>
              <a:xfrm flipH="1">
                <a:off x="5055120" y="245124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08" name="CustomShape 34"/>
              <p:cNvSpPr/>
              <p:nvPr/>
            </p:nvSpPr>
            <p:spPr>
              <a:xfrm flipH="1">
                <a:off x="5414040" y="226044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09" name="CustomShape 35"/>
              <p:cNvSpPr/>
              <p:nvPr/>
            </p:nvSpPr>
            <p:spPr>
              <a:xfrm flipH="1">
                <a:off x="5800320" y="2133720"/>
                <a:ext cx="248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10" name="CustomShape 36"/>
              <p:cNvSpPr/>
              <p:nvPr/>
            </p:nvSpPr>
            <p:spPr>
              <a:xfrm flipH="1">
                <a:off x="5137920" y="2133720"/>
                <a:ext cx="136116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11" name="CustomShape 37"/>
              <p:cNvSpPr/>
              <p:nvPr/>
            </p:nvSpPr>
            <p:spPr>
              <a:xfrm flipH="1">
                <a:off x="5635440" y="2260440"/>
                <a:ext cx="84672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12" name="CustomShape 38"/>
              <p:cNvSpPr/>
              <p:nvPr/>
            </p:nvSpPr>
            <p:spPr>
              <a:xfrm flipH="1">
                <a:off x="5138640" y="2577960"/>
                <a:ext cx="52416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13" name="CustomShape 39"/>
              <p:cNvSpPr/>
              <p:nvPr/>
            </p:nvSpPr>
            <p:spPr>
              <a:xfrm flipH="1">
                <a:off x="5634720" y="2768760"/>
                <a:ext cx="41364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14" name="CustomShape 40"/>
              <p:cNvSpPr/>
              <p:nvPr/>
            </p:nvSpPr>
            <p:spPr>
              <a:xfrm flipH="1">
                <a:off x="5965920" y="2577960"/>
                <a:ext cx="4136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15" name="CustomShape 41"/>
              <p:cNvSpPr/>
              <p:nvPr/>
            </p:nvSpPr>
            <p:spPr>
              <a:xfrm flipH="1">
                <a:off x="6297480" y="2387520"/>
                <a:ext cx="3308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016" name="CustomShape 42"/>
            <p:cNvSpPr/>
            <p:nvPr/>
          </p:nvSpPr>
          <p:spPr>
            <a:xfrm flipH="1">
              <a:off x="4724280" y="3149640"/>
              <a:ext cx="13248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017" name="CustomShape 43"/>
          <p:cNvSpPr/>
          <p:nvPr/>
        </p:nvSpPr>
        <p:spPr>
          <a:xfrm>
            <a:off x="1955880" y="1536840"/>
            <a:ext cx="1130040" cy="43128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1800" b="0" strike="noStrike" spc="-1">
                <a:solidFill>
                  <a:srgbClr val="FF0000"/>
                </a:solidFill>
                <a:latin typeface="Arial"/>
              </a:rPr>
              <a:t>zzz…</a:t>
            </a:r>
            <a:endParaRPr lang="en-US" sz="1800" b="0" strike="noStrike" spc="-1">
              <a:latin typeface="Arial"/>
            </a:endParaRPr>
          </a:p>
        </p:txBody>
      </p:sp>
      <p:grpSp>
        <p:nvGrpSpPr>
          <p:cNvPr id="1018" name="Group 44"/>
          <p:cNvGrpSpPr/>
          <p:nvPr/>
        </p:nvGrpSpPr>
        <p:grpSpPr>
          <a:xfrm>
            <a:off x="4826160" y="3301920"/>
            <a:ext cx="1764720" cy="1269720"/>
            <a:chOff x="4826160" y="3301920"/>
            <a:chExt cx="1764720" cy="1269720"/>
          </a:xfrm>
        </p:grpSpPr>
        <p:grpSp>
          <p:nvGrpSpPr>
            <p:cNvPr id="1019" name="Group 45"/>
            <p:cNvGrpSpPr/>
            <p:nvPr/>
          </p:nvGrpSpPr>
          <p:grpSpPr>
            <a:xfrm>
              <a:off x="5132520" y="3301920"/>
              <a:ext cx="1458360" cy="1079280"/>
              <a:chOff x="5132520" y="3301920"/>
              <a:chExt cx="1458360" cy="1079280"/>
            </a:xfrm>
          </p:grpSpPr>
          <p:sp>
            <p:nvSpPr>
              <p:cNvPr id="1020" name="CustomShape 46"/>
              <p:cNvSpPr/>
              <p:nvPr/>
            </p:nvSpPr>
            <p:spPr>
              <a:xfrm flipH="1">
                <a:off x="5132160" y="361944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1" name="CustomShape 47"/>
              <p:cNvSpPr/>
              <p:nvPr/>
            </p:nvSpPr>
            <p:spPr>
              <a:xfrm flipH="1">
                <a:off x="5464800" y="342900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2" name="CustomShape 48"/>
              <p:cNvSpPr/>
              <p:nvPr/>
            </p:nvSpPr>
            <p:spPr>
              <a:xfrm flipH="1">
                <a:off x="5823000" y="3301920"/>
                <a:ext cx="230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3" name="CustomShape 49"/>
              <p:cNvSpPr/>
              <p:nvPr/>
            </p:nvSpPr>
            <p:spPr>
              <a:xfrm flipH="1">
                <a:off x="5209200" y="3301920"/>
                <a:ext cx="126108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024" name="CustomShape 50"/>
              <p:cNvSpPr/>
              <p:nvPr/>
            </p:nvSpPr>
            <p:spPr>
              <a:xfrm flipH="1">
                <a:off x="5670360" y="3429000"/>
                <a:ext cx="78480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025" name="CustomShape 51"/>
              <p:cNvSpPr/>
              <p:nvPr/>
            </p:nvSpPr>
            <p:spPr>
              <a:xfrm flipH="1">
                <a:off x="5209200" y="3746520"/>
                <a:ext cx="48564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026" name="CustomShape 52"/>
              <p:cNvSpPr/>
              <p:nvPr/>
            </p:nvSpPr>
            <p:spPr>
              <a:xfrm flipH="1">
                <a:off x="5669640" y="3936960"/>
                <a:ext cx="38340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7" name="CustomShape 53"/>
              <p:cNvSpPr/>
              <p:nvPr/>
            </p:nvSpPr>
            <p:spPr>
              <a:xfrm flipH="1">
                <a:off x="5976720" y="3746520"/>
                <a:ext cx="38340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8" name="CustomShape 54"/>
              <p:cNvSpPr/>
              <p:nvPr/>
            </p:nvSpPr>
            <p:spPr>
              <a:xfrm flipH="1">
                <a:off x="6284160" y="3556080"/>
                <a:ext cx="30672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029" name="CustomShape 55"/>
            <p:cNvSpPr/>
            <p:nvPr/>
          </p:nvSpPr>
          <p:spPr>
            <a:xfrm flipH="1">
              <a:off x="4826160" y="4317840"/>
              <a:ext cx="12276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030" name="CustomShape 56"/>
          <p:cNvSpPr/>
          <p:nvPr/>
        </p:nvSpPr>
        <p:spPr>
          <a:xfrm>
            <a:off x="5334120" y="4578480"/>
            <a:ext cx="2606400" cy="559800"/>
          </a:xfrm>
          <a:prstGeom prst="cloudCallout">
            <a:avLst>
              <a:gd name="adj1" fmla="val -43181"/>
              <a:gd name="adj2" fmla="val -87037"/>
            </a:avLst>
          </a:prstGeom>
          <a:noFill/>
          <a:ln w="38160">
            <a:solidFill>
              <a:srgbClr val="FFFF00"/>
            </a:solidFill>
            <a:round/>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1:45 </a:t>
            </a:r>
            <a:r>
              <a:rPr lang="en-US" sz="1800" b="0" strike="noStrike" spc="-1">
                <a:solidFill>
                  <a:srgbClr val="FF3300"/>
                </a:solidFill>
                <a:latin typeface="Arial"/>
              </a:rPr>
              <a:t>1234</a:t>
            </a:r>
            <a:endParaRPr lang="en-US" sz="1800" b="0" strike="noStrike" spc="-1">
              <a:latin typeface="Arial"/>
            </a:endParaRPr>
          </a:p>
        </p:txBody>
      </p:sp>
      <p:sp>
        <p:nvSpPr>
          <p:cNvPr id="1031" name="CustomShape 57"/>
          <p:cNvSpPr/>
          <p:nvPr/>
        </p:nvSpPr>
        <p:spPr>
          <a:xfrm>
            <a:off x="6610680" y="3173400"/>
            <a:ext cx="130140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later </a:t>
            </a:r>
            <a:endParaRPr lang="en-US" sz="1800" b="0" strike="noStrike" spc="-1">
              <a:latin typeface="Arial"/>
            </a:endParaRPr>
          </a:p>
          <a:p>
            <a:pPr marL="231840" indent="-231480">
              <a:lnSpc>
                <a:spcPct val="100000"/>
              </a:lnSpc>
              <a:tabLst>
                <a:tab pos="0" algn="l"/>
              </a:tabLst>
            </a:pPr>
            <a:r>
              <a:rPr lang="en-US" sz="1800" b="0" strike="noStrike" spc="-1">
                <a:solidFill>
                  <a:srgbClr val="000000"/>
                </a:solidFill>
                <a:latin typeface="Arial"/>
              </a:rPr>
              <a:t>reader</a:t>
            </a:r>
            <a:endParaRPr lang="en-US" sz="1800" b="0" strike="noStrike" spc="-1">
              <a:latin typeface="Arial"/>
            </a:endParaRPr>
          </a:p>
        </p:txBody>
      </p:sp>
      <p:sp>
        <p:nvSpPr>
          <p:cNvPr id="1032" name="CustomShape 58"/>
          <p:cNvSpPr/>
          <p:nvPr/>
        </p:nvSpPr>
        <p:spPr>
          <a:xfrm>
            <a:off x="1573200" y="5751360"/>
            <a:ext cx="6232320" cy="63900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100000"/>
              </a:lnSpc>
              <a:tabLst>
                <a:tab pos="0" algn="l"/>
              </a:tabLst>
            </a:pPr>
            <a:r>
              <a:rPr lang="en-US" sz="1800" b="0" strike="noStrike" spc="-1">
                <a:solidFill>
                  <a:srgbClr val="000000"/>
                </a:solidFill>
                <a:latin typeface="Arial"/>
              </a:rPr>
              <a:t>Yellow was completely after Blue but read earlier value…not linearizable!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1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Atomic MRSW</a:t>
            </a:r>
            <a:endParaRPr lang="en-US" sz="4400" b="0" strike="noStrike" spc="-1">
              <a:solidFill>
                <a:srgbClr val="000000"/>
              </a:solidFill>
              <a:latin typeface="Arial"/>
            </a:endParaRPr>
          </a:p>
        </p:txBody>
      </p:sp>
      <p:sp>
        <p:nvSpPr>
          <p:cNvPr id="1034"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We address this problem by having earlier reader threads help out later threads, by telling them which value they read</a:t>
            </a:r>
            <a:endParaRPr lang="en-US" sz="3200" b="0"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ZA" sz="4400" b="0" strike="noStrike" spc="-1">
                <a:solidFill>
                  <a:srgbClr val="000000"/>
                </a:solidFill>
                <a:latin typeface="Arial"/>
              </a:rPr>
              <a:t>Atomic MRSW</a:t>
            </a:r>
            <a:endParaRPr lang="en-US" sz="4400" b="0" strike="noStrike" spc="-1">
              <a:solidFill>
                <a:srgbClr val="000000"/>
              </a:solidFill>
              <a:latin typeface="Arial"/>
            </a:endParaRPr>
          </a:p>
        </p:txBody>
      </p:sp>
      <p:sp>
        <p:nvSpPr>
          <p:cNvPr id="1036"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n-threads share a n-by-n array of stamped values</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Read() calls determine latest threads by timestamps</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ZA" sz="3200" b="0" strike="noStrike" spc="-1">
                <a:solidFill>
                  <a:srgbClr val="000000"/>
                </a:solidFill>
                <a:latin typeface="Arial"/>
              </a:rPr>
              <a:t>Similar to the Safe MRSW Register implementation, the writer writes the new values to the array, but only on the diagonals</a:t>
            </a:r>
            <a:endParaRPr lang="en-US" sz="3200" b="0" strike="noStrike" spc="-1">
              <a:solidFill>
                <a:srgbClr val="000000"/>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38"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39"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40"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41"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42"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43"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044" name="Group 8"/>
          <p:cNvGrpSpPr/>
          <p:nvPr/>
        </p:nvGrpSpPr>
        <p:grpSpPr>
          <a:xfrm>
            <a:off x="1295280" y="1447920"/>
            <a:ext cx="1752480" cy="1523520"/>
            <a:chOff x="1295280" y="1447920"/>
            <a:chExt cx="1752480" cy="1523520"/>
          </a:xfrm>
        </p:grpSpPr>
        <p:grpSp>
          <p:nvGrpSpPr>
            <p:cNvPr id="1045" name="Group 9"/>
            <p:cNvGrpSpPr/>
            <p:nvPr/>
          </p:nvGrpSpPr>
          <p:grpSpPr>
            <a:xfrm>
              <a:off x="1295280" y="1447920"/>
              <a:ext cx="1447560" cy="1294920"/>
              <a:chOff x="1295280" y="1447920"/>
              <a:chExt cx="1447560" cy="1294920"/>
            </a:xfrm>
          </p:grpSpPr>
          <p:sp>
            <p:nvSpPr>
              <p:cNvPr id="1046"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7"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8"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9"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50"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51"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52"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3"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4"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055"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056" name="CustomShape 20"/>
          <p:cNvSpPr/>
          <p:nvPr/>
        </p:nvSpPr>
        <p:spPr>
          <a:xfrm>
            <a:off x="32032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57" name="CustomShape 21"/>
          <p:cNvSpPr/>
          <p:nvPr/>
        </p:nvSpPr>
        <p:spPr>
          <a:xfrm>
            <a:off x="38890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58"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59"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60"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Write 4</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1000"/>
                                  </p:stCondLst>
                                  <p:childTnLst>
                                    <p:set>
                                      <p:cBhvr>
                                        <p:cTn id="9" dur="1" fill="hold">
                                          <p:stCondLst>
                                            <p:cond delay="0"/>
                                          </p:stCondLst>
                                        </p:cTn>
                                        <p:tgtEl>
                                          <p:spTgt spid="1057"/>
                                        </p:tgtEl>
                                        <p:attrNameLst>
                                          <p:attrName>style.visibility</p:attrName>
                                        </p:attrNameLst>
                                      </p:cBhvr>
                                      <p:to>
                                        <p:strVal val="visible"/>
                                      </p:to>
                                    </p:set>
                                  </p:childTnLst>
                                </p:cTn>
                              </p:par>
                            </p:childTnLst>
                          </p:cTn>
                        </p:par>
                        <p:par>
                          <p:cTn id="10" fill="hold">
                            <p:stCondLst>
                              <p:cond delay="1000"/>
                            </p:stCondLst>
                            <p:childTnLst>
                              <p:par>
                                <p:cTn id="11" presetID="1" presetClass="entr" fill="hold" nodeType="afterEffect">
                                  <p:stCondLst>
                                    <p:cond delay="1000"/>
                                  </p:stCondLst>
                                  <p:childTnLst>
                                    <p:set>
                                      <p:cBhvr>
                                        <p:cTn id="12" dur="1" fill="hold">
                                          <p:stCondLst>
                                            <p:cond delay="0"/>
                                          </p:stCondLst>
                                        </p:cTn>
                                        <p:tgtEl>
                                          <p:spTgt spid="1058"/>
                                        </p:tgtEl>
                                        <p:attrNameLst>
                                          <p:attrName>style.visibility</p:attrName>
                                        </p:attrNameLst>
                                      </p:cBhvr>
                                      <p:to>
                                        <p:strVal val="visible"/>
                                      </p:to>
                                    </p:set>
                                  </p:childTnLst>
                                </p:cTn>
                              </p:par>
                            </p:childTnLst>
                          </p:cTn>
                        </p:par>
                        <p:par>
                          <p:cTn id="13" fill="hold">
                            <p:stCondLst>
                              <p:cond delay="2000"/>
                            </p:stCondLst>
                            <p:childTnLst>
                              <p:par>
                                <p:cTn id="14" presetID="1" presetClass="entr" fill="hold" nodeType="afterEffect">
                                  <p:stCondLst>
                                    <p:cond delay="1000"/>
                                  </p:stCondLst>
                                  <p:childTnLst>
                                    <p:set>
                                      <p:cBhvr>
                                        <p:cTn id="15" dur="1" fill="hold">
                                          <p:stCondLst>
                                            <p:cond delay="0"/>
                                          </p:stCondLst>
                                        </p:cTn>
                                        <p:tgtEl>
                                          <p:spTgt spid="1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62"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3"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4"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5"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6"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7"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068" name="Group 8"/>
          <p:cNvGrpSpPr/>
          <p:nvPr/>
        </p:nvGrpSpPr>
        <p:grpSpPr>
          <a:xfrm>
            <a:off x="1295280" y="1447920"/>
            <a:ext cx="1752480" cy="1523520"/>
            <a:chOff x="1295280" y="1447920"/>
            <a:chExt cx="1752480" cy="1523520"/>
          </a:xfrm>
        </p:grpSpPr>
        <p:grpSp>
          <p:nvGrpSpPr>
            <p:cNvPr id="1069" name="Group 9"/>
            <p:cNvGrpSpPr/>
            <p:nvPr/>
          </p:nvGrpSpPr>
          <p:grpSpPr>
            <a:xfrm>
              <a:off x="1295280" y="1447920"/>
              <a:ext cx="1447560" cy="1294920"/>
              <a:chOff x="1295280" y="1447920"/>
              <a:chExt cx="1447560" cy="1294920"/>
            </a:xfrm>
          </p:grpSpPr>
          <p:sp>
            <p:nvSpPr>
              <p:cNvPr id="1070"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1"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2"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3"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74"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75"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76"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7"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8"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079"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080" name="CustomShape 20"/>
          <p:cNvSpPr/>
          <p:nvPr/>
        </p:nvSpPr>
        <p:spPr>
          <a:xfrm>
            <a:off x="32032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81" name="CustomShape 21"/>
          <p:cNvSpPr/>
          <p:nvPr/>
        </p:nvSpPr>
        <p:spPr>
          <a:xfrm>
            <a:off x="38890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82" name="CustomShape 22"/>
          <p:cNvSpPr/>
          <p:nvPr/>
        </p:nvSpPr>
        <p:spPr>
          <a:xfrm>
            <a:off x="46494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83"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084"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grpSp>
        <p:nvGrpSpPr>
          <p:cNvPr id="1085" name="Group 25"/>
          <p:cNvGrpSpPr/>
          <p:nvPr/>
        </p:nvGrpSpPr>
        <p:grpSpPr>
          <a:xfrm>
            <a:off x="6248520" y="1447920"/>
            <a:ext cx="1904040" cy="1269720"/>
            <a:chOff x="6248520" y="1447920"/>
            <a:chExt cx="1904040" cy="1269720"/>
          </a:xfrm>
        </p:grpSpPr>
        <p:grpSp>
          <p:nvGrpSpPr>
            <p:cNvPr id="1086" name="Group 26"/>
            <p:cNvGrpSpPr/>
            <p:nvPr/>
          </p:nvGrpSpPr>
          <p:grpSpPr>
            <a:xfrm>
              <a:off x="6579360" y="1447920"/>
              <a:ext cx="1573200" cy="1079280"/>
              <a:chOff x="6579360" y="1447920"/>
              <a:chExt cx="1573200" cy="1079280"/>
            </a:xfrm>
          </p:grpSpPr>
          <p:sp>
            <p:nvSpPr>
              <p:cNvPr id="1087" name="CustomShape 27"/>
              <p:cNvSpPr/>
              <p:nvPr/>
            </p:nvSpPr>
            <p:spPr>
              <a:xfrm flipH="1">
                <a:off x="6579000" y="176544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88" name="CustomShape 28"/>
              <p:cNvSpPr/>
              <p:nvPr/>
            </p:nvSpPr>
            <p:spPr>
              <a:xfrm flipH="1">
                <a:off x="6937920" y="157464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89" name="CustomShape 29"/>
              <p:cNvSpPr/>
              <p:nvPr/>
            </p:nvSpPr>
            <p:spPr>
              <a:xfrm flipH="1">
                <a:off x="7324560" y="1447920"/>
                <a:ext cx="248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0" name="CustomShape 30"/>
              <p:cNvSpPr/>
              <p:nvPr/>
            </p:nvSpPr>
            <p:spPr>
              <a:xfrm flipH="1">
                <a:off x="6661800" y="1447920"/>
                <a:ext cx="136116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91" name="CustomShape 31"/>
              <p:cNvSpPr/>
              <p:nvPr/>
            </p:nvSpPr>
            <p:spPr>
              <a:xfrm flipH="1">
                <a:off x="7159320" y="1574640"/>
                <a:ext cx="84672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92" name="CustomShape 32"/>
              <p:cNvSpPr/>
              <p:nvPr/>
            </p:nvSpPr>
            <p:spPr>
              <a:xfrm flipH="1">
                <a:off x="6662520" y="1892160"/>
                <a:ext cx="52416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93" name="CustomShape 33"/>
              <p:cNvSpPr/>
              <p:nvPr/>
            </p:nvSpPr>
            <p:spPr>
              <a:xfrm flipH="1">
                <a:off x="7158600" y="2082960"/>
                <a:ext cx="41364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4" name="CustomShape 34"/>
              <p:cNvSpPr/>
              <p:nvPr/>
            </p:nvSpPr>
            <p:spPr>
              <a:xfrm flipH="1">
                <a:off x="7490160" y="1892160"/>
                <a:ext cx="4136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5" name="CustomShape 35"/>
              <p:cNvSpPr/>
              <p:nvPr/>
            </p:nvSpPr>
            <p:spPr>
              <a:xfrm flipH="1">
                <a:off x="7821360" y="1701720"/>
                <a:ext cx="3308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096" name="CustomShape 36"/>
            <p:cNvSpPr/>
            <p:nvPr/>
          </p:nvSpPr>
          <p:spPr>
            <a:xfrm flipH="1">
              <a:off x="6248520" y="2463840"/>
              <a:ext cx="13248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097" name="CustomShape 37"/>
          <p:cNvSpPr/>
          <p:nvPr/>
        </p:nvSpPr>
        <p:spPr>
          <a:xfrm>
            <a:off x="6784200" y="2743200"/>
            <a:ext cx="14673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2400" b="1" strike="noStrike" spc="-1">
                <a:solidFill>
                  <a:srgbClr val="3333CC"/>
                </a:solidFill>
                <a:latin typeface="Arial"/>
              </a:rPr>
              <a:t>Reader 2</a:t>
            </a:r>
            <a:endParaRPr lang="en-US" sz="2400" b="0" strike="noStrike" spc="-1">
              <a:latin typeface="Arial"/>
            </a:endParaRPr>
          </a:p>
        </p:txBody>
      </p:sp>
      <p:sp>
        <p:nvSpPr>
          <p:cNvPr id="1098" name="CustomShape 38"/>
          <p:cNvSpPr/>
          <p:nvPr/>
        </p:nvSpPr>
        <p:spPr>
          <a:xfrm>
            <a:off x="4419720" y="2514600"/>
            <a:ext cx="837720" cy="289512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
        <p:nvSpPr>
          <p:cNvPr id="1099" name="CustomShape 39"/>
          <p:cNvSpPr/>
          <p:nvPr/>
        </p:nvSpPr>
        <p:spPr>
          <a:xfrm>
            <a:off x="5878240" y="3224880"/>
            <a:ext cx="3352320" cy="2895120"/>
          </a:xfrm>
          <a:prstGeom prst="cloudCallout">
            <a:avLst>
              <a:gd name="adj1" fmla="val 22213"/>
              <a:gd name="adj2" fmla="val -102551"/>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3333CC"/>
                </a:solidFill>
                <a:latin typeface="Arial"/>
              </a:rPr>
              <a:t>Is there a value in this column with a higher timestamp?</a:t>
            </a:r>
            <a:endParaRPr lang="en-US" sz="2400" b="0" strike="noStrike" spc="-1">
              <a:latin typeface="Arial"/>
            </a:endParaRPr>
          </a:p>
        </p:txBody>
      </p:sp>
      <p:sp>
        <p:nvSpPr>
          <p:cNvPr id="1100" name="CustomShape 40"/>
          <p:cNvSpPr/>
          <p:nvPr/>
        </p:nvSpPr>
        <p:spPr>
          <a:xfrm>
            <a:off x="356400" y="6191640"/>
            <a:ext cx="7878960" cy="577800"/>
          </a:xfrm>
          <a:prstGeom prst="rect">
            <a:avLst/>
          </a:prstGeom>
          <a:solidFill>
            <a:srgbClr val="709DC2">
              <a:alpha val="70000"/>
            </a:srgbClr>
          </a:solidFill>
          <a:ln w="28440">
            <a:solidFill>
              <a:srgbClr val="002060"/>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1" strike="noStrike" spc="-1" dirty="0">
                <a:solidFill>
                  <a:srgbClr val="000000"/>
                </a:solidFill>
                <a:latin typeface="Arial"/>
              </a:rPr>
              <a:t>If not then the current value is the latest</a:t>
            </a:r>
            <a:endParaRPr lang="en-US" sz="3200" b="0" strike="noStrike" spc="-1" dirty="0">
              <a:latin typeface="Arial"/>
            </a:endParaRPr>
          </a:p>
        </p:txBody>
      </p:sp>
      <p:sp>
        <p:nvSpPr>
          <p:cNvPr id="1101" name="CustomShape 41"/>
          <p:cNvSpPr/>
          <p:nvPr/>
        </p:nvSpPr>
        <p:spPr>
          <a:xfrm>
            <a:off x="4419720" y="3809880"/>
            <a:ext cx="837720" cy="91404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98"/>
                                        </p:tgtEl>
                                        <p:attrNameLst>
                                          <p:attrName>style.visibility</p:attrName>
                                        </p:attrNameLst>
                                      </p:cBhvr>
                                      <p:to>
                                        <p:strVal val="visible"/>
                                      </p:to>
                                    </p:set>
                                  </p:childTnLst>
                                </p:cTn>
                              </p:par>
                              <p:par>
                                <p:cTn id="11" presetID="1" presetClass="exit" fill="hold" nodeType="withEffect">
                                  <p:stCondLst>
                                    <p:cond delay="0"/>
                                  </p:stCondLst>
                                  <p:childTnLst>
                                    <p:set>
                                      <p:cBhvr>
                                        <p:cTn id="12" dur="1" fill="hold">
                                          <p:stCondLst>
                                            <p:cond delay="0"/>
                                          </p:stCondLst>
                                        </p:cTn>
                                        <p:tgtEl>
                                          <p:spTgt spid="1101"/>
                                        </p:tgtEl>
                                        <p:attrNameLst>
                                          <p:attrName>style.visibility</p:attrName>
                                        </p:attrNameLst>
                                      </p:cBhvr>
                                      <p:to>
                                        <p:strVal val="hidden"/>
                                      </p:to>
                                    </p:set>
                                  </p:childTnLst>
                                </p:cTn>
                              </p:par>
                            </p:childTnLst>
                          </p:cTn>
                        </p:par>
                        <p:par>
                          <p:cTn id="13" fill="hold">
                            <p:stCondLst>
                              <p:cond delay="0"/>
                            </p:stCondLst>
                            <p:childTnLst>
                              <p:par>
                                <p:cTn id="14" presetID="1" presetClass="entr" fill="hold" nodeType="afterEffect">
                                  <p:stCondLst>
                                    <p:cond delay="0"/>
                                  </p:stCondLst>
                                  <p:childTnLst>
                                    <p:set>
                                      <p:cBhvr>
                                        <p:cTn id="15" dur="1" fill="hold">
                                          <p:stCondLst>
                                            <p:cond delay="0"/>
                                          </p:stCondLst>
                                        </p:cTn>
                                        <p:tgtEl>
                                          <p:spTgt spid="109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p:cTn id="19" dur="1" fill="hold">
                                          <p:stCondLst>
                                            <p:cond delay="0"/>
                                          </p:stCondLst>
                                        </p:cTn>
                                        <p:tgtEl>
                                          <p:spTgt spid="1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03"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04"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05"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06"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07"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08"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109" name="Group 8"/>
          <p:cNvGrpSpPr/>
          <p:nvPr/>
        </p:nvGrpSpPr>
        <p:grpSpPr>
          <a:xfrm>
            <a:off x="1295280" y="1447920"/>
            <a:ext cx="1752480" cy="1523520"/>
            <a:chOff x="1295280" y="1447920"/>
            <a:chExt cx="1752480" cy="1523520"/>
          </a:xfrm>
        </p:grpSpPr>
        <p:grpSp>
          <p:nvGrpSpPr>
            <p:cNvPr id="1110" name="Group 9"/>
            <p:cNvGrpSpPr/>
            <p:nvPr/>
          </p:nvGrpSpPr>
          <p:grpSpPr>
            <a:xfrm>
              <a:off x="1295280" y="1447920"/>
              <a:ext cx="1447560" cy="1294920"/>
              <a:chOff x="1295280" y="1447920"/>
              <a:chExt cx="1447560" cy="1294920"/>
            </a:xfrm>
          </p:grpSpPr>
          <p:sp>
            <p:nvSpPr>
              <p:cNvPr id="1111"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2"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3"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4"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15"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16"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17"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8"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9"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120"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121" name="CustomShape 20"/>
          <p:cNvSpPr/>
          <p:nvPr/>
        </p:nvSpPr>
        <p:spPr>
          <a:xfrm>
            <a:off x="32032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22" name="CustomShape 21"/>
          <p:cNvSpPr/>
          <p:nvPr/>
        </p:nvSpPr>
        <p:spPr>
          <a:xfrm>
            <a:off x="38890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23"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24"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25"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Write 5</a:t>
            </a:r>
            <a:endParaRPr lang="en-US"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FF0000"/>
                </a:solidFill>
                <a:latin typeface="Arial"/>
              </a:rPr>
              <a:t>Safe </a:t>
            </a:r>
            <a:r>
              <a:rPr lang="en-US" sz="4000" b="0" strike="noStrike" spc="-1">
                <a:solidFill>
                  <a:srgbClr val="000000"/>
                </a:solidFill>
                <a:latin typeface="Arial"/>
              </a:rPr>
              <a:t>Boolean MRSW </a:t>
            </a:r>
            <a:r>
              <a:rPr lang="en-US" sz="4000" b="0" strike="noStrike" spc="-1">
                <a:solidFill>
                  <a:srgbClr val="000000"/>
                </a:solidFill>
                <a:latin typeface="Wingdings"/>
              </a:rPr>
              <a:t></a:t>
            </a:r>
            <a:r>
              <a:rPr lang="en-US" sz="4000" b="0" strike="noStrike" spc="-1">
                <a:solidFill>
                  <a:srgbClr val="000000"/>
                </a:solidFill>
                <a:latin typeface="Arial"/>
              </a:rPr>
              <a:t> </a:t>
            </a:r>
            <a:r>
              <a:rPr lang="en-US" sz="4000" b="0" strike="noStrike" spc="-1">
                <a:solidFill>
                  <a:srgbClr val="FF0000"/>
                </a:solidFill>
                <a:latin typeface="Arial"/>
              </a:rPr>
              <a:t>Regular </a:t>
            </a:r>
            <a:r>
              <a:rPr lang="en-US" sz="4000" b="0" strike="noStrike" spc="-1">
                <a:solidFill>
                  <a:srgbClr val="000000"/>
                </a:solidFill>
                <a:latin typeface="Arial"/>
              </a:rPr>
              <a:t>Boolean MRSW </a:t>
            </a:r>
          </a:p>
        </p:txBody>
      </p:sp>
      <p:sp>
        <p:nvSpPr>
          <p:cNvPr id="283" name="CustomShape 2"/>
          <p:cNvSpPr/>
          <p:nvPr/>
        </p:nvSpPr>
        <p:spPr>
          <a:xfrm>
            <a:off x="5092560" y="1765440"/>
            <a:ext cx="711000" cy="479160"/>
          </a:xfrm>
          <a:prstGeom prst="cloudCallout">
            <a:avLst>
              <a:gd name="adj1" fmla="val -66069"/>
              <a:gd name="adj2" fmla="val 132120"/>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284" name="CustomShape 3"/>
          <p:cNvSpPr/>
          <p:nvPr/>
        </p:nvSpPr>
        <p:spPr>
          <a:xfrm>
            <a:off x="5600880" y="3251160"/>
            <a:ext cx="711000" cy="479160"/>
          </a:xfrm>
          <a:prstGeom prst="cloudCallout">
            <a:avLst>
              <a:gd name="adj1" fmla="val -114287"/>
              <a:gd name="adj2" fmla="val 14006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285" name="CustomShape 4"/>
          <p:cNvSpPr/>
          <p:nvPr/>
        </p:nvSpPr>
        <p:spPr>
          <a:xfrm>
            <a:off x="3559320" y="39862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grpSp>
        <p:nvGrpSpPr>
          <p:cNvPr id="286" name="Group 5"/>
          <p:cNvGrpSpPr/>
          <p:nvPr/>
        </p:nvGrpSpPr>
        <p:grpSpPr>
          <a:xfrm>
            <a:off x="2324160" y="2649600"/>
            <a:ext cx="1193400" cy="1083960"/>
            <a:chOff x="2324160" y="2649600"/>
            <a:chExt cx="1193400" cy="1083960"/>
          </a:xfrm>
        </p:grpSpPr>
        <p:grpSp>
          <p:nvGrpSpPr>
            <p:cNvPr id="287" name="Group 6"/>
            <p:cNvGrpSpPr/>
            <p:nvPr/>
          </p:nvGrpSpPr>
          <p:grpSpPr>
            <a:xfrm>
              <a:off x="2324160" y="2653920"/>
              <a:ext cx="1193400" cy="1079640"/>
              <a:chOff x="2324160" y="2653920"/>
              <a:chExt cx="1193400" cy="1079640"/>
            </a:xfrm>
          </p:grpSpPr>
          <p:sp>
            <p:nvSpPr>
              <p:cNvPr id="288" name="CustomShape 7"/>
              <p:cNvSpPr/>
              <p:nvPr/>
            </p:nvSpPr>
            <p:spPr>
              <a:xfrm>
                <a:off x="3122280" y="2890440"/>
                <a:ext cx="149040" cy="213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289" name="CustomShape 8"/>
              <p:cNvSpPr/>
              <p:nvPr/>
            </p:nvSpPr>
            <p:spPr>
              <a:xfrm>
                <a:off x="2906280" y="2748960"/>
                <a:ext cx="149040" cy="3297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290" name="CustomShape 9"/>
              <p:cNvSpPr/>
              <p:nvPr/>
            </p:nvSpPr>
            <p:spPr>
              <a:xfrm>
                <a:off x="2673000" y="2653920"/>
                <a:ext cx="149040" cy="2829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291" name="CustomShape 10"/>
              <p:cNvSpPr/>
              <p:nvPr/>
            </p:nvSpPr>
            <p:spPr>
              <a:xfrm>
                <a:off x="2401920" y="2653920"/>
                <a:ext cx="818640" cy="52632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292" name="CustomShape 11"/>
              <p:cNvSpPr/>
              <p:nvPr/>
            </p:nvSpPr>
            <p:spPr>
              <a:xfrm>
                <a:off x="2411640" y="2748960"/>
                <a:ext cx="510480" cy="55728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293" name="CustomShape 12"/>
              <p:cNvSpPr/>
              <p:nvPr/>
            </p:nvSpPr>
            <p:spPr>
              <a:xfrm>
                <a:off x="2906280" y="2984040"/>
                <a:ext cx="314280" cy="32184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294" name="CustomShape 13"/>
              <p:cNvSpPr/>
              <p:nvPr/>
            </p:nvSpPr>
            <p:spPr>
              <a:xfrm>
                <a:off x="2673000" y="3126960"/>
                <a:ext cx="249480" cy="3297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295" name="CustomShape 14"/>
              <p:cNvSpPr/>
              <p:nvPr/>
            </p:nvSpPr>
            <p:spPr>
              <a:xfrm>
                <a:off x="2473200" y="2984040"/>
                <a:ext cx="249480" cy="284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296" name="CustomShape 15"/>
              <p:cNvSpPr/>
              <p:nvPr/>
            </p:nvSpPr>
            <p:spPr>
              <a:xfrm>
                <a:off x="2324160" y="2842560"/>
                <a:ext cx="199080" cy="284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297" name="CustomShape 16"/>
              <p:cNvSpPr/>
              <p:nvPr/>
            </p:nvSpPr>
            <p:spPr>
              <a:xfrm>
                <a:off x="3232440" y="2841480"/>
                <a:ext cx="285120" cy="89208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298" name="CustomShape 17"/>
            <p:cNvSpPr/>
            <p:nvPr/>
          </p:nvSpPr>
          <p:spPr>
            <a:xfrm>
              <a:off x="3180600" y="2649600"/>
              <a:ext cx="194400" cy="38340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sp>
        <p:nvSpPr>
          <p:cNvPr id="299" name="CustomShape 18"/>
          <p:cNvSpPr/>
          <p:nvPr/>
        </p:nvSpPr>
        <p:spPr>
          <a:xfrm>
            <a:off x="3305160" y="34909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300" name="CustomShape 19"/>
          <p:cNvSpPr/>
          <p:nvPr/>
        </p:nvSpPr>
        <p:spPr>
          <a:xfrm>
            <a:off x="6222960" y="4432320"/>
            <a:ext cx="711000" cy="479160"/>
          </a:xfrm>
          <a:prstGeom prst="cloudCallout">
            <a:avLst>
              <a:gd name="adj1" fmla="val -158931"/>
              <a:gd name="adj2" fmla="val 8708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301" name="CustomShape 20"/>
          <p:cNvSpPr/>
          <p:nvPr/>
        </p:nvSpPr>
        <p:spPr>
          <a:xfrm>
            <a:off x="5575320" y="3263760"/>
            <a:ext cx="711000" cy="479160"/>
          </a:xfrm>
          <a:prstGeom prst="cloudCallout">
            <a:avLst>
              <a:gd name="adj1" fmla="val -110713"/>
              <a:gd name="adj2" fmla="val 126819"/>
            </a:avLst>
          </a:prstGeom>
          <a:solidFill>
            <a:srgbClr val="0000FF"/>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FFFF"/>
                </a:solidFill>
                <a:latin typeface="Comic Sans MS"/>
              </a:rPr>
              <a:t>1</a:t>
            </a:r>
            <a:endParaRPr lang="en-US" sz="2400" b="0" strike="noStrike" spc="-1">
              <a:latin typeface="Arial"/>
            </a:endParaRPr>
          </a:p>
        </p:txBody>
      </p:sp>
      <p:sp>
        <p:nvSpPr>
          <p:cNvPr id="302" name="CustomShape 21"/>
          <p:cNvSpPr/>
          <p:nvPr/>
        </p:nvSpPr>
        <p:spPr>
          <a:xfrm>
            <a:off x="5092560" y="1778040"/>
            <a:ext cx="711000" cy="479160"/>
          </a:xfrm>
          <a:prstGeom prst="cloudCallout">
            <a:avLst>
              <a:gd name="adj1" fmla="val -66069"/>
              <a:gd name="adj2" fmla="val 132120"/>
            </a:avLst>
          </a:prstGeom>
          <a:solidFill>
            <a:srgbClr val="0000FF"/>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FFFF"/>
                </a:solidFill>
                <a:latin typeface="Comic Sans MS"/>
              </a:rPr>
              <a:t>1</a:t>
            </a:r>
            <a:endParaRPr lang="en-US" sz="2400" b="0" strike="noStrike" spc="-1">
              <a:latin typeface="Arial"/>
            </a:endParaRPr>
          </a:p>
        </p:txBody>
      </p:sp>
      <p:sp>
        <p:nvSpPr>
          <p:cNvPr id="303" name="CustomShape 22"/>
          <p:cNvSpPr/>
          <p:nvPr/>
        </p:nvSpPr>
        <p:spPr>
          <a:xfrm>
            <a:off x="6261120" y="4444920"/>
            <a:ext cx="711000" cy="479160"/>
          </a:xfrm>
          <a:prstGeom prst="cloudCallout">
            <a:avLst>
              <a:gd name="adj1" fmla="val -158931"/>
              <a:gd name="adj2" fmla="val 87088"/>
            </a:avLst>
          </a:prstGeom>
          <a:solidFill>
            <a:srgbClr val="0000FF"/>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FFFF"/>
                </a:solidFill>
                <a:latin typeface="Comic Sans MS"/>
              </a:rPr>
              <a:t>1</a:t>
            </a:r>
            <a:endParaRPr lang="en-US" sz="2400" b="0" strike="noStrike" spc="-1">
              <a:latin typeface="Arial"/>
            </a:endParaRPr>
          </a:p>
        </p:txBody>
      </p:sp>
      <p:grpSp>
        <p:nvGrpSpPr>
          <p:cNvPr id="304" name="Group 23"/>
          <p:cNvGrpSpPr/>
          <p:nvPr/>
        </p:nvGrpSpPr>
        <p:grpSpPr>
          <a:xfrm>
            <a:off x="4495680" y="2666880"/>
            <a:ext cx="1068120" cy="857160"/>
            <a:chOff x="4495680" y="2666880"/>
            <a:chExt cx="1068120" cy="857160"/>
          </a:xfrm>
        </p:grpSpPr>
        <p:sp>
          <p:nvSpPr>
            <p:cNvPr id="305" name="CustomShape 24"/>
            <p:cNvSpPr/>
            <p:nvPr/>
          </p:nvSpPr>
          <p:spPr>
            <a:xfrm flipH="1">
              <a:off x="4495680" y="29192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06" name="CustomShape 25"/>
            <p:cNvSpPr/>
            <p:nvPr/>
          </p:nvSpPr>
          <p:spPr>
            <a:xfrm flipH="1">
              <a:off x="4739400" y="27676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07" name="CustomShape 26"/>
            <p:cNvSpPr/>
            <p:nvPr/>
          </p:nvSpPr>
          <p:spPr>
            <a:xfrm flipH="1">
              <a:off x="5001840" y="26668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08" name="CustomShape 27"/>
            <p:cNvSpPr/>
            <p:nvPr/>
          </p:nvSpPr>
          <p:spPr>
            <a:xfrm flipH="1">
              <a:off x="4552200" y="26668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09" name="CustomShape 28"/>
            <p:cNvSpPr/>
            <p:nvPr/>
          </p:nvSpPr>
          <p:spPr>
            <a:xfrm flipH="1">
              <a:off x="4888800" y="27676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10" name="CustomShape 29"/>
            <p:cNvSpPr/>
            <p:nvPr/>
          </p:nvSpPr>
          <p:spPr>
            <a:xfrm flipH="1">
              <a:off x="4552200" y="30200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11" name="CustomShape 30"/>
            <p:cNvSpPr/>
            <p:nvPr/>
          </p:nvSpPr>
          <p:spPr>
            <a:xfrm flipH="1">
              <a:off x="4889520" y="31712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12" name="CustomShape 31"/>
            <p:cNvSpPr/>
            <p:nvPr/>
          </p:nvSpPr>
          <p:spPr>
            <a:xfrm flipH="1">
              <a:off x="5114520" y="30200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13" name="CustomShape 32"/>
            <p:cNvSpPr/>
            <p:nvPr/>
          </p:nvSpPr>
          <p:spPr>
            <a:xfrm flipH="1">
              <a:off x="5339160" y="28688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314" name="Group 33"/>
          <p:cNvGrpSpPr/>
          <p:nvPr/>
        </p:nvGrpSpPr>
        <p:grpSpPr>
          <a:xfrm>
            <a:off x="4724280" y="4191120"/>
            <a:ext cx="1068120" cy="856800"/>
            <a:chOff x="4724280" y="4191120"/>
            <a:chExt cx="1068120" cy="856800"/>
          </a:xfrm>
        </p:grpSpPr>
        <p:sp>
          <p:nvSpPr>
            <p:cNvPr id="315" name="CustomShape 34"/>
            <p:cNvSpPr/>
            <p:nvPr/>
          </p:nvSpPr>
          <p:spPr>
            <a:xfrm flipH="1">
              <a:off x="4724280" y="44431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16" name="CustomShape 35"/>
            <p:cNvSpPr/>
            <p:nvPr/>
          </p:nvSpPr>
          <p:spPr>
            <a:xfrm flipH="1">
              <a:off x="4968000" y="4291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17" name="CustomShape 36"/>
            <p:cNvSpPr/>
            <p:nvPr/>
          </p:nvSpPr>
          <p:spPr>
            <a:xfrm flipH="1">
              <a:off x="5230440" y="41911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18" name="CustomShape 37"/>
            <p:cNvSpPr/>
            <p:nvPr/>
          </p:nvSpPr>
          <p:spPr>
            <a:xfrm flipH="1">
              <a:off x="4780800" y="41911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19" name="CustomShape 38"/>
            <p:cNvSpPr/>
            <p:nvPr/>
          </p:nvSpPr>
          <p:spPr>
            <a:xfrm flipH="1">
              <a:off x="5117400" y="42919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20" name="CustomShape 39"/>
            <p:cNvSpPr/>
            <p:nvPr/>
          </p:nvSpPr>
          <p:spPr>
            <a:xfrm flipH="1">
              <a:off x="4780800" y="45439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21" name="CustomShape 40"/>
            <p:cNvSpPr/>
            <p:nvPr/>
          </p:nvSpPr>
          <p:spPr>
            <a:xfrm flipH="1">
              <a:off x="5118120" y="46951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2" name="CustomShape 41"/>
            <p:cNvSpPr/>
            <p:nvPr/>
          </p:nvSpPr>
          <p:spPr>
            <a:xfrm flipH="1">
              <a:off x="5343120" y="45439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3" name="CustomShape 42"/>
            <p:cNvSpPr/>
            <p:nvPr/>
          </p:nvSpPr>
          <p:spPr>
            <a:xfrm flipH="1">
              <a:off x="5567760" y="43927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324" name="Group 43"/>
          <p:cNvGrpSpPr/>
          <p:nvPr/>
        </p:nvGrpSpPr>
        <p:grpSpPr>
          <a:xfrm>
            <a:off x="5029200" y="5257800"/>
            <a:ext cx="1068120" cy="857160"/>
            <a:chOff x="5029200" y="5257800"/>
            <a:chExt cx="1068120" cy="857160"/>
          </a:xfrm>
        </p:grpSpPr>
        <p:sp>
          <p:nvSpPr>
            <p:cNvPr id="325" name="CustomShape 44"/>
            <p:cNvSpPr/>
            <p:nvPr/>
          </p:nvSpPr>
          <p:spPr>
            <a:xfrm flipH="1">
              <a:off x="5029200" y="55098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6" name="CustomShape 45"/>
            <p:cNvSpPr/>
            <p:nvPr/>
          </p:nvSpPr>
          <p:spPr>
            <a:xfrm flipH="1">
              <a:off x="5272920" y="53586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7" name="CustomShape 46"/>
            <p:cNvSpPr/>
            <p:nvPr/>
          </p:nvSpPr>
          <p:spPr>
            <a:xfrm flipH="1">
              <a:off x="5535360" y="52578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8" name="CustomShape 47"/>
            <p:cNvSpPr/>
            <p:nvPr/>
          </p:nvSpPr>
          <p:spPr>
            <a:xfrm flipH="1">
              <a:off x="5085360" y="52578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29" name="CustomShape 48"/>
            <p:cNvSpPr/>
            <p:nvPr/>
          </p:nvSpPr>
          <p:spPr>
            <a:xfrm flipH="1">
              <a:off x="5421960" y="53586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30" name="CustomShape 49"/>
            <p:cNvSpPr/>
            <p:nvPr/>
          </p:nvSpPr>
          <p:spPr>
            <a:xfrm flipH="1">
              <a:off x="5085360" y="561096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31" name="CustomShape 50"/>
            <p:cNvSpPr/>
            <p:nvPr/>
          </p:nvSpPr>
          <p:spPr>
            <a:xfrm flipH="1">
              <a:off x="5422680" y="576216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32" name="CustomShape 51"/>
            <p:cNvSpPr/>
            <p:nvPr/>
          </p:nvSpPr>
          <p:spPr>
            <a:xfrm flipH="1">
              <a:off x="5647680" y="561096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33" name="CustomShape 52"/>
            <p:cNvSpPr/>
            <p:nvPr/>
          </p:nvSpPr>
          <p:spPr>
            <a:xfrm flipH="1">
              <a:off x="5872680" y="54594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334" name="CustomShape 53"/>
          <p:cNvSpPr/>
          <p:nvPr/>
        </p:nvSpPr>
        <p:spPr>
          <a:xfrm>
            <a:off x="304920" y="1828800"/>
            <a:ext cx="1676160" cy="1066320"/>
          </a:xfrm>
          <a:prstGeom prst="cloudCallout">
            <a:avLst>
              <a:gd name="adj1" fmla="val 78125"/>
              <a:gd name="adj2" fmla="val 11310"/>
            </a:avLst>
          </a:prstGeom>
          <a:noFill/>
          <a:ln w="28440">
            <a:solidFill>
              <a:srgbClr val="FF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000" b="1" strike="noStrike" spc="-1">
                <a:solidFill>
                  <a:srgbClr val="FF0000"/>
                </a:solidFill>
                <a:latin typeface="Comic Sans MS"/>
              </a:rPr>
              <a:t>Let’s write 1</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childTnLst>
                                </p:cTn>
                              </p:par>
                              <p:par>
                                <p:cTn id="11" presetClass="path" fill="hold" nodeType="withEffect">
                                  <p:stCondLst>
                                    <p:cond delay="0"/>
                                  </p:stCondLst>
                                  <p:childTnLst>
                                    <p:animMotion origin="layout" path="M -2.5E-006 7.40741E-007 L 0.025 0.06666 E">
                                      <p:cBhvr>
                                        <p:cTn id="12" dur="3000" fill="hold"/>
                                        <p:tgtEl>
                                          <p:spTgt spid="299"/>
                                        </p:tgtEl>
                                        <p:attrNameLst>
                                          <p:attrName>ppt_x</p:attrName>
                                          <p:attrName>ppt_y</p:attrName>
                                        </p:attrNameLst>
                                      </p:cBhvr>
                                    </p:animMotion>
                                  </p:childTnLst>
                                </p:cTn>
                              </p:par>
                            </p:childTnLst>
                          </p:cTn>
                        </p:par>
                        <p:par>
                          <p:cTn id="13" fill="hold">
                            <p:stCondLst>
                              <p:cond delay="3000"/>
                            </p:stCondLst>
                            <p:childTnLst>
                              <p:par>
                                <p:cTn id="14" presetID="3" presetClass="entr" presetSubtype="10" fill="hold" nodeType="afterEffect">
                                  <p:stCondLst>
                                    <p:cond delay="0"/>
                                  </p:stCondLst>
                                  <p:childTnLst>
                                    <p:set>
                                      <p:cBhvr>
                                        <p:cTn id="15" dur="1" fill="hold">
                                          <p:stCondLst>
                                            <p:cond delay="0"/>
                                          </p:stCondLst>
                                        </p:cTn>
                                        <p:tgtEl>
                                          <p:spTgt spid="301"/>
                                        </p:tgtEl>
                                        <p:attrNameLst>
                                          <p:attrName>style.visibility</p:attrName>
                                        </p:attrNameLst>
                                      </p:cBhvr>
                                      <p:to>
                                        <p:strVal val="visible"/>
                                      </p:to>
                                    </p:set>
                                    <p:animEffect transition="in" filter="blinds(horizontal)">
                                      <p:cBhvr additive="repl">
                                        <p:cTn id="16" dur="500"/>
                                        <p:tgtEl>
                                          <p:spTgt spid="301"/>
                                        </p:tgtEl>
                                      </p:cBhvr>
                                    </p:animEffect>
                                  </p:childTnLst>
                                </p:cTn>
                              </p:par>
                              <p:par>
                                <p:cTn id="17" presetID="3" presetClass="entr" presetSubtype="10" fill="hold" nodeType="withEffect">
                                  <p:stCondLst>
                                    <p:cond delay="0"/>
                                  </p:stCondLst>
                                  <p:childTnLst>
                                    <p:set>
                                      <p:cBhvr>
                                        <p:cTn id="18" dur="1" fill="hold">
                                          <p:stCondLst>
                                            <p:cond delay="0"/>
                                          </p:stCondLst>
                                        </p:cTn>
                                        <p:tgtEl>
                                          <p:spTgt spid="302"/>
                                        </p:tgtEl>
                                        <p:attrNameLst>
                                          <p:attrName>style.visibility</p:attrName>
                                        </p:attrNameLst>
                                      </p:cBhvr>
                                      <p:to>
                                        <p:strVal val="visible"/>
                                      </p:to>
                                    </p:set>
                                    <p:animEffect transition="in" filter="blinds(horizontal)">
                                      <p:cBhvr additive="repl">
                                        <p:cTn id="19" dur="500"/>
                                        <p:tgtEl>
                                          <p:spTgt spid="302"/>
                                        </p:tgtEl>
                                      </p:cBhvr>
                                    </p:animEffect>
                                  </p:childTnLst>
                                </p:cTn>
                              </p:par>
                              <p:par>
                                <p:cTn id="20" presetID="3" presetClass="entr" presetSubtype="10" fill="hold" nodeType="withEffect">
                                  <p:stCondLst>
                                    <p:cond delay="0"/>
                                  </p:stCondLst>
                                  <p:childTnLst>
                                    <p:set>
                                      <p:cBhvr>
                                        <p:cTn id="21" dur="1" fill="hold">
                                          <p:stCondLst>
                                            <p:cond delay="0"/>
                                          </p:stCondLst>
                                        </p:cTn>
                                        <p:tgtEl>
                                          <p:spTgt spid="303"/>
                                        </p:tgtEl>
                                        <p:attrNameLst>
                                          <p:attrName>style.visibility</p:attrName>
                                        </p:attrNameLst>
                                      </p:cBhvr>
                                      <p:to>
                                        <p:strVal val="visible"/>
                                      </p:to>
                                    </p:set>
                                    <p:animEffect transition="in" filter="blinds(horizontal)">
                                      <p:cBhvr additive="repl">
                                        <p:cTn id="22" dur="500"/>
                                        <p:tgtEl>
                                          <p:spTgt spid="303"/>
                                        </p:tgtEl>
                                      </p:cBhvr>
                                    </p:animEffect>
                                  </p:childTnLst>
                                </p:cTn>
                              </p:par>
                            </p:childTnLst>
                          </p:cTn>
                        </p:par>
                        <p:par>
                          <p:cTn id="23" fill="hold">
                            <p:stCondLst>
                              <p:cond delay="3500"/>
                            </p:stCondLst>
                            <p:childTnLst>
                              <p:par>
                                <p:cTn id="24" presetID="3" presetClass="exit" presetSubtype="10" fill="hold" nodeType="afterEffect">
                                  <p:stCondLst>
                                    <p:cond delay="0"/>
                                  </p:stCondLst>
                                  <p:childTnLst>
                                    <p:animEffect transition="out" filter="blinds(horizontal)">
                                      <p:cBhvr additive="repl">
                                        <p:cTn id="25" dur="1000"/>
                                        <p:tgtEl>
                                          <p:spTgt spid="301"/>
                                        </p:tgtEl>
                                      </p:cBhvr>
                                    </p:animEffect>
                                    <p:set>
                                      <p:cBhvr>
                                        <p:cTn id="26" dur="1" fill="hold">
                                          <p:stCondLst>
                                            <p:cond delay="999"/>
                                          </p:stCondLst>
                                        </p:cTn>
                                        <p:tgtEl>
                                          <p:spTgt spid="301"/>
                                        </p:tgtEl>
                                        <p:attrNameLst>
                                          <p:attrName>style.visibility</p:attrName>
                                        </p:attrNameLst>
                                      </p:cBhvr>
                                      <p:to>
                                        <p:strVal val="hidden"/>
                                      </p:to>
                                    </p:set>
                                  </p:childTnLst>
                                </p:cTn>
                              </p:par>
                            </p:childTnLst>
                          </p:cTn>
                        </p:par>
                        <p:par>
                          <p:cTn id="27" fill="hold">
                            <p:stCondLst>
                              <p:cond delay="4500"/>
                            </p:stCondLst>
                            <p:childTnLst>
                              <p:par>
                                <p:cTn id="28" presetID="3" presetClass="entr" presetSubtype="10" fill="hold" nodeType="afterEffect">
                                  <p:stCondLst>
                                    <p:cond delay="0"/>
                                  </p:stCondLst>
                                  <p:childTnLst>
                                    <p:set>
                                      <p:cBhvr>
                                        <p:cTn id="29" dur="1" fill="hold">
                                          <p:stCondLst>
                                            <p:cond delay="0"/>
                                          </p:stCondLst>
                                        </p:cTn>
                                        <p:tgtEl>
                                          <p:spTgt spid="301"/>
                                        </p:tgtEl>
                                        <p:attrNameLst>
                                          <p:attrName>style.visibility</p:attrName>
                                        </p:attrNameLst>
                                      </p:cBhvr>
                                      <p:to>
                                        <p:strVal val="visible"/>
                                      </p:to>
                                    </p:set>
                                    <p:animEffect transition="in" filter="blinds(horizontal)">
                                      <p:cBhvr additive="repl">
                                        <p:cTn id="30"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27"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28"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29"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30"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31"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32"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133" name="Group 8"/>
          <p:cNvGrpSpPr/>
          <p:nvPr/>
        </p:nvGrpSpPr>
        <p:grpSpPr>
          <a:xfrm>
            <a:off x="1295280" y="1447920"/>
            <a:ext cx="1752480" cy="1523520"/>
            <a:chOff x="1295280" y="1447920"/>
            <a:chExt cx="1752480" cy="1523520"/>
          </a:xfrm>
        </p:grpSpPr>
        <p:grpSp>
          <p:nvGrpSpPr>
            <p:cNvPr id="1134" name="Group 9"/>
            <p:cNvGrpSpPr/>
            <p:nvPr/>
          </p:nvGrpSpPr>
          <p:grpSpPr>
            <a:xfrm>
              <a:off x="1295280" y="1447920"/>
              <a:ext cx="1447560" cy="1294920"/>
              <a:chOff x="1295280" y="1447920"/>
              <a:chExt cx="1447560" cy="1294920"/>
            </a:xfrm>
          </p:grpSpPr>
          <p:sp>
            <p:nvSpPr>
              <p:cNvPr id="1135"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6"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7"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8"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39"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40"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41"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2"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3"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144"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145"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146"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147"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48"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49"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Write 5</a:t>
            </a:r>
            <a:endParaRPr lang="en-US" sz="2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51"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52"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53"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54"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55"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56"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157" name="Group 8"/>
          <p:cNvGrpSpPr/>
          <p:nvPr/>
        </p:nvGrpSpPr>
        <p:grpSpPr>
          <a:xfrm>
            <a:off x="1295280" y="1447920"/>
            <a:ext cx="1752480" cy="1523520"/>
            <a:chOff x="1295280" y="1447920"/>
            <a:chExt cx="1752480" cy="1523520"/>
          </a:xfrm>
        </p:grpSpPr>
        <p:grpSp>
          <p:nvGrpSpPr>
            <p:cNvPr id="1158" name="Group 9"/>
            <p:cNvGrpSpPr/>
            <p:nvPr/>
          </p:nvGrpSpPr>
          <p:grpSpPr>
            <a:xfrm>
              <a:off x="1295280" y="1447920"/>
              <a:ext cx="1447560" cy="1294920"/>
              <a:chOff x="1295280" y="1447920"/>
              <a:chExt cx="1447560" cy="1294920"/>
            </a:xfrm>
          </p:grpSpPr>
          <p:sp>
            <p:nvSpPr>
              <p:cNvPr id="1159"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0"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1"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2"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63"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64"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65"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6"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7"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168"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169"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170"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171"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72"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73"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75"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76"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77"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78"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79"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180"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181" name="Group 8"/>
          <p:cNvGrpSpPr/>
          <p:nvPr/>
        </p:nvGrpSpPr>
        <p:grpSpPr>
          <a:xfrm>
            <a:off x="1295280" y="1447920"/>
            <a:ext cx="1752480" cy="1523520"/>
            <a:chOff x="1295280" y="1447920"/>
            <a:chExt cx="1752480" cy="1523520"/>
          </a:xfrm>
        </p:grpSpPr>
        <p:grpSp>
          <p:nvGrpSpPr>
            <p:cNvPr id="1182" name="Group 9"/>
            <p:cNvGrpSpPr/>
            <p:nvPr/>
          </p:nvGrpSpPr>
          <p:grpSpPr>
            <a:xfrm>
              <a:off x="1295280" y="1447920"/>
              <a:ext cx="1447560" cy="1294920"/>
              <a:chOff x="1295280" y="1447920"/>
              <a:chExt cx="1447560" cy="1294920"/>
            </a:xfrm>
          </p:grpSpPr>
          <p:sp>
            <p:nvSpPr>
              <p:cNvPr id="1183"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4"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5"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6"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87"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88"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89"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0"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1"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192"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193"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194"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195"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96"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197"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grpSp>
        <p:nvGrpSpPr>
          <p:cNvPr id="1198" name="Group 25"/>
          <p:cNvGrpSpPr/>
          <p:nvPr/>
        </p:nvGrpSpPr>
        <p:grpSpPr>
          <a:xfrm>
            <a:off x="6400800" y="1600200"/>
            <a:ext cx="1904040" cy="1269720"/>
            <a:chOff x="6400800" y="1600200"/>
            <a:chExt cx="1904040" cy="1269720"/>
          </a:xfrm>
        </p:grpSpPr>
        <p:grpSp>
          <p:nvGrpSpPr>
            <p:cNvPr id="1199" name="Group 26"/>
            <p:cNvGrpSpPr/>
            <p:nvPr/>
          </p:nvGrpSpPr>
          <p:grpSpPr>
            <a:xfrm>
              <a:off x="6731640" y="1600200"/>
              <a:ext cx="1573200" cy="1079280"/>
              <a:chOff x="6731640" y="1600200"/>
              <a:chExt cx="1573200" cy="1079280"/>
            </a:xfrm>
          </p:grpSpPr>
          <p:sp>
            <p:nvSpPr>
              <p:cNvPr id="1200" name="CustomShape 27"/>
              <p:cNvSpPr/>
              <p:nvPr/>
            </p:nvSpPr>
            <p:spPr>
              <a:xfrm flipH="1">
                <a:off x="6731280" y="191772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1" name="CustomShape 28"/>
              <p:cNvSpPr/>
              <p:nvPr/>
            </p:nvSpPr>
            <p:spPr>
              <a:xfrm flipH="1">
                <a:off x="7090200" y="172728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2" name="CustomShape 29"/>
              <p:cNvSpPr/>
              <p:nvPr/>
            </p:nvSpPr>
            <p:spPr>
              <a:xfrm flipH="1">
                <a:off x="7476840" y="1600200"/>
                <a:ext cx="248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3" name="CustomShape 30"/>
              <p:cNvSpPr/>
              <p:nvPr/>
            </p:nvSpPr>
            <p:spPr>
              <a:xfrm flipH="1">
                <a:off x="6814080" y="1600200"/>
                <a:ext cx="136116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04" name="CustomShape 31"/>
              <p:cNvSpPr/>
              <p:nvPr/>
            </p:nvSpPr>
            <p:spPr>
              <a:xfrm flipH="1">
                <a:off x="7311960" y="1727280"/>
                <a:ext cx="84672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05" name="CustomShape 32"/>
              <p:cNvSpPr/>
              <p:nvPr/>
            </p:nvSpPr>
            <p:spPr>
              <a:xfrm flipH="1">
                <a:off x="6814800" y="2044800"/>
                <a:ext cx="52416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06" name="CustomShape 33"/>
              <p:cNvSpPr/>
              <p:nvPr/>
            </p:nvSpPr>
            <p:spPr>
              <a:xfrm flipH="1">
                <a:off x="7311240" y="2235240"/>
                <a:ext cx="41364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7" name="CustomShape 34"/>
              <p:cNvSpPr/>
              <p:nvPr/>
            </p:nvSpPr>
            <p:spPr>
              <a:xfrm flipH="1">
                <a:off x="7642440" y="2044800"/>
                <a:ext cx="4136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8" name="CustomShape 35"/>
              <p:cNvSpPr/>
              <p:nvPr/>
            </p:nvSpPr>
            <p:spPr>
              <a:xfrm flipH="1">
                <a:off x="7973640" y="1854360"/>
                <a:ext cx="3308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209" name="CustomShape 36"/>
            <p:cNvSpPr/>
            <p:nvPr/>
          </p:nvSpPr>
          <p:spPr>
            <a:xfrm flipH="1">
              <a:off x="6400800" y="2616120"/>
              <a:ext cx="13248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210" name="CustomShape 37"/>
          <p:cNvSpPr/>
          <p:nvPr/>
        </p:nvSpPr>
        <p:spPr>
          <a:xfrm>
            <a:off x="6631920" y="2819520"/>
            <a:ext cx="14673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2400" b="1" strike="noStrike" spc="-1">
                <a:solidFill>
                  <a:srgbClr val="3333CC"/>
                </a:solidFill>
                <a:latin typeface="Arial"/>
              </a:rPr>
              <a:t>Reader 1</a:t>
            </a:r>
            <a:endParaRPr lang="en-US" sz="2400" b="0" strike="noStrike" spc="-1">
              <a:latin typeface="Arial"/>
            </a:endParaRPr>
          </a:p>
        </p:txBody>
      </p:sp>
      <p:sp>
        <p:nvSpPr>
          <p:cNvPr id="1211" name="CustomShape 38"/>
          <p:cNvSpPr/>
          <p:nvPr/>
        </p:nvSpPr>
        <p:spPr>
          <a:xfrm>
            <a:off x="3657600" y="2514600"/>
            <a:ext cx="837720" cy="289512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
        <p:nvSpPr>
          <p:cNvPr id="1212" name="CustomShape 39"/>
          <p:cNvSpPr/>
          <p:nvPr/>
        </p:nvSpPr>
        <p:spPr>
          <a:xfrm>
            <a:off x="5791320" y="3581280"/>
            <a:ext cx="3352320" cy="2895120"/>
          </a:xfrm>
          <a:prstGeom prst="cloudCallout">
            <a:avLst>
              <a:gd name="adj1" fmla="val 29023"/>
              <a:gd name="adj2" fmla="val -91556"/>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3333CC"/>
                </a:solidFill>
                <a:latin typeface="Arial"/>
              </a:rPr>
              <a:t>Is there a value in this column with a higher timestamp?</a:t>
            </a:r>
            <a:endParaRPr lang="en-US" sz="2400" b="0" strike="noStrike" spc="-1">
              <a:latin typeface="Arial"/>
            </a:endParaRPr>
          </a:p>
        </p:txBody>
      </p:sp>
      <p:sp>
        <p:nvSpPr>
          <p:cNvPr id="1213" name="CustomShape 40"/>
          <p:cNvSpPr/>
          <p:nvPr/>
        </p:nvSpPr>
        <p:spPr>
          <a:xfrm>
            <a:off x="3657600" y="3124080"/>
            <a:ext cx="837720" cy="91404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11"/>
                                        </p:tgtEl>
                                        <p:attrNameLst>
                                          <p:attrName>style.visibility</p:attrName>
                                        </p:attrNameLst>
                                      </p:cBhvr>
                                      <p:to>
                                        <p:strVal val="visible"/>
                                      </p:to>
                                    </p:set>
                                  </p:childTnLst>
                                </p:cTn>
                              </p:par>
                              <p:par>
                                <p:cTn id="7" presetID="1" presetClass="exit" fill="hold" nodeType="withEffect">
                                  <p:stCondLst>
                                    <p:cond delay="0"/>
                                  </p:stCondLst>
                                  <p:childTnLst>
                                    <p:set>
                                      <p:cBhvr>
                                        <p:cTn id="8" dur="1" fill="hold">
                                          <p:stCondLst>
                                            <p:cond delay="0"/>
                                          </p:stCondLst>
                                        </p:cTn>
                                        <p:tgtEl>
                                          <p:spTgt spid="1213"/>
                                        </p:tgtEl>
                                        <p:attrNameLst>
                                          <p:attrName>style.visibility</p:attrName>
                                        </p:attrNameLst>
                                      </p:cBhvr>
                                      <p:to>
                                        <p:strVal val="hidden"/>
                                      </p:to>
                                    </p:set>
                                  </p:childTnLst>
                                </p:cTn>
                              </p:par>
                              <p:par>
                                <p:cTn id="9" presetID="1" presetClass="entr" fill="hold" nodeType="with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215"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16"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17"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18"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19"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20"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221" name="Group 8"/>
          <p:cNvGrpSpPr/>
          <p:nvPr/>
        </p:nvGrpSpPr>
        <p:grpSpPr>
          <a:xfrm>
            <a:off x="1295280" y="1447920"/>
            <a:ext cx="1752480" cy="1523520"/>
            <a:chOff x="1295280" y="1447920"/>
            <a:chExt cx="1752480" cy="1523520"/>
          </a:xfrm>
        </p:grpSpPr>
        <p:grpSp>
          <p:nvGrpSpPr>
            <p:cNvPr id="1222" name="Group 9"/>
            <p:cNvGrpSpPr/>
            <p:nvPr/>
          </p:nvGrpSpPr>
          <p:grpSpPr>
            <a:xfrm>
              <a:off x="1295280" y="1447920"/>
              <a:ext cx="1447560" cy="1294920"/>
              <a:chOff x="1295280" y="1447920"/>
              <a:chExt cx="1447560" cy="1294920"/>
            </a:xfrm>
          </p:grpSpPr>
          <p:sp>
            <p:nvSpPr>
              <p:cNvPr id="1223"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24"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25"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26"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27"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28"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29"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30"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31"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232"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233"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234"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235"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236"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237"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grpSp>
        <p:nvGrpSpPr>
          <p:cNvPr id="1238" name="Group 25"/>
          <p:cNvGrpSpPr/>
          <p:nvPr/>
        </p:nvGrpSpPr>
        <p:grpSpPr>
          <a:xfrm>
            <a:off x="6400800" y="1600200"/>
            <a:ext cx="1904040" cy="1269720"/>
            <a:chOff x="6400800" y="1600200"/>
            <a:chExt cx="1904040" cy="1269720"/>
          </a:xfrm>
        </p:grpSpPr>
        <p:grpSp>
          <p:nvGrpSpPr>
            <p:cNvPr id="1239" name="Group 26"/>
            <p:cNvGrpSpPr/>
            <p:nvPr/>
          </p:nvGrpSpPr>
          <p:grpSpPr>
            <a:xfrm>
              <a:off x="6731640" y="1600200"/>
              <a:ext cx="1573200" cy="1079280"/>
              <a:chOff x="6731640" y="1600200"/>
              <a:chExt cx="1573200" cy="1079280"/>
            </a:xfrm>
          </p:grpSpPr>
          <p:sp>
            <p:nvSpPr>
              <p:cNvPr id="1240" name="CustomShape 27"/>
              <p:cNvSpPr/>
              <p:nvPr/>
            </p:nvSpPr>
            <p:spPr>
              <a:xfrm flipH="1">
                <a:off x="6731280" y="191772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1" name="CustomShape 28"/>
              <p:cNvSpPr/>
              <p:nvPr/>
            </p:nvSpPr>
            <p:spPr>
              <a:xfrm flipH="1">
                <a:off x="7090200" y="172728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2" name="CustomShape 29"/>
              <p:cNvSpPr/>
              <p:nvPr/>
            </p:nvSpPr>
            <p:spPr>
              <a:xfrm flipH="1">
                <a:off x="7476840" y="1600200"/>
                <a:ext cx="248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3" name="CustomShape 30"/>
              <p:cNvSpPr/>
              <p:nvPr/>
            </p:nvSpPr>
            <p:spPr>
              <a:xfrm flipH="1">
                <a:off x="6814080" y="1600200"/>
                <a:ext cx="136116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44" name="CustomShape 31"/>
              <p:cNvSpPr/>
              <p:nvPr/>
            </p:nvSpPr>
            <p:spPr>
              <a:xfrm flipH="1">
                <a:off x="7311960" y="1727280"/>
                <a:ext cx="84672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45" name="CustomShape 32"/>
              <p:cNvSpPr/>
              <p:nvPr/>
            </p:nvSpPr>
            <p:spPr>
              <a:xfrm flipH="1">
                <a:off x="6814800" y="2044800"/>
                <a:ext cx="52416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46" name="CustomShape 33"/>
              <p:cNvSpPr/>
              <p:nvPr/>
            </p:nvSpPr>
            <p:spPr>
              <a:xfrm flipH="1">
                <a:off x="7311240" y="2235240"/>
                <a:ext cx="41364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7" name="CustomShape 34"/>
              <p:cNvSpPr/>
              <p:nvPr/>
            </p:nvSpPr>
            <p:spPr>
              <a:xfrm flipH="1">
                <a:off x="7642440" y="2044800"/>
                <a:ext cx="4136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8" name="CustomShape 35"/>
              <p:cNvSpPr/>
              <p:nvPr/>
            </p:nvSpPr>
            <p:spPr>
              <a:xfrm flipH="1">
                <a:off x="7973640" y="1854360"/>
                <a:ext cx="3308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249" name="CustomShape 36"/>
            <p:cNvSpPr/>
            <p:nvPr/>
          </p:nvSpPr>
          <p:spPr>
            <a:xfrm flipH="1">
              <a:off x="6400800" y="2616120"/>
              <a:ext cx="13248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250" name="CustomShape 37"/>
          <p:cNvSpPr/>
          <p:nvPr/>
        </p:nvSpPr>
        <p:spPr>
          <a:xfrm>
            <a:off x="6936840" y="2895480"/>
            <a:ext cx="14673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2400" b="1" strike="noStrike" spc="-1">
                <a:solidFill>
                  <a:srgbClr val="3333CC"/>
                </a:solidFill>
                <a:latin typeface="Arial"/>
              </a:rPr>
              <a:t>Reader 1</a:t>
            </a:r>
            <a:endParaRPr lang="en-US" sz="2400" b="0" strike="noStrike" spc="-1">
              <a:latin typeface="Arial"/>
            </a:endParaRPr>
          </a:p>
        </p:txBody>
      </p:sp>
      <p:sp>
        <p:nvSpPr>
          <p:cNvPr id="1251" name="CustomShape 38"/>
          <p:cNvSpPr/>
          <p:nvPr/>
        </p:nvSpPr>
        <p:spPr>
          <a:xfrm>
            <a:off x="3657600" y="2514600"/>
            <a:ext cx="837720" cy="289512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
        <p:nvSpPr>
          <p:cNvPr id="1252" name="CustomShape 39"/>
          <p:cNvSpPr/>
          <p:nvPr/>
        </p:nvSpPr>
        <p:spPr>
          <a:xfrm>
            <a:off x="5791320" y="3581280"/>
            <a:ext cx="3352320" cy="1980720"/>
          </a:xfrm>
          <a:prstGeom prst="cloudCallout">
            <a:avLst>
              <a:gd name="adj1" fmla="val 22208"/>
              <a:gd name="adj2" fmla="val -126843"/>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3333CC"/>
                </a:solidFill>
                <a:latin typeface="Arial"/>
              </a:rPr>
              <a:t>Read value with highest timestamp</a:t>
            </a:r>
            <a:endParaRPr lang="en-US" sz="2400" b="0" strike="noStrike" spc="-1">
              <a:latin typeface="Arial"/>
            </a:endParaRPr>
          </a:p>
        </p:txBody>
      </p:sp>
      <p:sp>
        <p:nvSpPr>
          <p:cNvPr id="1253" name="CustomShape 40"/>
          <p:cNvSpPr/>
          <p:nvPr/>
        </p:nvSpPr>
        <p:spPr>
          <a:xfrm>
            <a:off x="4267080" y="457200"/>
            <a:ext cx="1828440" cy="837720"/>
          </a:xfrm>
          <a:prstGeom prst="cloudCallout">
            <a:avLst>
              <a:gd name="adj1" fmla="val 119880"/>
              <a:gd name="adj2" fmla="val 92046"/>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3333CC"/>
                </a:solidFill>
                <a:latin typeface="Arial"/>
              </a:rPr>
              <a:t>Read 5</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255"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56"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57"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58"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59"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60"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261" name="Group 8"/>
          <p:cNvGrpSpPr/>
          <p:nvPr/>
        </p:nvGrpSpPr>
        <p:grpSpPr>
          <a:xfrm>
            <a:off x="1295280" y="1447920"/>
            <a:ext cx="1752480" cy="1523520"/>
            <a:chOff x="1295280" y="1447920"/>
            <a:chExt cx="1752480" cy="1523520"/>
          </a:xfrm>
        </p:grpSpPr>
        <p:grpSp>
          <p:nvGrpSpPr>
            <p:cNvPr id="1262" name="Group 9"/>
            <p:cNvGrpSpPr/>
            <p:nvPr/>
          </p:nvGrpSpPr>
          <p:grpSpPr>
            <a:xfrm>
              <a:off x="1295280" y="1447920"/>
              <a:ext cx="1447560" cy="1294920"/>
              <a:chOff x="1295280" y="1447920"/>
              <a:chExt cx="1447560" cy="1294920"/>
            </a:xfrm>
          </p:grpSpPr>
          <p:sp>
            <p:nvSpPr>
              <p:cNvPr id="1263"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4"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5"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6"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67"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68"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69"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0"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1"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272"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273"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274"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275"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276"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277"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grpSp>
        <p:nvGrpSpPr>
          <p:cNvPr id="1278" name="Group 25"/>
          <p:cNvGrpSpPr/>
          <p:nvPr/>
        </p:nvGrpSpPr>
        <p:grpSpPr>
          <a:xfrm>
            <a:off x="6400800" y="1600200"/>
            <a:ext cx="1904040" cy="1269720"/>
            <a:chOff x="6400800" y="1600200"/>
            <a:chExt cx="1904040" cy="1269720"/>
          </a:xfrm>
        </p:grpSpPr>
        <p:grpSp>
          <p:nvGrpSpPr>
            <p:cNvPr id="1279" name="Group 26"/>
            <p:cNvGrpSpPr/>
            <p:nvPr/>
          </p:nvGrpSpPr>
          <p:grpSpPr>
            <a:xfrm>
              <a:off x="6731640" y="1600200"/>
              <a:ext cx="1573200" cy="1079280"/>
              <a:chOff x="6731640" y="1600200"/>
              <a:chExt cx="1573200" cy="1079280"/>
            </a:xfrm>
          </p:grpSpPr>
          <p:sp>
            <p:nvSpPr>
              <p:cNvPr id="1280" name="CustomShape 27"/>
              <p:cNvSpPr/>
              <p:nvPr/>
            </p:nvSpPr>
            <p:spPr>
              <a:xfrm flipH="1">
                <a:off x="6731280" y="191772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1" name="CustomShape 28"/>
              <p:cNvSpPr/>
              <p:nvPr/>
            </p:nvSpPr>
            <p:spPr>
              <a:xfrm flipH="1">
                <a:off x="7090200" y="172728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2" name="CustomShape 29"/>
              <p:cNvSpPr/>
              <p:nvPr/>
            </p:nvSpPr>
            <p:spPr>
              <a:xfrm flipH="1">
                <a:off x="7476840" y="1600200"/>
                <a:ext cx="248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3" name="CustomShape 30"/>
              <p:cNvSpPr/>
              <p:nvPr/>
            </p:nvSpPr>
            <p:spPr>
              <a:xfrm flipH="1">
                <a:off x="6814080" y="1600200"/>
                <a:ext cx="136116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84" name="CustomShape 31"/>
              <p:cNvSpPr/>
              <p:nvPr/>
            </p:nvSpPr>
            <p:spPr>
              <a:xfrm flipH="1">
                <a:off x="7311960" y="1727280"/>
                <a:ext cx="84672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85" name="CustomShape 32"/>
              <p:cNvSpPr/>
              <p:nvPr/>
            </p:nvSpPr>
            <p:spPr>
              <a:xfrm flipH="1">
                <a:off x="6814800" y="2044800"/>
                <a:ext cx="52416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86" name="CustomShape 33"/>
              <p:cNvSpPr/>
              <p:nvPr/>
            </p:nvSpPr>
            <p:spPr>
              <a:xfrm flipH="1">
                <a:off x="7311240" y="2235240"/>
                <a:ext cx="41364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7" name="CustomShape 34"/>
              <p:cNvSpPr/>
              <p:nvPr/>
            </p:nvSpPr>
            <p:spPr>
              <a:xfrm flipH="1">
                <a:off x="7642440" y="2044800"/>
                <a:ext cx="4136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8" name="CustomShape 35"/>
              <p:cNvSpPr/>
              <p:nvPr/>
            </p:nvSpPr>
            <p:spPr>
              <a:xfrm flipH="1">
                <a:off x="7973640" y="1854360"/>
                <a:ext cx="3308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289" name="CustomShape 36"/>
            <p:cNvSpPr/>
            <p:nvPr/>
          </p:nvSpPr>
          <p:spPr>
            <a:xfrm flipH="1">
              <a:off x="6400800" y="2616120"/>
              <a:ext cx="13248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290" name="CustomShape 37"/>
          <p:cNvSpPr/>
          <p:nvPr/>
        </p:nvSpPr>
        <p:spPr>
          <a:xfrm>
            <a:off x="6936840" y="2895480"/>
            <a:ext cx="14673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2400" b="1" strike="noStrike" spc="-1">
                <a:solidFill>
                  <a:srgbClr val="3333CC"/>
                </a:solidFill>
                <a:latin typeface="Arial"/>
              </a:rPr>
              <a:t>Reader 1</a:t>
            </a:r>
            <a:endParaRPr lang="en-US" sz="2400" b="0" strike="noStrike" spc="-1">
              <a:latin typeface="Arial"/>
            </a:endParaRPr>
          </a:p>
        </p:txBody>
      </p:sp>
      <p:sp>
        <p:nvSpPr>
          <p:cNvPr id="1291" name="CustomShape 38"/>
          <p:cNvSpPr/>
          <p:nvPr/>
        </p:nvSpPr>
        <p:spPr>
          <a:xfrm>
            <a:off x="5791320" y="3581280"/>
            <a:ext cx="3352320" cy="1980720"/>
          </a:xfrm>
          <a:prstGeom prst="cloudCallout">
            <a:avLst>
              <a:gd name="adj1" fmla="val 22208"/>
              <a:gd name="adj2" fmla="val -126843"/>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3333CC"/>
                </a:solidFill>
                <a:latin typeface="Arial"/>
              </a:rPr>
              <a:t>Write highest timestamp to row</a:t>
            </a:r>
            <a:endParaRPr lang="en-US" sz="2400" b="0" strike="noStrike" spc="-1">
              <a:latin typeface="Arial"/>
            </a:endParaRPr>
          </a:p>
        </p:txBody>
      </p:sp>
      <p:sp>
        <p:nvSpPr>
          <p:cNvPr id="1292" name="CustomShape 39"/>
          <p:cNvSpPr/>
          <p:nvPr/>
        </p:nvSpPr>
        <p:spPr>
          <a:xfrm>
            <a:off x="2971800" y="3200400"/>
            <a:ext cx="2971440" cy="837720"/>
          </a:xfrm>
          <a:prstGeom prst="rect">
            <a:avLst/>
          </a:prstGeom>
          <a:noFill/>
          <a:ln w="25560">
            <a:solidFill>
              <a:srgbClr val="FFFF00"/>
            </a:solidFill>
            <a:miter/>
          </a:ln>
        </p:spPr>
        <p:style>
          <a:lnRef idx="0">
            <a:scrgbClr r="0" g="0" b="0"/>
          </a:lnRef>
          <a:fillRef idx="0">
            <a:scrgbClr r="0" g="0" b="0"/>
          </a:fillRef>
          <a:effectRef idx="0">
            <a:scrgbClr r="0" g="0" b="0"/>
          </a:effectRef>
          <a:fontRef idx="minor"/>
        </p:style>
      </p:sp>
      <p:sp>
        <p:nvSpPr>
          <p:cNvPr id="1293" name="CustomShape 40"/>
          <p:cNvSpPr/>
          <p:nvPr/>
        </p:nvSpPr>
        <p:spPr>
          <a:xfrm>
            <a:off x="32014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294" name="CustomShape 41"/>
          <p:cNvSpPr/>
          <p:nvPr/>
        </p:nvSpPr>
        <p:spPr>
          <a:xfrm>
            <a:off x="464940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295" name="CustomShape 42"/>
          <p:cNvSpPr/>
          <p:nvPr/>
        </p:nvSpPr>
        <p:spPr>
          <a:xfrm>
            <a:off x="533520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9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294"/>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297"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98"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299"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00"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01"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02"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303" name="Group 8"/>
          <p:cNvGrpSpPr/>
          <p:nvPr/>
        </p:nvGrpSpPr>
        <p:grpSpPr>
          <a:xfrm>
            <a:off x="1295280" y="1447920"/>
            <a:ext cx="1752480" cy="1523520"/>
            <a:chOff x="1295280" y="1447920"/>
            <a:chExt cx="1752480" cy="1523520"/>
          </a:xfrm>
        </p:grpSpPr>
        <p:grpSp>
          <p:nvGrpSpPr>
            <p:cNvPr id="1304" name="Group 9"/>
            <p:cNvGrpSpPr/>
            <p:nvPr/>
          </p:nvGrpSpPr>
          <p:grpSpPr>
            <a:xfrm>
              <a:off x="1295280" y="1447920"/>
              <a:ext cx="1447560" cy="1294920"/>
              <a:chOff x="1295280" y="1447920"/>
              <a:chExt cx="1447560" cy="1294920"/>
            </a:xfrm>
          </p:grpSpPr>
          <p:sp>
            <p:nvSpPr>
              <p:cNvPr id="1305"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06"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07"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08"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09"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10"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11"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12"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13"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314"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315"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16"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17"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318"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319"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sp>
        <p:nvSpPr>
          <p:cNvPr id="1320" name="CustomShape 25"/>
          <p:cNvSpPr/>
          <p:nvPr/>
        </p:nvSpPr>
        <p:spPr>
          <a:xfrm>
            <a:off x="6936840" y="2895480"/>
            <a:ext cx="14673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2400" b="1" strike="noStrike" spc="-1">
                <a:solidFill>
                  <a:srgbClr val="000000"/>
                </a:solidFill>
                <a:latin typeface="Arial"/>
              </a:rPr>
              <a:t>Reader 3</a:t>
            </a:r>
            <a:endParaRPr lang="en-US" sz="2400" b="0" strike="noStrike" spc="-1">
              <a:latin typeface="Arial"/>
            </a:endParaRPr>
          </a:p>
        </p:txBody>
      </p:sp>
      <p:sp>
        <p:nvSpPr>
          <p:cNvPr id="1321" name="CustomShape 26"/>
          <p:cNvSpPr/>
          <p:nvPr/>
        </p:nvSpPr>
        <p:spPr>
          <a:xfrm>
            <a:off x="32014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22" name="CustomShape 27"/>
          <p:cNvSpPr/>
          <p:nvPr/>
        </p:nvSpPr>
        <p:spPr>
          <a:xfrm>
            <a:off x="464940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23" name="CustomShape 28"/>
          <p:cNvSpPr/>
          <p:nvPr/>
        </p:nvSpPr>
        <p:spPr>
          <a:xfrm>
            <a:off x="533520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grpSp>
        <p:nvGrpSpPr>
          <p:cNvPr id="1324" name="Group 29"/>
          <p:cNvGrpSpPr/>
          <p:nvPr/>
        </p:nvGrpSpPr>
        <p:grpSpPr>
          <a:xfrm>
            <a:off x="6629400" y="1600200"/>
            <a:ext cx="1765080" cy="1269720"/>
            <a:chOff x="6629400" y="1600200"/>
            <a:chExt cx="1765080" cy="1269720"/>
          </a:xfrm>
        </p:grpSpPr>
        <p:grpSp>
          <p:nvGrpSpPr>
            <p:cNvPr id="1325" name="Group 30"/>
            <p:cNvGrpSpPr/>
            <p:nvPr/>
          </p:nvGrpSpPr>
          <p:grpSpPr>
            <a:xfrm>
              <a:off x="6936120" y="1600200"/>
              <a:ext cx="1458360" cy="1079280"/>
              <a:chOff x="6936120" y="1600200"/>
              <a:chExt cx="1458360" cy="1079280"/>
            </a:xfrm>
          </p:grpSpPr>
          <p:sp>
            <p:nvSpPr>
              <p:cNvPr id="1326" name="CustomShape 31"/>
              <p:cNvSpPr/>
              <p:nvPr/>
            </p:nvSpPr>
            <p:spPr>
              <a:xfrm flipH="1">
                <a:off x="6935760" y="191772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7" name="CustomShape 32"/>
              <p:cNvSpPr/>
              <p:nvPr/>
            </p:nvSpPr>
            <p:spPr>
              <a:xfrm flipH="1">
                <a:off x="7268400" y="172728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8" name="CustomShape 33"/>
              <p:cNvSpPr/>
              <p:nvPr/>
            </p:nvSpPr>
            <p:spPr>
              <a:xfrm flipH="1">
                <a:off x="7626600" y="1600200"/>
                <a:ext cx="230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9" name="CustomShape 34"/>
              <p:cNvSpPr/>
              <p:nvPr/>
            </p:nvSpPr>
            <p:spPr>
              <a:xfrm flipH="1">
                <a:off x="7012440" y="1600200"/>
                <a:ext cx="126108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330" name="CustomShape 35"/>
              <p:cNvSpPr/>
              <p:nvPr/>
            </p:nvSpPr>
            <p:spPr>
              <a:xfrm flipH="1">
                <a:off x="7473600" y="1727280"/>
                <a:ext cx="78480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331" name="CustomShape 36"/>
              <p:cNvSpPr/>
              <p:nvPr/>
            </p:nvSpPr>
            <p:spPr>
              <a:xfrm flipH="1">
                <a:off x="7012440" y="2044800"/>
                <a:ext cx="48564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332" name="CustomShape 37"/>
              <p:cNvSpPr/>
              <p:nvPr/>
            </p:nvSpPr>
            <p:spPr>
              <a:xfrm flipH="1">
                <a:off x="7472880" y="2235240"/>
                <a:ext cx="38340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33" name="CustomShape 38"/>
              <p:cNvSpPr/>
              <p:nvPr/>
            </p:nvSpPr>
            <p:spPr>
              <a:xfrm flipH="1">
                <a:off x="7779960" y="2044800"/>
                <a:ext cx="38340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34" name="CustomShape 39"/>
              <p:cNvSpPr/>
              <p:nvPr/>
            </p:nvSpPr>
            <p:spPr>
              <a:xfrm flipH="1">
                <a:off x="8087760" y="1854360"/>
                <a:ext cx="30672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335" name="CustomShape 40"/>
            <p:cNvSpPr/>
            <p:nvPr/>
          </p:nvSpPr>
          <p:spPr>
            <a:xfrm flipH="1">
              <a:off x="6629400" y="2616120"/>
              <a:ext cx="12276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336" name="CustomShape 41"/>
          <p:cNvSpPr/>
          <p:nvPr/>
        </p:nvSpPr>
        <p:spPr>
          <a:xfrm>
            <a:off x="5105520" y="2514600"/>
            <a:ext cx="837720" cy="289512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
        <p:nvSpPr>
          <p:cNvPr id="1337" name="CustomShape 42"/>
          <p:cNvSpPr/>
          <p:nvPr/>
        </p:nvSpPr>
        <p:spPr>
          <a:xfrm>
            <a:off x="5791320" y="3581280"/>
            <a:ext cx="3352320" cy="2895120"/>
          </a:xfrm>
          <a:prstGeom prst="cloudCallout">
            <a:avLst>
              <a:gd name="adj1" fmla="val 22213"/>
              <a:gd name="adj2" fmla="val -102551"/>
            </a:avLst>
          </a:prstGeom>
          <a:noFill/>
          <a:ln w="38160">
            <a:solidFill>
              <a:srgbClr val="FFFF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000000"/>
                </a:solidFill>
                <a:latin typeface="Arial"/>
              </a:rPr>
              <a:t>Is there a value in this column with a higher timestamp?</a:t>
            </a:r>
            <a:endParaRPr lang="en-US" sz="2400" b="0" strike="noStrike" spc="-1">
              <a:latin typeface="Arial"/>
            </a:endParaRPr>
          </a:p>
        </p:txBody>
      </p:sp>
      <p:sp>
        <p:nvSpPr>
          <p:cNvPr id="1338" name="CustomShape 43"/>
          <p:cNvSpPr/>
          <p:nvPr/>
        </p:nvSpPr>
        <p:spPr>
          <a:xfrm>
            <a:off x="5105520" y="4419720"/>
            <a:ext cx="837720" cy="91404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36"/>
                                        </p:tgtEl>
                                        <p:attrNameLst>
                                          <p:attrName>style.visibility</p:attrName>
                                        </p:attrNameLst>
                                      </p:cBhvr>
                                      <p:to>
                                        <p:strVal val="visible"/>
                                      </p:to>
                                    </p:set>
                                  </p:childTnLst>
                                </p:cTn>
                              </p:par>
                              <p:par>
                                <p:cTn id="7" presetID="1" presetClass="exit" fill="hold" nodeType="withEffect">
                                  <p:stCondLst>
                                    <p:cond delay="0"/>
                                  </p:stCondLst>
                                  <p:childTnLst>
                                    <p:set>
                                      <p:cBhvr>
                                        <p:cTn id="8" dur="1" fill="hold">
                                          <p:stCondLst>
                                            <p:cond delay="0"/>
                                          </p:stCondLst>
                                        </p:cTn>
                                        <p:tgtEl>
                                          <p:spTgt spid="1338"/>
                                        </p:tgtEl>
                                        <p:attrNameLst>
                                          <p:attrName>style.visibility</p:attrName>
                                        </p:attrNameLst>
                                      </p:cBhvr>
                                      <p:to>
                                        <p:strVal val="hidden"/>
                                      </p:to>
                                    </p:set>
                                  </p:childTnLst>
                                </p:cTn>
                              </p:par>
                              <p:par>
                                <p:cTn id="9" presetID="1" presetClass="entr" fill="hold" nodeType="withEffect">
                                  <p:stCondLst>
                                    <p:cond delay="0"/>
                                  </p:stCondLst>
                                  <p:childTnLst>
                                    <p:set>
                                      <p:cBhvr>
                                        <p:cTn id="10" dur="1" fill="hold">
                                          <p:stCondLst>
                                            <p:cond delay="0"/>
                                          </p:stCondLst>
                                        </p:cTn>
                                        <p:tgtEl>
                                          <p:spTgt spid="1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CustomShape 1"/>
          <p:cNvSpPr/>
          <p:nvPr/>
        </p:nvSpPr>
        <p:spPr>
          <a:xfrm>
            <a:off x="3048120" y="2666880"/>
            <a:ext cx="2819160" cy="2514240"/>
          </a:xfrm>
          <a:prstGeom prst="rect">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340" name="Line 2"/>
          <p:cNvSpPr/>
          <p:nvPr/>
        </p:nvSpPr>
        <p:spPr>
          <a:xfrm>
            <a:off x="4456080" y="2668320"/>
            <a:ext cx="288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1" name="Line 3"/>
          <p:cNvSpPr/>
          <p:nvPr/>
        </p:nvSpPr>
        <p:spPr>
          <a:xfrm>
            <a:off x="5181480" y="2666880"/>
            <a:ext cx="144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2" name="Line 4"/>
          <p:cNvSpPr/>
          <p:nvPr/>
        </p:nvSpPr>
        <p:spPr>
          <a:xfrm>
            <a:off x="3733560" y="2666880"/>
            <a:ext cx="1800" cy="2514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3" name="Line 5"/>
          <p:cNvSpPr/>
          <p:nvPr/>
        </p:nvSpPr>
        <p:spPr>
          <a:xfrm flipV="1">
            <a:off x="3047760" y="392400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4" name="Line 6"/>
          <p:cNvSpPr/>
          <p:nvPr/>
        </p:nvSpPr>
        <p:spPr>
          <a:xfrm flipV="1">
            <a:off x="3047760" y="4572000"/>
            <a:ext cx="281952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345" name="Line 7"/>
          <p:cNvSpPr/>
          <p:nvPr/>
        </p:nvSpPr>
        <p:spPr>
          <a:xfrm flipV="1">
            <a:off x="3047760" y="3276360"/>
            <a:ext cx="2819520" cy="180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346" name="Group 8"/>
          <p:cNvGrpSpPr/>
          <p:nvPr/>
        </p:nvGrpSpPr>
        <p:grpSpPr>
          <a:xfrm>
            <a:off x="1295280" y="1447920"/>
            <a:ext cx="1752480" cy="1523520"/>
            <a:chOff x="1295280" y="1447920"/>
            <a:chExt cx="1752480" cy="1523520"/>
          </a:xfrm>
        </p:grpSpPr>
        <p:grpSp>
          <p:nvGrpSpPr>
            <p:cNvPr id="1347" name="Group 9"/>
            <p:cNvGrpSpPr/>
            <p:nvPr/>
          </p:nvGrpSpPr>
          <p:grpSpPr>
            <a:xfrm>
              <a:off x="1295280" y="1447920"/>
              <a:ext cx="1447560" cy="1294920"/>
              <a:chOff x="1295280" y="1447920"/>
              <a:chExt cx="1447560" cy="1294920"/>
            </a:xfrm>
          </p:grpSpPr>
          <p:sp>
            <p:nvSpPr>
              <p:cNvPr id="1348" name="CustomShape 10"/>
              <p:cNvSpPr/>
              <p:nvPr/>
            </p:nvSpPr>
            <p:spPr>
              <a:xfrm>
                <a:off x="2514600" y="1828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49" name="CustomShape 11"/>
              <p:cNvSpPr/>
              <p:nvPr/>
            </p:nvSpPr>
            <p:spPr>
              <a:xfrm>
                <a:off x="2184480" y="1600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0" name="CustomShape 12"/>
              <p:cNvSpPr/>
              <p:nvPr/>
            </p:nvSpPr>
            <p:spPr>
              <a:xfrm>
                <a:off x="1828800" y="1447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1" name="CustomShape 13"/>
              <p:cNvSpPr/>
              <p:nvPr/>
            </p:nvSpPr>
            <p:spPr>
              <a:xfrm>
                <a:off x="1414440" y="1447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52" name="CustomShape 14"/>
              <p:cNvSpPr/>
              <p:nvPr/>
            </p:nvSpPr>
            <p:spPr>
              <a:xfrm>
                <a:off x="1430280" y="1600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53" name="CustomShape 15"/>
              <p:cNvSpPr/>
              <p:nvPr/>
            </p:nvSpPr>
            <p:spPr>
              <a:xfrm>
                <a:off x="2184480" y="1981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54" name="CustomShape 16"/>
              <p:cNvSpPr/>
              <p:nvPr/>
            </p:nvSpPr>
            <p:spPr>
              <a:xfrm>
                <a:off x="1828800" y="2209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5" name="CustomShape 17"/>
              <p:cNvSpPr/>
              <p:nvPr/>
            </p:nvSpPr>
            <p:spPr>
              <a:xfrm>
                <a:off x="1523880" y="1981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6" name="CustomShape 18"/>
              <p:cNvSpPr/>
              <p:nvPr/>
            </p:nvSpPr>
            <p:spPr>
              <a:xfrm>
                <a:off x="1295280" y="1752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357" name="CustomShape 19"/>
            <p:cNvSpPr/>
            <p:nvPr/>
          </p:nvSpPr>
          <p:spPr>
            <a:xfrm>
              <a:off x="1828800" y="2666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358" name="CustomShape 20"/>
          <p:cNvSpPr/>
          <p:nvPr/>
        </p:nvSpPr>
        <p:spPr>
          <a:xfrm>
            <a:off x="3201480" y="266688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59" name="CustomShape 21"/>
          <p:cNvSpPr/>
          <p:nvPr/>
        </p:nvSpPr>
        <p:spPr>
          <a:xfrm>
            <a:off x="38872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60" name="CustomShape 22"/>
          <p:cNvSpPr/>
          <p:nvPr/>
        </p:nvSpPr>
        <p:spPr>
          <a:xfrm>
            <a:off x="4651200" y="39625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361" name="CustomShape 23"/>
          <p:cNvSpPr/>
          <p:nvPr/>
        </p:nvSpPr>
        <p:spPr>
          <a:xfrm>
            <a:off x="5337000" y="457200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4</a:t>
            </a:r>
            <a:endParaRPr lang="en-US" sz="3200" b="0" strike="noStrike" spc="-1">
              <a:latin typeface="Arial"/>
            </a:endParaRPr>
          </a:p>
        </p:txBody>
      </p:sp>
      <p:sp>
        <p:nvSpPr>
          <p:cNvPr id="1362" name="CustomShape 24"/>
          <p:cNvSpPr/>
          <p:nvPr/>
        </p:nvSpPr>
        <p:spPr>
          <a:xfrm>
            <a:off x="2895480" y="1447920"/>
            <a:ext cx="1599840" cy="685440"/>
          </a:xfrm>
          <a:prstGeom prst="wedgeRoundRectCallout">
            <a:avLst>
              <a:gd name="adj1" fmla="val -46208"/>
              <a:gd name="adj2" fmla="val 75736"/>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zzz…</a:t>
            </a:r>
            <a:endParaRPr lang="en-US" sz="2800" b="0" strike="noStrike" spc="-1">
              <a:latin typeface="Arial"/>
            </a:endParaRPr>
          </a:p>
        </p:txBody>
      </p:sp>
      <p:sp>
        <p:nvSpPr>
          <p:cNvPr id="1363" name="CustomShape 25"/>
          <p:cNvSpPr/>
          <p:nvPr/>
        </p:nvSpPr>
        <p:spPr>
          <a:xfrm>
            <a:off x="6936840" y="2895480"/>
            <a:ext cx="14673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2400" b="1" strike="noStrike" spc="-1">
                <a:solidFill>
                  <a:srgbClr val="000000"/>
                </a:solidFill>
                <a:latin typeface="Arial"/>
              </a:rPr>
              <a:t>Reader 3</a:t>
            </a:r>
            <a:endParaRPr lang="en-US" sz="2400" b="0" strike="noStrike" spc="-1">
              <a:latin typeface="Arial"/>
            </a:endParaRPr>
          </a:p>
        </p:txBody>
      </p:sp>
      <p:sp>
        <p:nvSpPr>
          <p:cNvPr id="1364" name="CustomShape 26"/>
          <p:cNvSpPr/>
          <p:nvPr/>
        </p:nvSpPr>
        <p:spPr>
          <a:xfrm>
            <a:off x="320148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65" name="CustomShape 27"/>
          <p:cNvSpPr/>
          <p:nvPr/>
        </p:nvSpPr>
        <p:spPr>
          <a:xfrm>
            <a:off x="464940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sp>
        <p:nvSpPr>
          <p:cNvPr id="1366" name="CustomShape 28"/>
          <p:cNvSpPr/>
          <p:nvPr/>
        </p:nvSpPr>
        <p:spPr>
          <a:xfrm>
            <a:off x="5335200" y="3276720"/>
            <a:ext cx="406800" cy="5778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ZA" sz="3200" b="0" strike="noStrike" spc="-1">
                <a:solidFill>
                  <a:srgbClr val="FF0000"/>
                </a:solidFill>
                <a:latin typeface="Arial"/>
              </a:rPr>
              <a:t>5</a:t>
            </a:r>
            <a:endParaRPr lang="en-US" sz="3200" b="0" strike="noStrike" spc="-1">
              <a:latin typeface="Arial"/>
            </a:endParaRPr>
          </a:p>
        </p:txBody>
      </p:sp>
      <p:grpSp>
        <p:nvGrpSpPr>
          <p:cNvPr id="1367" name="Group 29"/>
          <p:cNvGrpSpPr/>
          <p:nvPr/>
        </p:nvGrpSpPr>
        <p:grpSpPr>
          <a:xfrm>
            <a:off x="6629400" y="1600200"/>
            <a:ext cx="1765080" cy="1269720"/>
            <a:chOff x="6629400" y="1600200"/>
            <a:chExt cx="1765080" cy="1269720"/>
          </a:xfrm>
        </p:grpSpPr>
        <p:grpSp>
          <p:nvGrpSpPr>
            <p:cNvPr id="1368" name="Group 30"/>
            <p:cNvGrpSpPr/>
            <p:nvPr/>
          </p:nvGrpSpPr>
          <p:grpSpPr>
            <a:xfrm>
              <a:off x="6936120" y="1600200"/>
              <a:ext cx="1458360" cy="1079280"/>
              <a:chOff x="6936120" y="1600200"/>
              <a:chExt cx="1458360" cy="1079280"/>
            </a:xfrm>
          </p:grpSpPr>
          <p:sp>
            <p:nvSpPr>
              <p:cNvPr id="1369" name="CustomShape 31"/>
              <p:cNvSpPr/>
              <p:nvPr/>
            </p:nvSpPr>
            <p:spPr>
              <a:xfrm flipH="1">
                <a:off x="6935760" y="191772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0" name="CustomShape 32"/>
              <p:cNvSpPr/>
              <p:nvPr/>
            </p:nvSpPr>
            <p:spPr>
              <a:xfrm flipH="1">
                <a:off x="7268400" y="172728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1" name="CustomShape 33"/>
              <p:cNvSpPr/>
              <p:nvPr/>
            </p:nvSpPr>
            <p:spPr>
              <a:xfrm flipH="1">
                <a:off x="7626600" y="1600200"/>
                <a:ext cx="230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2" name="CustomShape 34"/>
              <p:cNvSpPr/>
              <p:nvPr/>
            </p:nvSpPr>
            <p:spPr>
              <a:xfrm flipH="1">
                <a:off x="7012440" y="1600200"/>
                <a:ext cx="126108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373" name="CustomShape 35"/>
              <p:cNvSpPr/>
              <p:nvPr/>
            </p:nvSpPr>
            <p:spPr>
              <a:xfrm flipH="1">
                <a:off x="7473600" y="1727280"/>
                <a:ext cx="78480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374" name="CustomShape 36"/>
              <p:cNvSpPr/>
              <p:nvPr/>
            </p:nvSpPr>
            <p:spPr>
              <a:xfrm flipH="1">
                <a:off x="7012440" y="2044800"/>
                <a:ext cx="48564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375" name="CustomShape 37"/>
              <p:cNvSpPr/>
              <p:nvPr/>
            </p:nvSpPr>
            <p:spPr>
              <a:xfrm flipH="1">
                <a:off x="7472880" y="2235240"/>
                <a:ext cx="38340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6" name="CustomShape 38"/>
              <p:cNvSpPr/>
              <p:nvPr/>
            </p:nvSpPr>
            <p:spPr>
              <a:xfrm flipH="1">
                <a:off x="7779960" y="2044800"/>
                <a:ext cx="38340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7" name="CustomShape 39"/>
              <p:cNvSpPr/>
              <p:nvPr/>
            </p:nvSpPr>
            <p:spPr>
              <a:xfrm flipH="1">
                <a:off x="8087760" y="1854360"/>
                <a:ext cx="30672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378" name="CustomShape 40"/>
            <p:cNvSpPr/>
            <p:nvPr/>
          </p:nvSpPr>
          <p:spPr>
            <a:xfrm flipH="1">
              <a:off x="6629400" y="2616120"/>
              <a:ext cx="12276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379" name="CustomShape 41"/>
          <p:cNvSpPr/>
          <p:nvPr/>
        </p:nvSpPr>
        <p:spPr>
          <a:xfrm>
            <a:off x="4724280" y="533520"/>
            <a:ext cx="1904760" cy="837720"/>
          </a:xfrm>
          <a:prstGeom prst="cloudCallout">
            <a:avLst>
              <a:gd name="adj1" fmla="val 87500"/>
              <a:gd name="adj2" fmla="val 75759"/>
            </a:avLst>
          </a:prstGeom>
          <a:noFill/>
          <a:ln w="38160">
            <a:solidFill>
              <a:srgbClr val="FFFF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400" b="1" strike="noStrike" spc="-1">
                <a:solidFill>
                  <a:srgbClr val="000000"/>
                </a:solidFill>
                <a:latin typeface="Arial"/>
              </a:rPr>
              <a:t>Read 5</a:t>
            </a:r>
            <a:endParaRPr lang="en-US" sz="2400" b="0" strike="noStrike" spc="-1">
              <a:latin typeface="Arial"/>
            </a:endParaRPr>
          </a:p>
        </p:txBody>
      </p:sp>
      <p:sp>
        <p:nvSpPr>
          <p:cNvPr id="1380" name="CustomShape 42"/>
          <p:cNvSpPr/>
          <p:nvPr/>
        </p:nvSpPr>
        <p:spPr>
          <a:xfrm>
            <a:off x="5105520" y="3124080"/>
            <a:ext cx="837720" cy="914040"/>
          </a:xfrm>
          <a:prstGeom prst="rect">
            <a:avLst/>
          </a:prstGeom>
          <a:noFill/>
          <a:ln w="38160">
            <a:solidFill>
              <a:srgbClr val="FFFF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MRSW Atomic</a:t>
            </a:r>
          </a:p>
        </p:txBody>
      </p:sp>
      <p:sp>
        <p:nvSpPr>
          <p:cNvPr id="1382"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class AtomicMRSWRegister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long lastStamp;</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a_table;</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public 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int me = ThreadID.get();</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value = a_table[me][me];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value = StampedValue.max(value,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a_table[i][me];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a_table[me][i] = 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p:txBody>
      </p:sp>
      <p:sp>
        <p:nvSpPr>
          <p:cNvPr id="1383" name="CustomShape 3"/>
          <p:cNvSpPr/>
          <p:nvPr/>
        </p:nvSpPr>
        <p:spPr>
          <a:xfrm>
            <a:off x="1066680" y="2438280"/>
            <a:ext cx="4114440" cy="380520"/>
          </a:xfrm>
          <a:prstGeom prst="wedgeRoundRectCallout">
            <a:avLst>
              <a:gd name="adj1" fmla="val 61421"/>
              <a:gd name="adj2" fmla="val 144583"/>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384" name="CustomShape 4"/>
          <p:cNvSpPr/>
          <p:nvPr/>
        </p:nvSpPr>
        <p:spPr>
          <a:xfrm>
            <a:off x="5715000" y="266688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Matrix of StampedValues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8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MRSW Atomic</a:t>
            </a:r>
          </a:p>
        </p:txBody>
      </p:sp>
      <p:sp>
        <p:nvSpPr>
          <p:cNvPr id="1386"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class AtomicMRSWRegister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long lastStamp;</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a_table;</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public 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int me = ThreadID.get();</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value = a_table[me][me];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value = StampedValue.max(value,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a_table[i][me];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a_table[me][i] = 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p:txBody>
      </p:sp>
      <p:sp>
        <p:nvSpPr>
          <p:cNvPr id="1387" name="CustomShape 3"/>
          <p:cNvSpPr/>
          <p:nvPr/>
        </p:nvSpPr>
        <p:spPr>
          <a:xfrm>
            <a:off x="1600200" y="3809880"/>
            <a:ext cx="5486040" cy="837720"/>
          </a:xfrm>
          <a:prstGeom prst="wedgeRoundRectCallout">
            <a:avLst>
              <a:gd name="adj1" fmla="val 34954"/>
              <a:gd name="adj2" fmla="val -119699"/>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388" name="CustomShape 4"/>
          <p:cNvSpPr/>
          <p:nvPr/>
        </p:nvSpPr>
        <p:spPr>
          <a:xfrm>
            <a:off x="5181480" y="220968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Check column for maximum</a:t>
            </a:r>
            <a:endParaRPr lang="en-US" sz="2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MRSW Atomic</a:t>
            </a:r>
          </a:p>
        </p:txBody>
      </p:sp>
      <p:sp>
        <p:nvSpPr>
          <p:cNvPr id="1390"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class AtomicMRSWRegister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long lastStamp;</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a_table;</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public 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int me = ThreadID.get();</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value = a_table[me][me];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value = StampedValue.max(value,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a_table[i][me];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a_table[me][i] = 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p:txBody>
      </p:sp>
      <p:sp>
        <p:nvSpPr>
          <p:cNvPr id="1391" name="CustomShape 3"/>
          <p:cNvSpPr/>
          <p:nvPr/>
        </p:nvSpPr>
        <p:spPr>
          <a:xfrm>
            <a:off x="1600200" y="4648320"/>
            <a:ext cx="4647960" cy="609120"/>
          </a:xfrm>
          <a:prstGeom prst="wedgeRoundRectCallout">
            <a:avLst>
              <a:gd name="adj1" fmla="val 50273"/>
              <a:gd name="adj2" fmla="val -283333"/>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392" name="CustomShape 4"/>
          <p:cNvSpPr/>
          <p:nvPr/>
        </p:nvSpPr>
        <p:spPr>
          <a:xfrm>
            <a:off x="5638680" y="213372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Write maximum to row</a:t>
            </a:r>
            <a:endParaRPr lang="en-US"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57200" y="762120"/>
            <a:ext cx="8229240" cy="1371240"/>
          </a:xfrm>
          <a:prstGeom prst="rect">
            <a:avLst/>
          </a:prstGeom>
          <a:noFill/>
          <a:ln w="9360">
            <a:noFill/>
          </a:ln>
        </p:spPr>
        <p:txBody>
          <a:bodyPr anchor="ctr">
            <a:noAutofit/>
          </a:bodyPr>
          <a:lstStyle/>
          <a:p>
            <a:pPr>
              <a:lnSpc>
                <a:spcPct val="100000"/>
              </a:lnSpc>
            </a:pPr>
            <a:r>
              <a:rPr lang="en-US" sz="4000" b="0" strike="noStrike" spc="-1">
                <a:solidFill>
                  <a:srgbClr val="FF3300"/>
                </a:solidFill>
                <a:latin typeface="Arial"/>
              </a:rPr>
              <a:t>Safe</a:t>
            </a:r>
            <a:r>
              <a:rPr lang="en-US" sz="4000" b="0" strike="noStrike" spc="-1">
                <a:solidFill>
                  <a:srgbClr val="000000"/>
                </a:solidFill>
                <a:latin typeface="Arial"/>
              </a:rPr>
              <a:t> Boolean MRSW</a:t>
            </a:r>
            <a:r>
              <a:rPr lang="en-US" sz="4000" b="0" strike="noStrike" spc="-1">
                <a:solidFill>
                  <a:srgbClr val="FF0000"/>
                </a:solidFill>
                <a:latin typeface="Arial"/>
              </a:rPr>
              <a:t> </a:t>
            </a:r>
            <a:r>
              <a:rPr lang="en-US" sz="4000" b="0" strike="noStrike" spc="-1">
                <a:solidFill>
                  <a:srgbClr val="000000"/>
                </a:solidFill>
                <a:latin typeface="Wingdings"/>
              </a:rPr>
              <a:t></a:t>
            </a:r>
            <a:r>
              <a:rPr lang="en-US" sz="4000" b="0" strike="noStrike" spc="-1">
                <a:solidFill>
                  <a:srgbClr val="000000"/>
                </a:solidFill>
                <a:latin typeface="Arial"/>
              </a:rPr>
              <a:t> </a:t>
            </a:r>
            <a:r>
              <a:rPr lang="en-US" sz="4000" b="0" strike="noStrike" spc="-1">
                <a:solidFill>
                  <a:srgbClr val="FF0000"/>
                </a:solidFill>
                <a:latin typeface="Arial"/>
              </a:rPr>
              <a:t>Regular</a:t>
            </a:r>
            <a:r>
              <a:rPr lang="en-US" sz="4000" b="0" strike="noStrike" spc="-1">
                <a:solidFill>
                  <a:srgbClr val="000000"/>
                </a:solidFill>
                <a:latin typeface="Arial"/>
              </a:rPr>
              <a:t> Boolean MRSW</a:t>
            </a:r>
            <a:br/>
            <a:endParaRPr lang="en-US" sz="4000" b="0" strike="noStrike" spc="-1">
              <a:solidFill>
                <a:srgbClr val="000000"/>
              </a:solidFill>
              <a:latin typeface="Arial"/>
            </a:endParaRPr>
          </a:p>
        </p:txBody>
      </p:sp>
      <p:sp>
        <p:nvSpPr>
          <p:cNvPr id="336" name="CustomShape 2"/>
          <p:cNvSpPr/>
          <p:nvPr/>
        </p:nvSpPr>
        <p:spPr>
          <a:xfrm>
            <a:off x="5092560" y="1765440"/>
            <a:ext cx="711000" cy="479160"/>
          </a:xfrm>
          <a:prstGeom prst="cloudCallout">
            <a:avLst>
              <a:gd name="adj1" fmla="val -66069"/>
              <a:gd name="adj2" fmla="val 132120"/>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337" name="CustomShape 3"/>
          <p:cNvSpPr/>
          <p:nvPr/>
        </p:nvSpPr>
        <p:spPr>
          <a:xfrm>
            <a:off x="5600880" y="3251160"/>
            <a:ext cx="711000" cy="479160"/>
          </a:xfrm>
          <a:prstGeom prst="cloudCallout">
            <a:avLst>
              <a:gd name="adj1" fmla="val -114287"/>
              <a:gd name="adj2" fmla="val 14006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338" name="CustomShape 4"/>
          <p:cNvSpPr/>
          <p:nvPr/>
        </p:nvSpPr>
        <p:spPr>
          <a:xfrm>
            <a:off x="3559320" y="39862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grpSp>
        <p:nvGrpSpPr>
          <p:cNvPr id="339" name="Group 5"/>
          <p:cNvGrpSpPr/>
          <p:nvPr/>
        </p:nvGrpSpPr>
        <p:grpSpPr>
          <a:xfrm>
            <a:off x="2324160" y="2649600"/>
            <a:ext cx="1193400" cy="1083960"/>
            <a:chOff x="2324160" y="2649600"/>
            <a:chExt cx="1193400" cy="1083960"/>
          </a:xfrm>
        </p:grpSpPr>
        <p:grpSp>
          <p:nvGrpSpPr>
            <p:cNvPr id="340" name="Group 6"/>
            <p:cNvGrpSpPr/>
            <p:nvPr/>
          </p:nvGrpSpPr>
          <p:grpSpPr>
            <a:xfrm>
              <a:off x="2324160" y="2653920"/>
              <a:ext cx="1193400" cy="1079640"/>
              <a:chOff x="2324160" y="2653920"/>
              <a:chExt cx="1193400" cy="1079640"/>
            </a:xfrm>
          </p:grpSpPr>
          <p:sp>
            <p:nvSpPr>
              <p:cNvPr id="341" name="CustomShape 7"/>
              <p:cNvSpPr/>
              <p:nvPr/>
            </p:nvSpPr>
            <p:spPr>
              <a:xfrm>
                <a:off x="3122280" y="2890440"/>
                <a:ext cx="149040" cy="213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8"/>
              <p:cNvSpPr/>
              <p:nvPr/>
            </p:nvSpPr>
            <p:spPr>
              <a:xfrm>
                <a:off x="2906280" y="2748960"/>
                <a:ext cx="149040" cy="3297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3" name="CustomShape 9"/>
              <p:cNvSpPr/>
              <p:nvPr/>
            </p:nvSpPr>
            <p:spPr>
              <a:xfrm>
                <a:off x="2673000" y="2653920"/>
                <a:ext cx="149040" cy="2829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4" name="CustomShape 10"/>
              <p:cNvSpPr/>
              <p:nvPr/>
            </p:nvSpPr>
            <p:spPr>
              <a:xfrm>
                <a:off x="2401920" y="2653920"/>
                <a:ext cx="818640" cy="52632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345" name="CustomShape 11"/>
              <p:cNvSpPr/>
              <p:nvPr/>
            </p:nvSpPr>
            <p:spPr>
              <a:xfrm>
                <a:off x="2411640" y="2748960"/>
                <a:ext cx="510480" cy="55728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346" name="CustomShape 12"/>
              <p:cNvSpPr/>
              <p:nvPr/>
            </p:nvSpPr>
            <p:spPr>
              <a:xfrm>
                <a:off x="2906280" y="2984040"/>
                <a:ext cx="314280" cy="32184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347" name="CustomShape 13"/>
              <p:cNvSpPr/>
              <p:nvPr/>
            </p:nvSpPr>
            <p:spPr>
              <a:xfrm>
                <a:off x="2673000" y="3126960"/>
                <a:ext cx="249480" cy="3297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8" name="CustomShape 14"/>
              <p:cNvSpPr/>
              <p:nvPr/>
            </p:nvSpPr>
            <p:spPr>
              <a:xfrm>
                <a:off x="2473200" y="2984040"/>
                <a:ext cx="249480" cy="284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9" name="CustomShape 15"/>
              <p:cNvSpPr/>
              <p:nvPr/>
            </p:nvSpPr>
            <p:spPr>
              <a:xfrm>
                <a:off x="2324160" y="2842560"/>
                <a:ext cx="199080" cy="284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50" name="CustomShape 16"/>
              <p:cNvSpPr/>
              <p:nvPr/>
            </p:nvSpPr>
            <p:spPr>
              <a:xfrm>
                <a:off x="3232440" y="2841480"/>
                <a:ext cx="285120" cy="89208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351" name="CustomShape 17"/>
            <p:cNvSpPr/>
            <p:nvPr/>
          </p:nvSpPr>
          <p:spPr>
            <a:xfrm>
              <a:off x="3180600" y="2649600"/>
              <a:ext cx="194400" cy="38340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sp>
        <p:nvSpPr>
          <p:cNvPr id="352" name="CustomShape 18"/>
          <p:cNvSpPr/>
          <p:nvPr/>
        </p:nvSpPr>
        <p:spPr>
          <a:xfrm>
            <a:off x="3305160" y="34909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353" name="CustomShape 19"/>
          <p:cNvSpPr/>
          <p:nvPr/>
        </p:nvSpPr>
        <p:spPr>
          <a:xfrm>
            <a:off x="6222960" y="4432320"/>
            <a:ext cx="711000" cy="479160"/>
          </a:xfrm>
          <a:prstGeom prst="cloudCallout">
            <a:avLst>
              <a:gd name="adj1" fmla="val -158931"/>
              <a:gd name="adj2" fmla="val 8708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354" name="CustomShape 20"/>
          <p:cNvSpPr/>
          <p:nvPr/>
        </p:nvSpPr>
        <p:spPr>
          <a:xfrm>
            <a:off x="5575320" y="3263760"/>
            <a:ext cx="711000" cy="479160"/>
          </a:xfrm>
          <a:prstGeom prst="cloudCallout">
            <a:avLst>
              <a:gd name="adj1" fmla="val -110713"/>
              <a:gd name="adj2" fmla="val 126819"/>
            </a:avLst>
          </a:prstGeom>
          <a:solidFill>
            <a:srgbClr val="0000FF"/>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dirty="0">
                <a:solidFill>
                  <a:srgbClr val="FFFFFF"/>
                </a:solidFill>
                <a:latin typeface="Comic Sans MS"/>
              </a:rPr>
              <a:t>1</a:t>
            </a:r>
            <a:endParaRPr lang="en-US" sz="2400" b="0" strike="noStrike" spc="-1" dirty="0">
              <a:latin typeface="Arial"/>
            </a:endParaRPr>
          </a:p>
        </p:txBody>
      </p:sp>
      <p:sp>
        <p:nvSpPr>
          <p:cNvPr id="355" name="CustomShape 21"/>
          <p:cNvSpPr/>
          <p:nvPr/>
        </p:nvSpPr>
        <p:spPr>
          <a:xfrm>
            <a:off x="5092560" y="1778040"/>
            <a:ext cx="711000" cy="479160"/>
          </a:xfrm>
          <a:prstGeom prst="cloudCallout">
            <a:avLst>
              <a:gd name="adj1" fmla="val -66069"/>
              <a:gd name="adj2" fmla="val 132120"/>
            </a:avLst>
          </a:prstGeom>
          <a:solidFill>
            <a:srgbClr val="0000FF"/>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FFFF"/>
                </a:solidFill>
                <a:latin typeface="Comic Sans MS"/>
              </a:rPr>
              <a:t>1</a:t>
            </a:r>
            <a:endParaRPr lang="en-US" sz="2400" b="0" strike="noStrike" spc="-1">
              <a:latin typeface="Arial"/>
            </a:endParaRPr>
          </a:p>
        </p:txBody>
      </p:sp>
      <p:sp>
        <p:nvSpPr>
          <p:cNvPr id="356" name="CustomShape 22"/>
          <p:cNvSpPr/>
          <p:nvPr/>
        </p:nvSpPr>
        <p:spPr>
          <a:xfrm>
            <a:off x="6261120" y="4444920"/>
            <a:ext cx="711000" cy="479160"/>
          </a:xfrm>
          <a:prstGeom prst="cloudCallout">
            <a:avLst>
              <a:gd name="adj1" fmla="val -158931"/>
              <a:gd name="adj2" fmla="val 87088"/>
            </a:avLst>
          </a:prstGeom>
          <a:solidFill>
            <a:srgbClr val="0000FF"/>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FFFF"/>
                </a:solidFill>
                <a:latin typeface="Comic Sans MS"/>
              </a:rPr>
              <a:t>1</a:t>
            </a:r>
            <a:endParaRPr lang="en-US" sz="2400" b="0" strike="noStrike" spc="-1">
              <a:latin typeface="Arial"/>
            </a:endParaRPr>
          </a:p>
        </p:txBody>
      </p:sp>
      <p:grpSp>
        <p:nvGrpSpPr>
          <p:cNvPr id="357" name="Group 23"/>
          <p:cNvGrpSpPr/>
          <p:nvPr/>
        </p:nvGrpSpPr>
        <p:grpSpPr>
          <a:xfrm>
            <a:off x="4495680" y="2666880"/>
            <a:ext cx="1068120" cy="857160"/>
            <a:chOff x="4495680" y="2666880"/>
            <a:chExt cx="1068120" cy="857160"/>
          </a:xfrm>
        </p:grpSpPr>
        <p:sp>
          <p:nvSpPr>
            <p:cNvPr id="358" name="CustomShape 24"/>
            <p:cNvSpPr/>
            <p:nvPr/>
          </p:nvSpPr>
          <p:spPr>
            <a:xfrm flipH="1">
              <a:off x="4495680" y="29192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59" name="CustomShape 25"/>
            <p:cNvSpPr/>
            <p:nvPr/>
          </p:nvSpPr>
          <p:spPr>
            <a:xfrm flipH="1">
              <a:off x="4739400" y="27676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0" name="CustomShape 26"/>
            <p:cNvSpPr/>
            <p:nvPr/>
          </p:nvSpPr>
          <p:spPr>
            <a:xfrm flipH="1">
              <a:off x="5001840" y="26668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1" name="CustomShape 27"/>
            <p:cNvSpPr/>
            <p:nvPr/>
          </p:nvSpPr>
          <p:spPr>
            <a:xfrm flipH="1">
              <a:off x="4552200" y="26668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62" name="CustomShape 28"/>
            <p:cNvSpPr/>
            <p:nvPr/>
          </p:nvSpPr>
          <p:spPr>
            <a:xfrm flipH="1">
              <a:off x="4888800" y="27676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63" name="CustomShape 29"/>
            <p:cNvSpPr/>
            <p:nvPr/>
          </p:nvSpPr>
          <p:spPr>
            <a:xfrm flipH="1">
              <a:off x="4552200" y="30200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64" name="CustomShape 30"/>
            <p:cNvSpPr/>
            <p:nvPr/>
          </p:nvSpPr>
          <p:spPr>
            <a:xfrm flipH="1">
              <a:off x="4889520" y="31712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5" name="CustomShape 31"/>
            <p:cNvSpPr/>
            <p:nvPr/>
          </p:nvSpPr>
          <p:spPr>
            <a:xfrm flipH="1">
              <a:off x="5114520" y="30200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6" name="CustomShape 32"/>
            <p:cNvSpPr/>
            <p:nvPr/>
          </p:nvSpPr>
          <p:spPr>
            <a:xfrm flipH="1">
              <a:off x="5339160" y="28688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367" name="Group 33"/>
          <p:cNvGrpSpPr/>
          <p:nvPr/>
        </p:nvGrpSpPr>
        <p:grpSpPr>
          <a:xfrm>
            <a:off x="4724280" y="4191120"/>
            <a:ext cx="1068120" cy="856800"/>
            <a:chOff x="4724280" y="4191120"/>
            <a:chExt cx="1068120" cy="856800"/>
          </a:xfrm>
        </p:grpSpPr>
        <p:sp>
          <p:nvSpPr>
            <p:cNvPr id="368" name="CustomShape 34"/>
            <p:cNvSpPr/>
            <p:nvPr/>
          </p:nvSpPr>
          <p:spPr>
            <a:xfrm flipH="1">
              <a:off x="4724280" y="44431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35"/>
            <p:cNvSpPr/>
            <p:nvPr/>
          </p:nvSpPr>
          <p:spPr>
            <a:xfrm flipH="1">
              <a:off x="4968000" y="4291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0" name="CustomShape 36"/>
            <p:cNvSpPr/>
            <p:nvPr/>
          </p:nvSpPr>
          <p:spPr>
            <a:xfrm flipH="1">
              <a:off x="5230440" y="41911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1" name="CustomShape 37"/>
            <p:cNvSpPr/>
            <p:nvPr/>
          </p:nvSpPr>
          <p:spPr>
            <a:xfrm flipH="1">
              <a:off x="4780800" y="41911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72" name="CustomShape 38"/>
            <p:cNvSpPr/>
            <p:nvPr/>
          </p:nvSpPr>
          <p:spPr>
            <a:xfrm flipH="1">
              <a:off x="5117400" y="42919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73" name="CustomShape 39"/>
            <p:cNvSpPr/>
            <p:nvPr/>
          </p:nvSpPr>
          <p:spPr>
            <a:xfrm flipH="1">
              <a:off x="4780800" y="45439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74" name="CustomShape 40"/>
            <p:cNvSpPr/>
            <p:nvPr/>
          </p:nvSpPr>
          <p:spPr>
            <a:xfrm flipH="1">
              <a:off x="5118120" y="46951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41"/>
            <p:cNvSpPr/>
            <p:nvPr/>
          </p:nvSpPr>
          <p:spPr>
            <a:xfrm flipH="1">
              <a:off x="5343120" y="45439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6" name="CustomShape 42"/>
            <p:cNvSpPr/>
            <p:nvPr/>
          </p:nvSpPr>
          <p:spPr>
            <a:xfrm flipH="1">
              <a:off x="5567760" y="43927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377" name="Group 43"/>
          <p:cNvGrpSpPr/>
          <p:nvPr/>
        </p:nvGrpSpPr>
        <p:grpSpPr>
          <a:xfrm>
            <a:off x="5029200" y="5257800"/>
            <a:ext cx="1068120" cy="857160"/>
            <a:chOff x="5029200" y="5257800"/>
            <a:chExt cx="1068120" cy="857160"/>
          </a:xfrm>
        </p:grpSpPr>
        <p:sp>
          <p:nvSpPr>
            <p:cNvPr id="378" name="CustomShape 44"/>
            <p:cNvSpPr/>
            <p:nvPr/>
          </p:nvSpPr>
          <p:spPr>
            <a:xfrm flipH="1">
              <a:off x="5029200" y="55098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9" name="CustomShape 45"/>
            <p:cNvSpPr/>
            <p:nvPr/>
          </p:nvSpPr>
          <p:spPr>
            <a:xfrm flipH="1">
              <a:off x="5272920" y="53586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0" name="CustomShape 46"/>
            <p:cNvSpPr/>
            <p:nvPr/>
          </p:nvSpPr>
          <p:spPr>
            <a:xfrm flipH="1">
              <a:off x="5535360" y="52578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1" name="CustomShape 47"/>
            <p:cNvSpPr/>
            <p:nvPr/>
          </p:nvSpPr>
          <p:spPr>
            <a:xfrm flipH="1">
              <a:off x="5085360" y="52578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82" name="CustomShape 48"/>
            <p:cNvSpPr/>
            <p:nvPr/>
          </p:nvSpPr>
          <p:spPr>
            <a:xfrm flipH="1">
              <a:off x="5421960" y="53586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83" name="CustomShape 49"/>
            <p:cNvSpPr/>
            <p:nvPr/>
          </p:nvSpPr>
          <p:spPr>
            <a:xfrm flipH="1">
              <a:off x="5085360" y="561096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384" name="CustomShape 50"/>
            <p:cNvSpPr/>
            <p:nvPr/>
          </p:nvSpPr>
          <p:spPr>
            <a:xfrm flipH="1">
              <a:off x="5422680" y="576216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5" name="CustomShape 51"/>
            <p:cNvSpPr/>
            <p:nvPr/>
          </p:nvSpPr>
          <p:spPr>
            <a:xfrm flipH="1">
              <a:off x="5647680" y="561096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52"/>
            <p:cNvSpPr/>
            <p:nvPr/>
          </p:nvSpPr>
          <p:spPr>
            <a:xfrm flipH="1">
              <a:off x="5872680" y="54594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387" name="CustomShape 53"/>
          <p:cNvSpPr/>
          <p:nvPr/>
        </p:nvSpPr>
        <p:spPr>
          <a:xfrm>
            <a:off x="6948000" y="2286000"/>
            <a:ext cx="1038960" cy="577800"/>
          </a:xfrm>
          <a:prstGeom prst="rect">
            <a:avLst/>
          </a:prstGeom>
          <a:noFill/>
          <a:ln w="25560">
            <a:solidFill>
              <a:srgbClr val="FF0000"/>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dirty="0">
                <a:solidFill>
                  <a:srgbClr val="FF0000"/>
                </a:solidFill>
                <a:latin typeface="Arial"/>
              </a:rPr>
              <a:t>Safe</a:t>
            </a:r>
            <a:endParaRPr lang="en-US" sz="3200" b="0" strike="noStrike" spc="-1" dirty="0">
              <a:latin typeface="Arial"/>
            </a:endParaRPr>
          </a:p>
        </p:txBody>
      </p:sp>
      <p:sp>
        <p:nvSpPr>
          <p:cNvPr id="388" name="CustomShape 54"/>
          <p:cNvSpPr/>
          <p:nvPr/>
        </p:nvSpPr>
        <p:spPr>
          <a:xfrm>
            <a:off x="6778440" y="3292560"/>
            <a:ext cx="1942920" cy="577800"/>
          </a:xfrm>
          <a:prstGeom prst="rect">
            <a:avLst/>
          </a:prstGeom>
          <a:noFill/>
          <a:ln w="25560">
            <a:solidFill>
              <a:srgbClr val="FF0000"/>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FF0000"/>
                </a:solidFill>
                <a:latin typeface="Arial"/>
              </a:rPr>
              <a:t>Regular?</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childTnLst>
                                </p:cTn>
                              </p:par>
                              <p:par>
                                <p:cTn id="7" presetClass="path" fill="hold" nodeType="withEffect">
                                  <p:stCondLst>
                                    <p:cond delay="0"/>
                                  </p:stCondLst>
                                  <p:childTnLst>
                                    <p:animMotion origin="layout" path="M -1.94444E-006 1.11111E-006 L 0.02795 0.07708 E">
                                      <p:cBhvr>
                                        <p:cTn id="8" dur="3000" fill="hold"/>
                                        <p:tgtEl>
                                          <p:spTgt spid="352"/>
                                        </p:tgtEl>
                                        <p:attrNameLst>
                                          <p:attrName>ppt_x</p:attrName>
                                          <p:attrName>ppt_y</p:attrName>
                                        </p:attrNameLst>
                                      </p:cBhvr>
                                    </p:animMotion>
                                  </p:childTnLst>
                                </p:cTn>
                              </p:par>
                              <p:par>
                                <p:cTn id="9" presetID="3" presetClass="entr" presetSubtype="10" fill="hold" nodeType="withEffect">
                                  <p:stCondLst>
                                    <p:cond delay="0"/>
                                  </p:stCondLst>
                                  <p:childTnLst>
                                    <p:set>
                                      <p:cBhvr>
                                        <p:cTn id="10" dur="1" fill="hold">
                                          <p:stCondLst>
                                            <p:cond delay="0"/>
                                          </p:stCondLst>
                                        </p:cTn>
                                        <p:tgtEl>
                                          <p:spTgt spid="354"/>
                                        </p:tgtEl>
                                        <p:attrNameLst>
                                          <p:attrName>style.visibility</p:attrName>
                                        </p:attrNameLst>
                                      </p:cBhvr>
                                      <p:to>
                                        <p:strVal val="visible"/>
                                      </p:to>
                                    </p:set>
                                    <p:animEffect transition="in" filter="blinds(horizontal)">
                                      <p:cBhvr additive="repl">
                                        <p:cTn id="11" dur="500"/>
                                        <p:tgtEl>
                                          <p:spTgt spid="354"/>
                                        </p:tgtEl>
                                      </p:cBhvr>
                                    </p:animEffect>
                                  </p:childTnLst>
                                </p:cTn>
                              </p:par>
                              <p:par>
                                <p:cTn id="12" presetID="3" presetClass="entr" presetSubtype="10" fill="hold" nodeType="withEffect">
                                  <p:stCondLst>
                                    <p:cond delay="0"/>
                                  </p:stCondLst>
                                  <p:childTnLst>
                                    <p:set>
                                      <p:cBhvr>
                                        <p:cTn id="13" dur="1" fill="hold">
                                          <p:stCondLst>
                                            <p:cond delay="0"/>
                                          </p:stCondLst>
                                        </p:cTn>
                                        <p:tgtEl>
                                          <p:spTgt spid="355"/>
                                        </p:tgtEl>
                                        <p:attrNameLst>
                                          <p:attrName>style.visibility</p:attrName>
                                        </p:attrNameLst>
                                      </p:cBhvr>
                                      <p:to>
                                        <p:strVal val="visible"/>
                                      </p:to>
                                    </p:set>
                                    <p:animEffect transition="in" filter="blinds(horizontal)">
                                      <p:cBhvr additive="repl">
                                        <p:cTn id="14" dur="500"/>
                                        <p:tgtEl>
                                          <p:spTgt spid="355"/>
                                        </p:tgtEl>
                                      </p:cBhvr>
                                    </p:animEffect>
                                  </p:childTnLst>
                                </p:cTn>
                              </p:par>
                              <p:par>
                                <p:cTn id="15" presetID="3" presetClass="entr" presetSubtype="10" fill="hold" nodeType="withEffect">
                                  <p:stCondLst>
                                    <p:cond delay="0"/>
                                  </p:stCondLst>
                                  <p:childTnLst>
                                    <p:set>
                                      <p:cBhvr>
                                        <p:cTn id="16" dur="1" fill="hold">
                                          <p:stCondLst>
                                            <p:cond delay="0"/>
                                          </p:stCondLst>
                                        </p:cTn>
                                        <p:tgtEl>
                                          <p:spTgt spid="356"/>
                                        </p:tgtEl>
                                        <p:attrNameLst>
                                          <p:attrName>style.visibility</p:attrName>
                                        </p:attrNameLst>
                                      </p:cBhvr>
                                      <p:to>
                                        <p:strVal val="visible"/>
                                      </p:to>
                                    </p:set>
                                    <p:animEffect transition="in" filter="blinds(horizontal)">
                                      <p:cBhvr additive="repl">
                                        <p:cTn id="17" dur="500"/>
                                        <p:tgtEl>
                                          <p:spTgt spid="356"/>
                                        </p:tgtEl>
                                      </p:cBhvr>
                                    </p:animEffect>
                                  </p:childTnLst>
                                </p:cTn>
                              </p:par>
                            </p:childTnLst>
                          </p:cTn>
                        </p:par>
                        <p:par>
                          <p:cTn id="18" fill="hold">
                            <p:stCondLst>
                              <p:cond delay="3000"/>
                            </p:stCondLst>
                            <p:childTnLst>
                              <p:par>
                                <p:cTn id="19" presetID="3" presetClass="exit" presetSubtype="10" fill="hold" nodeType="afterEffect">
                                  <p:stCondLst>
                                    <p:cond delay="0"/>
                                  </p:stCondLst>
                                  <p:childTnLst>
                                    <p:animEffect transition="out" filter="blinds(horizontal)">
                                      <p:cBhvr additive="repl">
                                        <p:cTn id="20" dur="500"/>
                                        <p:tgtEl>
                                          <p:spTgt spid="354"/>
                                        </p:tgtEl>
                                      </p:cBhvr>
                                    </p:animEffect>
                                    <p:set>
                                      <p:cBhvr>
                                        <p:cTn id="21" dur="1" fill="hold">
                                          <p:stCondLst>
                                            <p:cond delay="499"/>
                                          </p:stCondLst>
                                        </p:cTn>
                                        <p:tgtEl>
                                          <p:spTgt spid="354"/>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additive="repl">
                                        <p:cTn id="23" dur="500"/>
                                        <p:tgtEl>
                                          <p:spTgt spid="355"/>
                                        </p:tgtEl>
                                      </p:cBhvr>
                                    </p:animEffect>
                                    <p:set>
                                      <p:cBhvr>
                                        <p:cTn id="24" dur="1" fill="hold">
                                          <p:stCondLst>
                                            <p:cond delay="499"/>
                                          </p:stCondLst>
                                        </p:cTn>
                                        <p:tgtEl>
                                          <p:spTgt spid="355"/>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additive="repl">
                                        <p:cTn id="26" dur="500"/>
                                        <p:tgtEl>
                                          <p:spTgt spid="356"/>
                                        </p:tgtEl>
                                      </p:cBhvr>
                                    </p:animEffect>
                                    <p:set>
                                      <p:cBhvr>
                                        <p:cTn id="27" dur="1" fill="hold">
                                          <p:stCondLst>
                                            <p:cond delay="499"/>
                                          </p:stCondLst>
                                        </p:cTn>
                                        <p:tgtEl>
                                          <p:spTgt spid="35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fill="hold" nodeType="clickEffect">
                                  <p:stCondLst>
                                    <p:cond delay="0"/>
                                  </p:stCondLst>
                                  <p:childTnLst>
                                    <p:set>
                                      <p:cBhvr>
                                        <p:cTn id="31" dur="1" fill="hold">
                                          <p:stCondLst>
                                            <p:cond delay="0"/>
                                          </p:stCondLst>
                                        </p:cTn>
                                        <p:tgtEl>
                                          <p:spTgt spid="38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fill="hold" nodeType="clickEffect">
                                  <p:stCondLst>
                                    <p:cond delay="0"/>
                                  </p:stCondLst>
                                  <p:childTnLst>
                                    <p:set>
                                      <p:cBhvr>
                                        <p:cTn id="35"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MRSW Atomic</a:t>
            </a:r>
          </a:p>
        </p:txBody>
      </p:sp>
      <p:sp>
        <p:nvSpPr>
          <p:cNvPr id="1394"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void write(T v)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long stamp = lastStamp + 1;</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lastStamp = stamp;</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StampedValue&lt;T&gt; value = new StampedValue&lt;T&gt;(stamp, v);</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a_table[i][i] = 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a:t>
            </a:r>
            <a:endParaRPr lang="en-US" sz="1800" b="0" strike="noStrike" spc="-1">
              <a:solidFill>
                <a:srgbClr val="000000"/>
              </a:solidFill>
              <a:latin typeface="Arial"/>
            </a:endParaRPr>
          </a:p>
        </p:txBody>
      </p:sp>
      <p:sp>
        <p:nvSpPr>
          <p:cNvPr id="1395" name="CustomShape 3"/>
          <p:cNvSpPr/>
          <p:nvPr/>
        </p:nvSpPr>
        <p:spPr>
          <a:xfrm>
            <a:off x="1066680" y="3200400"/>
            <a:ext cx="4647960" cy="609120"/>
          </a:xfrm>
          <a:prstGeom prst="wedgeRoundRectCallout">
            <a:avLst>
              <a:gd name="adj1" fmla="val 48329"/>
              <a:gd name="adj2" fmla="val 181773"/>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396" name="CustomShape 4"/>
          <p:cNvSpPr/>
          <p:nvPr/>
        </p:nvSpPr>
        <p:spPr>
          <a:xfrm>
            <a:off x="5181480" y="4343400"/>
            <a:ext cx="274284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Write to diagonal</a:t>
            </a:r>
            <a:endParaRPr lang="en-US" sz="2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Can’t Yellow Miss Blue’s Update? … Only if Readers Overlap…</a:t>
            </a:r>
          </a:p>
        </p:txBody>
      </p:sp>
      <p:sp>
        <p:nvSpPr>
          <p:cNvPr id="1398" name="CustomShape 2"/>
          <p:cNvSpPr/>
          <p:nvPr/>
        </p:nvSpPr>
        <p:spPr>
          <a:xfrm>
            <a:off x="888840" y="521964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231840" indent="-231480">
              <a:lnSpc>
                <a:spcPct val="80000"/>
              </a:lnSpc>
              <a:spcBef>
                <a:spcPts val="479"/>
              </a:spcBef>
              <a:tabLst>
                <a:tab pos="0" algn="l"/>
              </a:tabLst>
            </a:pPr>
            <a:r>
              <a:rPr lang="en-US" sz="2400" b="1" strike="noStrike" spc="-1">
                <a:solidFill>
                  <a:srgbClr val="FFFFFF"/>
                </a:solidFill>
                <a:latin typeface="Comic Sans MS"/>
              </a:rPr>
              <a:t>time</a:t>
            </a:r>
            <a:endParaRPr lang="en-US" sz="2400" b="0" strike="noStrike" spc="-1">
              <a:latin typeface="Arial"/>
            </a:endParaRPr>
          </a:p>
        </p:txBody>
      </p:sp>
      <p:sp>
        <p:nvSpPr>
          <p:cNvPr id="1399" name="CustomShape 3"/>
          <p:cNvSpPr/>
          <p:nvPr/>
        </p:nvSpPr>
        <p:spPr>
          <a:xfrm>
            <a:off x="1676520" y="3200400"/>
            <a:ext cx="3992040" cy="509400"/>
          </a:xfrm>
          <a:prstGeom prst="leftRightArrow">
            <a:avLst>
              <a:gd name="adj1" fmla="val 44546"/>
              <a:gd name="adj2" fmla="val 111828"/>
            </a:avLst>
          </a:prstGeom>
          <a:solidFill>
            <a:srgbClr val="FF3300"/>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Comic Sans MS"/>
              </a:rPr>
              <a:t>write(2:00 5678)</a:t>
            </a:r>
            <a:endParaRPr lang="en-US" sz="1800" b="0" strike="noStrike" spc="-1">
              <a:latin typeface="Arial"/>
            </a:endParaRPr>
          </a:p>
        </p:txBody>
      </p:sp>
      <p:sp>
        <p:nvSpPr>
          <p:cNvPr id="1400" name="CustomShape 4"/>
          <p:cNvSpPr/>
          <p:nvPr/>
        </p:nvSpPr>
        <p:spPr>
          <a:xfrm>
            <a:off x="2919240" y="4621320"/>
            <a:ext cx="2376000" cy="509400"/>
          </a:xfrm>
          <a:prstGeom prst="leftRightArrow">
            <a:avLst>
              <a:gd name="adj1" fmla="val 50000"/>
              <a:gd name="adj2" fmla="val 93271"/>
            </a:avLst>
          </a:prstGeom>
          <a:solidFill>
            <a:srgbClr val="FFFF00"/>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Comic Sans MS"/>
              </a:rPr>
              <a:t>read(1:45 1234)</a:t>
            </a:r>
            <a:endParaRPr lang="en-US" sz="1800" b="0" strike="noStrike" spc="-1">
              <a:latin typeface="Arial"/>
            </a:endParaRPr>
          </a:p>
        </p:txBody>
      </p:sp>
      <p:sp>
        <p:nvSpPr>
          <p:cNvPr id="1401" name="CustomShape 5"/>
          <p:cNvSpPr/>
          <p:nvPr/>
        </p:nvSpPr>
        <p:spPr>
          <a:xfrm>
            <a:off x="372960" y="3036960"/>
            <a:ext cx="1191600" cy="7358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FF0000"/>
                </a:solidFill>
                <a:latin typeface="Comic Sans MS"/>
              </a:rPr>
              <a:t>1:45</a:t>
            </a:r>
            <a:r>
              <a:rPr lang="en-US" sz="2400" b="1" strike="noStrike" spc="-1">
                <a:solidFill>
                  <a:srgbClr val="000000"/>
                </a:solidFill>
                <a:latin typeface="Comic Sans MS"/>
              </a:rPr>
              <a:t> </a:t>
            </a:r>
            <a:endParaRPr lang="en-US" sz="2400" b="0" strike="noStrike" spc="-1">
              <a:latin typeface="Arial"/>
            </a:endParaRPr>
          </a:p>
          <a:p>
            <a:pPr marL="231840" indent="-231480">
              <a:lnSpc>
                <a:spcPct val="80000"/>
              </a:lnSpc>
              <a:spcBef>
                <a:spcPts val="479"/>
              </a:spcBef>
              <a:tabLst>
                <a:tab pos="0" algn="l"/>
              </a:tabLst>
            </a:pPr>
            <a:r>
              <a:rPr lang="en-US" sz="2400" b="1" strike="noStrike" spc="-1">
                <a:solidFill>
                  <a:srgbClr val="FF0000"/>
                </a:solidFill>
                <a:latin typeface="Comic Sans MS"/>
              </a:rPr>
              <a:t>1234</a:t>
            </a:r>
            <a:endParaRPr lang="en-US" sz="2400" b="0" strike="noStrike" spc="-1">
              <a:latin typeface="Arial"/>
            </a:endParaRPr>
          </a:p>
        </p:txBody>
      </p:sp>
      <p:sp>
        <p:nvSpPr>
          <p:cNvPr id="1402" name="CustomShape 6"/>
          <p:cNvSpPr/>
          <p:nvPr/>
        </p:nvSpPr>
        <p:spPr>
          <a:xfrm>
            <a:off x="1916280" y="3935520"/>
            <a:ext cx="2376000" cy="509400"/>
          </a:xfrm>
          <a:prstGeom prst="leftRightArrow">
            <a:avLst>
              <a:gd name="adj1" fmla="val 50000"/>
              <a:gd name="adj2" fmla="val 93271"/>
            </a:avLst>
          </a:prstGeom>
          <a:solidFill>
            <a:srgbClr val="0000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Comic Sans MS"/>
              </a:rPr>
              <a:t>read(2:00 5678)</a:t>
            </a:r>
            <a:endParaRPr lang="en-US" sz="1800" b="0" strike="noStrike" spc="-1">
              <a:latin typeface="Arial"/>
            </a:endParaRPr>
          </a:p>
        </p:txBody>
      </p:sp>
      <p:sp>
        <p:nvSpPr>
          <p:cNvPr id="1403" name="CustomShape 7"/>
          <p:cNvSpPr/>
          <p:nvPr/>
        </p:nvSpPr>
        <p:spPr>
          <a:xfrm>
            <a:off x="4861080" y="5284800"/>
            <a:ext cx="183960" cy="383760"/>
          </a:xfrm>
          <a:prstGeom prst="rect">
            <a:avLst/>
          </a:prstGeom>
          <a:noFill/>
          <a:ln w="9360">
            <a:noFill/>
          </a:ln>
        </p:spPr>
        <p:style>
          <a:lnRef idx="0">
            <a:scrgbClr r="0" g="0" b="0"/>
          </a:lnRef>
          <a:fillRef idx="0">
            <a:scrgbClr r="0" g="0" b="0"/>
          </a:fillRef>
          <a:effectRef idx="0">
            <a:scrgbClr r="0" g="0" b="0"/>
          </a:effectRef>
          <a:fontRef idx="minor"/>
        </p:style>
      </p:sp>
      <p:sp>
        <p:nvSpPr>
          <p:cNvPr id="1404" name="Line 8"/>
          <p:cNvSpPr/>
          <p:nvPr/>
        </p:nvSpPr>
        <p:spPr>
          <a:xfrm>
            <a:off x="3570120" y="4757400"/>
            <a:ext cx="0" cy="665280"/>
          </a:xfrm>
          <a:prstGeom prst="line">
            <a:avLst/>
          </a:prstGeom>
          <a:ln w="76320">
            <a:solidFill>
              <a:srgbClr val="FFFF00"/>
            </a:solidFill>
            <a:prstDash val="sysDot"/>
            <a:round/>
          </a:ln>
        </p:spPr>
        <p:style>
          <a:lnRef idx="0">
            <a:scrgbClr r="0" g="0" b="0"/>
          </a:lnRef>
          <a:fillRef idx="0">
            <a:scrgbClr r="0" g="0" b="0"/>
          </a:fillRef>
          <a:effectRef idx="0">
            <a:scrgbClr r="0" g="0" b="0"/>
          </a:effectRef>
          <a:fontRef idx="minor"/>
        </p:style>
      </p:sp>
      <p:sp>
        <p:nvSpPr>
          <p:cNvPr id="1405" name="CustomShape 9"/>
          <p:cNvSpPr/>
          <p:nvPr/>
        </p:nvSpPr>
        <p:spPr>
          <a:xfrm>
            <a:off x="793800" y="5202360"/>
            <a:ext cx="2388960" cy="923400"/>
          </a:xfrm>
          <a:prstGeom prst="wedgeRoundRectCallout">
            <a:avLst>
              <a:gd name="adj1" fmla="val 65546"/>
              <a:gd name="adj2" fmla="val -27833"/>
              <a:gd name="adj3" fmla="val 16667"/>
            </a:avLst>
          </a:prstGeom>
          <a:solidFill>
            <a:schemeClr val="bg2"/>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a:solidFill>
                  <a:srgbClr val="FFFF00"/>
                </a:solidFill>
                <a:latin typeface="Comic Sans MS"/>
              </a:rPr>
              <a:t>In which case its OK to read 1234</a:t>
            </a:r>
            <a:endParaRPr lang="en-US" sz="2000" b="0" strike="noStrike" spc="-1">
              <a:latin typeface="Arial"/>
            </a:endParaRPr>
          </a:p>
        </p:txBody>
      </p:sp>
      <p:sp>
        <p:nvSpPr>
          <p:cNvPr id="1406" name="Line 10"/>
          <p:cNvSpPr/>
          <p:nvPr/>
        </p:nvSpPr>
        <p:spPr>
          <a:xfrm>
            <a:off x="3786120" y="4338360"/>
            <a:ext cx="0" cy="1096920"/>
          </a:xfrm>
          <a:prstGeom prst="line">
            <a:avLst/>
          </a:prstGeom>
          <a:ln w="76320">
            <a:solidFill>
              <a:srgbClr val="0000FF"/>
            </a:solidFill>
            <a:prstDash val="sysDot"/>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04"/>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4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Bad Case Only When Readers </a:t>
            </a:r>
            <a:br/>
            <a:r>
              <a:rPr lang="en-US" sz="4000" b="0" strike="noStrike" spc="-1">
                <a:solidFill>
                  <a:srgbClr val="000000"/>
                </a:solidFill>
                <a:latin typeface="Arial"/>
              </a:rPr>
              <a:t>Don’t Overlap </a:t>
            </a:r>
          </a:p>
        </p:txBody>
      </p:sp>
      <p:sp>
        <p:nvSpPr>
          <p:cNvPr id="1408" name="CustomShape 2"/>
          <p:cNvSpPr/>
          <p:nvPr/>
        </p:nvSpPr>
        <p:spPr>
          <a:xfrm>
            <a:off x="863640" y="50418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231840" indent="-231480">
              <a:lnSpc>
                <a:spcPct val="80000"/>
              </a:lnSpc>
              <a:spcBef>
                <a:spcPts val="479"/>
              </a:spcBef>
              <a:tabLst>
                <a:tab pos="0" algn="l"/>
              </a:tabLst>
            </a:pPr>
            <a:r>
              <a:rPr lang="en-US" sz="2400" b="1" strike="noStrike" spc="-1">
                <a:solidFill>
                  <a:srgbClr val="FFFFFF"/>
                </a:solidFill>
                <a:latin typeface="Comic Sans MS"/>
              </a:rPr>
              <a:t>time</a:t>
            </a:r>
            <a:endParaRPr lang="en-US" sz="2400" b="0" strike="noStrike" spc="-1">
              <a:latin typeface="Arial"/>
            </a:endParaRPr>
          </a:p>
        </p:txBody>
      </p:sp>
      <p:sp>
        <p:nvSpPr>
          <p:cNvPr id="1409" name="CustomShape 3"/>
          <p:cNvSpPr/>
          <p:nvPr/>
        </p:nvSpPr>
        <p:spPr>
          <a:xfrm>
            <a:off x="2505240" y="2603520"/>
            <a:ext cx="3163680" cy="509400"/>
          </a:xfrm>
          <a:prstGeom prst="leftRightArrow">
            <a:avLst>
              <a:gd name="adj1" fmla="val 50000"/>
              <a:gd name="adj2" fmla="val 124174"/>
            </a:avLst>
          </a:prstGeom>
          <a:solidFill>
            <a:srgbClr val="FF3300"/>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Comic Sans MS"/>
              </a:rPr>
              <a:t>write(2:00 5678)</a:t>
            </a:r>
            <a:endParaRPr lang="en-US" sz="1800" b="0" strike="noStrike" spc="-1">
              <a:latin typeface="Arial"/>
            </a:endParaRPr>
          </a:p>
        </p:txBody>
      </p:sp>
      <p:sp>
        <p:nvSpPr>
          <p:cNvPr id="1410" name="CustomShape 4"/>
          <p:cNvSpPr/>
          <p:nvPr/>
        </p:nvSpPr>
        <p:spPr>
          <a:xfrm>
            <a:off x="4456080" y="3986280"/>
            <a:ext cx="2376000" cy="509400"/>
          </a:xfrm>
          <a:prstGeom prst="leftRightArrow">
            <a:avLst>
              <a:gd name="adj1" fmla="val 50000"/>
              <a:gd name="adj2" fmla="val 93271"/>
            </a:avLst>
          </a:prstGeom>
          <a:solidFill>
            <a:srgbClr val="FFFF00"/>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Comic Sans MS"/>
              </a:rPr>
              <a:t>read(2:00 5678)</a:t>
            </a:r>
            <a:endParaRPr lang="en-US" sz="1800" b="0" strike="noStrike" spc="-1">
              <a:latin typeface="Arial"/>
            </a:endParaRPr>
          </a:p>
        </p:txBody>
      </p:sp>
      <p:sp>
        <p:nvSpPr>
          <p:cNvPr id="1411" name="CustomShape 5"/>
          <p:cNvSpPr/>
          <p:nvPr/>
        </p:nvSpPr>
        <p:spPr>
          <a:xfrm>
            <a:off x="372960" y="2440080"/>
            <a:ext cx="1191600" cy="7358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FF0000"/>
                </a:solidFill>
                <a:latin typeface="Comic Sans MS"/>
              </a:rPr>
              <a:t>1:45</a:t>
            </a:r>
            <a:r>
              <a:rPr lang="en-US" sz="2400" b="1" strike="noStrike" spc="-1">
                <a:solidFill>
                  <a:srgbClr val="000000"/>
                </a:solidFill>
                <a:latin typeface="Comic Sans MS"/>
              </a:rPr>
              <a:t> </a:t>
            </a:r>
            <a:endParaRPr lang="en-US" sz="2400" b="0" strike="noStrike" spc="-1">
              <a:latin typeface="Arial"/>
            </a:endParaRPr>
          </a:p>
          <a:p>
            <a:pPr marL="231840" indent="-231480">
              <a:lnSpc>
                <a:spcPct val="80000"/>
              </a:lnSpc>
              <a:spcBef>
                <a:spcPts val="479"/>
              </a:spcBef>
              <a:tabLst>
                <a:tab pos="0" algn="l"/>
              </a:tabLst>
            </a:pPr>
            <a:r>
              <a:rPr lang="en-US" sz="2400" b="1" strike="noStrike" spc="-1">
                <a:solidFill>
                  <a:srgbClr val="FF0000"/>
                </a:solidFill>
                <a:latin typeface="Comic Sans MS"/>
              </a:rPr>
              <a:t>1234</a:t>
            </a:r>
            <a:endParaRPr lang="en-US" sz="2400" b="0" strike="noStrike" spc="-1">
              <a:latin typeface="Arial"/>
            </a:endParaRPr>
          </a:p>
        </p:txBody>
      </p:sp>
      <p:sp>
        <p:nvSpPr>
          <p:cNvPr id="1412" name="CustomShape 6"/>
          <p:cNvSpPr/>
          <p:nvPr/>
        </p:nvSpPr>
        <p:spPr>
          <a:xfrm>
            <a:off x="1916280" y="3338640"/>
            <a:ext cx="2376000" cy="509400"/>
          </a:xfrm>
          <a:prstGeom prst="leftRightArrow">
            <a:avLst>
              <a:gd name="adj1" fmla="val 50000"/>
              <a:gd name="adj2" fmla="val 93271"/>
            </a:avLst>
          </a:prstGeom>
          <a:solidFill>
            <a:srgbClr val="0000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Comic Sans MS"/>
              </a:rPr>
              <a:t>read(2:00 5678)</a:t>
            </a:r>
            <a:endParaRPr lang="en-US" sz="1800" b="0" strike="noStrike" spc="-1">
              <a:latin typeface="Arial"/>
            </a:endParaRPr>
          </a:p>
        </p:txBody>
      </p:sp>
      <p:sp>
        <p:nvSpPr>
          <p:cNvPr id="1413" name="CustomShape 7"/>
          <p:cNvSpPr/>
          <p:nvPr/>
        </p:nvSpPr>
        <p:spPr>
          <a:xfrm>
            <a:off x="4861080" y="4687920"/>
            <a:ext cx="183960" cy="383760"/>
          </a:xfrm>
          <a:prstGeom prst="rect">
            <a:avLst/>
          </a:prstGeom>
          <a:noFill/>
          <a:ln w="9360">
            <a:noFill/>
          </a:ln>
        </p:spPr>
        <p:style>
          <a:lnRef idx="0">
            <a:scrgbClr r="0" g="0" b="0"/>
          </a:lnRef>
          <a:fillRef idx="0">
            <a:scrgbClr r="0" g="0" b="0"/>
          </a:fillRef>
          <a:effectRef idx="0">
            <a:scrgbClr r="0" g="0" b="0"/>
          </a:effectRef>
          <a:fontRef idx="minor"/>
        </p:style>
      </p:sp>
      <p:sp>
        <p:nvSpPr>
          <p:cNvPr id="1414" name="Line 8"/>
          <p:cNvSpPr/>
          <p:nvPr/>
        </p:nvSpPr>
        <p:spPr>
          <a:xfrm>
            <a:off x="4535280" y="4249440"/>
            <a:ext cx="12600" cy="957240"/>
          </a:xfrm>
          <a:prstGeom prst="line">
            <a:avLst/>
          </a:prstGeom>
          <a:ln w="76320">
            <a:solidFill>
              <a:srgbClr val="FFFF00"/>
            </a:solidFill>
            <a:prstDash val="sysDot"/>
            <a:round/>
          </a:ln>
        </p:spPr>
        <p:style>
          <a:lnRef idx="0">
            <a:scrgbClr r="0" g="0" b="0"/>
          </a:lnRef>
          <a:fillRef idx="0">
            <a:scrgbClr r="0" g="0" b="0"/>
          </a:fillRef>
          <a:effectRef idx="0">
            <a:scrgbClr r="0" g="0" b="0"/>
          </a:effectRef>
          <a:fontRef idx="minor"/>
        </p:style>
      </p:sp>
      <p:sp>
        <p:nvSpPr>
          <p:cNvPr id="1415" name="CustomShape 9"/>
          <p:cNvSpPr/>
          <p:nvPr/>
        </p:nvSpPr>
        <p:spPr>
          <a:xfrm>
            <a:off x="399960" y="4135320"/>
            <a:ext cx="3099960" cy="1304640"/>
          </a:xfrm>
          <a:prstGeom prst="wedgeRoundRectCallout">
            <a:avLst>
              <a:gd name="adj1" fmla="val 73042"/>
              <a:gd name="adj2" fmla="val 27981"/>
              <a:gd name="adj3" fmla="val 16667"/>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a:solidFill>
                  <a:srgbClr val="0000FF"/>
                </a:solidFill>
                <a:latin typeface="Comic Sans MS"/>
              </a:rPr>
              <a:t>In which case Blue will complete writing 2:00 5678 to its </a:t>
            </a:r>
            <a:endParaRPr lang="en-US" sz="2000" b="0" strike="noStrike" spc="-1">
              <a:latin typeface="Arial"/>
            </a:endParaRPr>
          </a:p>
          <a:p>
            <a:pPr algn="ctr">
              <a:lnSpc>
                <a:spcPct val="100000"/>
              </a:lnSpc>
            </a:pPr>
            <a:r>
              <a:rPr lang="en-US" sz="2000" b="1" strike="noStrike" spc="-1">
                <a:solidFill>
                  <a:srgbClr val="0000FF"/>
                </a:solidFill>
                <a:latin typeface="Comic Sans MS"/>
              </a:rPr>
              <a:t>column</a:t>
            </a:r>
            <a:endParaRPr lang="en-US" sz="2000" b="0" strike="noStrike" spc="-1">
              <a:latin typeface="Arial"/>
            </a:endParaRPr>
          </a:p>
        </p:txBody>
      </p:sp>
      <p:sp>
        <p:nvSpPr>
          <p:cNvPr id="1416" name="Line 10"/>
          <p:cNvSpPr/>
          <p:nvPr/>
        </p:nvSpPr>
        <p:spPr>
          <a:xfrm>
            <a:off x="4294080" y="3716280"/>
            <a:ext cx="0" cy="1477800"/>
          </a:xfrm>
          <a:prstGeom prst="line">
            <a:avLst/>
          </a:prstGeom>
          <a:ln w="76320">
            <a:solidFill>
              <a:srgbClr val="0000FF"/>
            </a:solidFill>
            <a:prstDash val="sysDot"/>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1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414"/>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1418"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SRSW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atomic</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MRMW atomic</a:t>
            </a:r>
          </a:p>
        </p:txBody>
      </p:sp>
      <p:sp>
        <p:nvSpPr>
          <p:cNvPr id="1419" name="CustomShape 3"/>
          <p:cNvSpPr/>
          <p:nvPr/>
        </p:nvSpPr>
        <p:spPr>
          <a:xfrm>
            <a:off x="5257800" y="4952880"/>
            <a:ext cx="204444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Next</a:t>
            </a:r>
            <a:endParaRPr lang="en-US" sz="4000" b="0" strike="noStrike" spc="-1">
              <a:latin typeface="Arial"/>
            </a:endParaRPr>
          </a:p>
        </p:txBody>
      </p:sp>
      <p:sp>
        <p:nvSpPr>
          <p:cNvPr id="1420" name="CustomShape 4"/>
          <p:cNvSpPr/>
          <p:nvPr/>
        </p:nvSpPr>
        <p:spPr>
          <a:xfrm>
            <a:off x="4191120" y="4952880"/>
            <a:ext cx="1142640" cy="533160"/>
          </a:xfrm>
          <a:prstGeom prst="leftArrow">
            <a:avLst>
              <a:gd name="adj1" fmla="val 53333"/>
              <a:gd name="adj2" fmla="val 56548"/>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CustomShape 1"/>
          <p:cNvSpPr/>
          <p:nvPr/>
        </p:nvSpPr>
        <p:spPr>
          <a:xfrm>
            <a:off x="2540160" y="3390840"/>
            <a:ext cx="2425320" cy="17395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422"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Multi-Writer Atomic From Multi-Reader Atomic</a:t>
            </a:r>
          </a:p>
        </p:txBody>
      </p:sp>
      <p:grpSp>
        <p:nvGrpSpPr>
          <p:cNvPr id="1423" name="Group 3"/>
          <p:cNvGrpSpPr/>
          <p:nvPr/>
        </p:nvGrpSpPr>
        <p:grpSpPr>
          <a:xfrm>
            <a:off x="2451240" y="3758040"/>
            <a:ext cx="2412360" cy="383040"/>
            <a:chOff x="2451240" y="3758040"/>
            <a:chExt cx="2412360" cy="383040"/>
          </a:xfrm>
        </p:grpSpPr>
        <p:sp>
          <p:nvSpPr>
            <p:cNvPr id="1424" name="CustomShape 4"/>
            <p:cNvSpPr/>
            <p:nvPr/>
          </p:nvSpPr>
          <p:spPr>
            <a:xfrm>
              <a:off x="2451240" y="375804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009900"/>
                  </a:solidFill>
                  <a:latin typeface="Comic Sans MS"/>
                </a:rPr>
                <a:t>1:45</a:t>
              </a:r>
              <a:endParaRPr lang="en-US" sz="2400" b="0" strike="noStrike" spc="-1">
                <a:latin typeface="Arial"/>
              </a:endParaRPr>
            </a:p>
          </p:txBody>
        </p:sp>
        <p:sp>
          <p:nvSpPr>
            <p:cNvPr id="1425" name="CustomShape 5"/>
            <p:cNvSpPr/>
            <p:nvPr/>
          </p:nvSpPr>
          <p:spPr>
            <a:xfrm>
              <a:off x="3657600" y="375804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3300"/>
                  </a:solidFill>
                  <a:latin typeface="Comic Sans MS"/>
                </a:rPr>
                <a:t>1234</a:t>
              </a:r>
              <a:endParaRPr lang="en-US" sz="2400" b="0" strike="noStrike" spc="-1">
                <a:latin typeface="Arial"/>
              </a:endParaRPr>
            </a:p>
          </p:txBody>
        </p:sp>
      </p:grpSp>
      <p:sp>
        <p:nvSpPr>
          <p:cNvPr id="1426" name="CustomShape 6"/>
          <p:cNvSpPr/>
          <p:nvPr/>
        </p:nvSpPr>
        <p:spPr>
          <a:xfrm>
            <a:off x="2451240" y="335160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009900"/>
                </a:solidFill>
                <a:latin typeface="Comic Sans MS"/>
              </a:rPr>
              <a:t>1:45</a:t>
            </a:r>
            <a:endParaRPr lang="en-US" sz="2400" b="0" strike="noStrike" spc="-1">
              <a:latin typeface="Arial"/>
            </a:endParaRPr>
          </a:p>
        </p:txBody>
      </p:sp>
      <p:sp>
        <p:nvSpPr>
          <p:cNvPr id="1427" name="CustomShape 7"/>
          <p:cNvSpPr/>
          <p:nvPr/>
        </p:nvSpPr>
        <p:spPr>
          <a:xfrm>
            <a:off x="3657600" y="335160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3300"/>
                </a:solidFill>
                <a:latin typeface="Comic Sans MS"/>
              </a:rPr>
              <a:t>1234</a:t>
            </a:r>
            <a:endParaRPr lang="en-US" sz="2400" b="0" strike="noStrike" spc="-1">
              <a:latin typeface="Arial"/>
            </a:endParaRPr>
          </a:p>
        </p:txBody>
      </p:sp>
      <p:grpSp>
        <p:nvGrpSpPr>
          <p:cNvPr id="1428" name="Group 8"/>
          <p:cNvGrpSpPr/>
          <p:nvPr/>
        </p:nvGrpSpPr>
        <p:grpSpPr>
          <a:xfrm>
            <a:off x="2451240" y="4609080"/>
            <a:ext cx="2412360" cy="383040"/>
            <a:chOff x="2451240" y="4609080"/>
            <a:chExt cx="2412360" cy="383040"/>
          </a:xfrm>
        </p:grpSpPr>
        <p:sp>
          <p:nvSpPr>
            <p:cNvPr id="1429" name="CustomShape 9"/>
            <p:cNvSpPr/>
            <p:nvPr/>
          </p:nvSpPr>
          <p:spPr>
            <a:xfrm>
              <a:off x="2451240" y="460908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009900"/>
                  </a:solidFill>
                  <a:latin typeface="Comic Sans MS"/>
                </a:rPr>
                <a:t>1:45</a:t>
              </a:r>
              <a:endParaRPr lang="en-US" sz="2400" b="0" strike="noStrike" spc="-1">
                <a:latin typeface="Arial"/>
              </a:endParaRPr>
            </a:p>
          </p:txBody>
        </p:sp>
        <p:sp>
          <p:nvSpPr>
            <p:cNvPr id="1430" name="CustomShape 10"/>
            <p:cNvSpPr/>
            <p:nvPr/>
          </p:nvSpPr>
          <p:spPr>
            <a:xfrm>
              <a:off x="3657600" y="460908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3300"/>
                  </a:solidFill>
                  <a:latin typeface="Comic Sans MS"/>
                </a:rPr>
                <a:t>1234</a:t>
              </a:r>
              <a:endParaRPr lang="en-US" sz="2400" b="0" strike="noStrike" spc="-1">
                <a:latin typeface="Arial"/>
              </a:endParaRPr>
            </a:p>
          </p:txBody>
        </p:sp>
      </p:grpSp>
      <p:grpSp>
        <p:nvGrpSpPr>
          <p:cNvPr id="1431" name="Group 11"/>
          <p:cNvGrpSpPr/>
          <p:nvPr/>
        </p:nvGrpSpPr>
        <p:grpSpPr>
          <a:xfrm>
            <a:off x="2451240" y="4177080"/>
            <a:ext cx="2412360" cy="383040"/>
            <a:chOff x="2451240" y="4177080"/>
            <a:chExt cx="2412360" cy="383040"/>
          </a:xfrm>
        </p:grpSpPr>
        <p:sp>
          <p:nvSpPr>
            <p:cNvPr id="1432" name="CustomShape 12"/>
            <p:cNvSpPr/>
            <p:nvPr/>
          </p:nvSpPr>
          <p:spPr>
            <a:xfrm>
              <a:off x="2451240" y="417708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009900"/>
                  </a:solidFill>
                  <a:latin typeface="Comic Sans MS"/>
                </a:rPr>
                <a:t>1:45</a:t>
              </a:r>
              <a:endParaRPr lang="en-US" sz="2400" b="0" strike="noStrike" spc="-1">
                <a:latin typeface="Arial"/>
              </a:endParaRPr>
            </a:p>
          </p:txBody>
        </p:sp>
        <p:sp>
          <p:nvSpPr>
            <p:cNvPr id="1433" name="CustomShape 13"/>
            <p:cNvSpPr/>
            <p:nvPr/>
          </p:nvSpPr>
          <p:spPr>
            <a:xfrm>
              <a:off x="3657600" y="4177080"/>
              <a:ext cx="1206000" cy="38304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3300"/>
                  </a:solidFill>
                  <a:latin typeface="Comic Sans MS"/>
                </a:rPr>
                <a:t>1234</a:t>
              </a:r>
              <a:endParaRPr lang="en-US" sz="2400" b="0" strike="noStrike" spc="-1">
                <a:latin typeface="Arial"/>
              </a:endParaRPr>
            </a:p>
          </p:txBody>
        </p:sp>
      </p:grpSp>
      <p:sp>
        <p:nvSpPr>
          <p:cNvPr id="1434" name="CustomShape 14"/>
          <p:cNvSpPr/>
          <p:nvPr/>
        </p:nvSpPr>
        <p:spPr>
          <a:xfrm>
            <a:off x="2453400" y="2779560"/>
            <a:ext cx="128448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009900"/>
                </a:solidFill>
                <a:latin typeface="Comic Sans MS"/>
              </a:rPr>
              <a:t>stamp</a:t>
            </a:r>
            <a:endParaRPr lang="en-US" sz="2400" b="0" strike="noStrike" spc="-1">
              <a:latin typeface="Arial"/>
            </a:endParaRPr>
          </a:p>
        </p:txBody>
      </p:sp>
      <p:sp>
        <p:nvSpPr>
          <p:cNvPr id="1435" name="CustomShape 15"/>
          <p:cNvSpPr/>
          <p:nvPr/>
        </p:nvSpPr>
        <p:spPr>
          <a:xfrm>
            <a:off x="3674880" y="2779560"/>
            <a:ext cx="122220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FF3300"/>
                </a:solidFill>
                <a:latin typeface="Comic Sans MS"/>
              </a:rPr>
              <a:t>value</a:t>
            </a:r>
            <a:endParaRPr lang="en-US" sz="2400" b="0" strike="noStrike" spc="-1">
              <a:latin typeface="Arial"/>
            </a:endParaRPr>
          </a:p>
        </p:txBody>
      </p:sp>
      <p:sp>
        <p:nvSpPr>
          <p:cNvPr id="1436" name="CustomShape 16"/>
          <p:cNvSpPr/>
          <p:nvPr/>
        </p:nvSpPr>
        <p:spPr>
          <a:xfrm>
            <a:off x="5207040" y="3378240"/>
            <a:ext cx="393480" cy="1561680"/>
          </a:xfrm>
          <a:prstGeom prst="rightBrace">
            <a:avLst>
              <a:gd name="adj1" fmla="val 33065"/>
              <a:gd name="adj2" fmla="val 50000"/>
            </a:avLst>
          </a:prstGeom>
          <a:noFill/>
          <a:ln w="38160">
            <a:solidFill>
              <a:srgbClr val="0000FF"/>
            </a:solidFill>
            <a:round/>
          </a:ln>
        </p:spPr>
        <p:style>
          <a:lnRef idx="0">
            <a:scrgbClr r="0" g="0" b="0"/>
          </a:lnRef>
          <a:fillRef idx="0">
            <a:scrgbClr r="0" g="0" b="0"/>
          </a:fillRef>
          <a:effectRef idx="0">
            <a:scrgbClr r="0" g="0" b="0"/>
          </a:effectRef>
          <a:fontRef idx="minor"/>
        </p:style>
      </p:sp>
      <p:sp>
        <p:nvSpPr>
          <p:cNvPr id="1437" name="CustomShape 17"/>
          <p:cNvSpPr/>
          <p:nvPr/>
        </p:nvSpPr>
        <p:spPr>
          <a:xfrm>
            <a:off x="6292080" y="3519360"/>
            <a:ext cx="2107440" cy="12175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00"/>
              </a:spcBef>
              <a:tabLst>
                <a:tab pos="0" algn="l"/>
              </a:tabLst>
            </a:pPr>
            <a:r>
              <a:rPr lang="en-US" sz="2000" b="1" strike="noStrike" spc="-1">
                <a:solidFill>
                  <a:srgbClr val="0000FF"/>
                </a:solidFill>
                <a:latin typeface="Comic Sans MS"/>
              </a:rPr>
              <a:t>Readers read all </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and take max</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(Lexicographic </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like Bakery)</a:t>
            </a:r>
            <a:endParaRPr lang="en-US" sz="2000" b="0" strike="noStrike" spc="-1">
              <a:latin typeface="Arial"/>
            </a:endParaRPr>
          </a:p>
        </p:txBody>
      </p:sp>
      <p:sp>
        <p:nvSpPr>
          <p:cNvPr id="1438" name="Line 18"/>
          <p:cNvSpPr/>
          <p:nvPr/>
        </p:nvSpPr>
        <p:spPr>
          <a:xfrm>
            <a:off x="3657600" y="3301920"/>
            <a:ext cx="0" cy="1714320"/>
          </a:xfrm>
          <a:prstGeom prst="line">
            <a:avLst/>
          </a:prstGeom>
          <a:ln w="38160">
            <a:solidFill>
              <a:schemeClr val="bg1"/>
            </a:solidFill>
            <a:prstDash val="sysDot"/>
            <a:round/>
          </a:ln>
        </p:spPr>
        <p:style>
          <a:lnRef idx="0">
            <a:scrgbClr r="0" g="0" b="0"/>
          </a:lnRef>
          <a:fillRef idx="0">
            <a:scrgbClr r="0" g="0" b="0"/>
          </a:fillRef>
          <a:effectRef idx="0">
            <a:scrgbClr r="0" g="0" b="0"/>
          </a:effectRef>
          <a:fontRef idx="minor"/>
        </p:style>
      </p:sp>
      <p:grpSp>
        <p:nvGrpSpPr>
          <p:cNvPr id="1439" name="Group 19"/>
          <p:cNvGrpSpPr/>
          <p:nvPr/>
        </p:nvGrpSpPr>
        <p:grpSpPr>
          <a:xfrm>
            <a:off x="4978440" y="2184480"/>
            <a:ext cx="1904040" cy="1269720"/>
            <a:chOff x="4978440" y="2184480"/>
            <a:chExt cx="1904040" cy="1269720"/>
          </a:xfrm>
        </p:grpSpPr>
        <p:grpSp>
          <p:nvGrpSpPr>
            <p:cNvPr id="1440" name="Group 20"/>
            <p:cNvGrpSpPr/>
            <p:nvPr/>
          </p:nvGrpSpPr>
          <p:grpSpPr>
            <a:xfrm>
              <a:off x="5309280" y="2184480"/>
              <a:ext cx="1573200" cy="1079280"/>
              <a:chOff x="5309280" y="2184480"/>
              <a:chExt cx="1573200" cy="1079280"/>
            </a:xfrm>
          </p:grpSpPr>
          <p:sp>
            <p:nvSpPr>
              <p:cNvPr id="1441" name="CustomShape 21"/>
              <p:cNvSpPr/>
              <p:nvPr/>
            </p:nvSpPr>
            <p:spPr>
              <a:xfrm flipH="1">
                <a:off x="5308920" y="250200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42" name="CustomShape 22"/>
              <p:cNvSpPr/>
              <p:nvPr/>
            </p:nvSpPr>
            <p:spPr>
              <a:xfrm flipH="1">
                <a:off x="5667840" y="2311560"/>
                <a:ext cx="248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43" name="CustomShape 23"/>
              <p:cNvSpPr/>
              <p:nvPr/>
            </p:nvSpPr>
            <p:spPr>
              <a:xfrm flipH="1">
                <a:off x="6054480" y="2184480"/>
                <a:ext cx="248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44" name="CustomShape 24"/>
              <p:cNvSpPr/>
              <p:nvPr/>
            </p:nvSpPr>
            <p:spPr>
              <a:xfrm flipH="1">
                <a:off x="5391720" y="2184480"/>
                <a:ext cx="136116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445" name="CustomShape 25"/>
              <p:cNvSpPr/>
              <p:nvPr/>
            </p:nvSpPr>
            <p:spPr>
              <a:xfrm flipH="1">
                <a:off x="5889600" y="2311560"/>
                <a:ext cx="84672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446" name="CustomShape 26"/>
              <p:cNvSpPr/>
              <p:nvPr/>
            </p:nvSpPr>
            <p:spPr>
              <a:xfrm flipH="1">
                <a:off x="5392440" y="2629080"/>
                <a:ext cx="52416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447" name="CustomShape 27"/>
              <p:cNvSpPr/>
              <p:nvPr/>
            </p:nvSpPr>
            <p:spPr>
              <a:xfrm flipH="1">
                <a:off x="5888880" y="2819520"/>
                <a:ext cx="41364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48" name="CustomShape 28"/>
              <p:cNvSpPr/>
              <p:nvPr/>
            </p:nvSpPr>
            <p:spPr>
              <a:xfrm flipH="1">
                <a:off x="6220080" y="2629080"/>
                <a:ext cx="4136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49" name="CustomShape 29"/>
              <p:cNvSpPr/>
              <p:nvPr/>
            </p:nvSpPr>
            <p:spPr>
              <a:xfrm flipH="1">
                <a:off x="6551280" y="2438280"/>
                <a:ext cx="33084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450" name="CustomShape 30"/>
            <p:cNvSpPr/>
            <p:nvPr/>
          </p:nvSpPr>
          <p:spPr>
            <a:xfrm flipH="1">
              <a:off x="4978440" y="3200400"/>
              <a:ext cx="1324800" cy="25380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grpSp>
        <p:nvGrpSpPr>
          <p:cNvPr id="1451" name="Group 31"/>
          <p:cNvGrpSpPr/>
          <p:nvPr/>
        </p:nvGrpSpPr>
        <p:grpSpPr>
          <a:xfrm>
            <a:off x="901800" y="2222640"/>
            <a:ext cx="1436040" cy="1155240"/>
            <a:chOff x="901800" y="2222640"/>
            <a:chExt cx="1436040" cy="1155240"/>
          </a:xfrm>
        </p:grpSpPr>
        <p:sp>
          <p:nvSpPr>
            <p:cNvPr id="1452" name="CustomShape 32"/>
            <p:cNvSpPr/>
            <p:nvPr/>
          </p:nvSpPr>
          <p:spPr>
            <a:xfrm>
              <a:off x="2111400" y="2562480"/>
              <a:ext cx="226440" cy="475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53" name="CustomShape 33"/>
            <p:cNvSpPr/>
            <p:nvPr/>
          </p:nvSpPr>
          <p:spPr>
            <a:xfrm>
              <a:off x="1783800" y="2358360"/>
              <a:ext cx="226440" cy="475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54" name="CustomShape 34"/>
            <p:cNvSpPr/>
            <p:nvPr/>
          </p:nvSpPr>
          <p:spPr>
            <a:xfrm>
              <a:off x="1431000" y="2222640"/>
              <a:ext cx="226440" cy="407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55" name="CustomShape 35"/>
            <p:cNvSpPr/>
            <p:nvPr/>
          </p:nvSpPr>
          <p:spPr>
            <a:xfrm>
              <a:off x="1019880" y="2222640"/>
              <a:ext cx="1242720" cy="75744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456" name="CustomShape 36"/>
            <p:cNvSpPr/>
            <p:nvPr/>
          </p:nvSpPr>
          <p:spPr>
            <a:xfrm>
              <a:off x="1035720" y="2358360"/>
              <a:ext cx="773280" cy="80280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457" name="CustomShape 37"/>
            <p:cNvSpPr/>
            <p:nvPr/>
          </p:nvSpPr>
          <p:spPr>
            <a:xfrm>
              <a:off x="1783800" y="2698200"/>
              <a:ext cx="478440" cy="46260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458" name="CustomShape 38"/>
            <p:cNvSpPr/>
            <p:nvPr/>
          </p:nvSpPr>
          <p:spPr>
            <a:xfrm>
              <a:off x="1431000" y="2902320"/>
              <a:ext cx="377640" cy="475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59" name="CustomShape 39"/>
            <p:cNvSpPr/>
            <p:nvPr/>
          </p:nvSpPr>
          <p:spPr>
            <a:xfrm>
              <a:off x="1128600" y="2698200"/>
              <a:ext cx="377640" cy="407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60" name="CustomShape 40"/>
            <p:cNvSpPr/>
            <p:nvPr/>
          </p:nvSpPr>
          <p:spPr>
            <a:xfrm>
              <a:off x="901800" y="2494440"/>
              <a:ext cx="302040" cy="407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461" name="CustomShape 41"/>
          <p:cNvSpPr/>
          <p:nvPr/>
        </p:nvSpPr>
        <p:spPr>
          <a:xfrm>
            <a:off x="1432080" y="3170160"/>
            <a:ext cx="1145880" cy="79164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462" name="CustomShape 42"/>
          <p:cNvSpPr/>
          <p:nvPr/>
        </p:nvSpPr>
        <p:spPr>
          <a:xfrm rot="10800000">
            <a:off x="1943280" y="3340440"/>
            <a:ext cx="393480" cy="1561680"/>
          </a:xfrm>
          <a:prstGeom prst="rightBrace">
            <a:avLst>
              <a:gd name="adj1" fmla="val 33065"/>
              <a:gd name="adj2" fmla="val 50000"/>
            </a:avLst>
          </a:prstGeom>
          <a:noFill/>
          <a:ln w="38160">
            <a:solidFill>
              <a:srgbClr val="0000FF"/>
            </a:solidFill>
            <a:round/>
          </a:ln>
        </p:spPr>
        <p:style>
          <a:lnRef idx="0">
            <a:scrgbClr r="0" g="0" b="0"/>
          </a:lnRef>
          <a:fillRef idx="0">
            <a:scrgbClr r="0" g="0" b="0"/>
          </a:fillRef>
          <a:effectRef idx="0">
            <a:scrgbClr r="0" g="0" b="0"/>
          </a:effectRef>
          <a:fontRef idx="minor"/>
        </p:style>
      </p:sp>
      <p:sp>
        <p:nvSpPr>
          <p:cNvPr id="1463" name="CustomShape 43"/>
          <p:cNvSpPr/>
          <p:nvPr/>
        </p:nvSpPr>
        <p:spPr>
          <a:xfrm>
            <a:off x="228960" y="3468600"/>
            <a:ext cx="1811880" cy="1512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00"/>
              </a:spcBef>
              <a:tabLst>
                <a:tab pos="0" algn="l"/>
              </a:tabLst>
            </a:pPr>
            <a:r>
              <a:rPr lang="en-US" sz="2000" b="1" strike="noStrike" spc="-1">
                <a:solidFill>
                  <a:srgbClr val="0000FF"/>
                </a:solidFill>
                <a:latin typeface="Comic Sans MS"/>
              </a:rPr>
              <a:t>Each writer </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reads all </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then writes </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Max+1 </a:t>
            </a:r>
            <a:endParaRPr lang="en-US" sz="2000" b="0" strike="noStrike" spc="-1">
              <a:latin typeface="Arial"/>
            </a:endParaRPr>
          </a:p>
          <a:p>
            <a:pPr marL="231840" indent="-231480">
              <a:lnSpc>
                <a:spcPct val="80000"/>
              </a:lnSpc>
              <a:spcBef>
                <a:spcPts val="400"/>
              </a:spcBef>
              <a:tabLst>
                <a:tab pos="0" algn="l"/>
              </a:tabLst>
            </a:pPr>
            <a:r>
              <a:rPr lang="en-US" sz="2000" b="1" strike="noStrike" spc="-1">
                <a:solidFill>
                  <a:srgbClr val="0000FF"/>
                </a:solidFill>
                <a:latin typeface="Comic Sans MS"/>
              </a:rPr>
              <a:t>to its register</a:t>
            </a:r>
            <a:endParaRPr lang="en-US" sz="2000" b="0" strike="noStrike" spc="-1">
              <a:latin typeface="Arial"/>
            </a:endParaRPr>
          </a:p>
        </p:txBody>
      </p:sp>
      <p:grpSp>
        <p:nvGrpSpPr>
          <p:cNvPr id="1464" name="Group 44"/>
          <p:cNvGrpSpPr/>
          <p:nvPr/>
        </p:nvGrpSpPr>
        <p:grpSpPr>
          <a:xfrm>
            <a:off x="457200" y="5092560"/>
            <a:ext cx="1458720" cy="1079280"/>
            <a:chOff x="457200" y="5092560"/>
            <a:chExt cx="1458720" cy="1079280"/>
          </a:xfrm>
        </p:grpSpPr>
        <p:sp>
          <p:nvSpPr>
            <p:cNvPr id="1465" name="CustomShape 45"/>
            <p:cNvSpPr/>
            <p:nvPr/>
          </p:nvSpPr>
          <p:spPr>
            <a:xfrm>
              <a:off x="1685880" y="541008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66" name="CustomShape 46"/>
            <p:cNvSpPr/>
            <p:nvPr/>
          </p:nvSpPr>
          <p:spPr>
            <a:xfrm>
              <a:off x="1352880" y="5219640"/>
              <a:ext cx="230040" cy="444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67" name="CustomShape 47"/>
            <p:cNvSpPr/>
            <p:nvPr/>
          </p:nvSpPr>
          <p:spPr>
            <a:xfrm>
              <a:off x="994680" y="5092560"/>
              <a:ext cx="230040" cy="380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68" name="CustomShape 48"/>
            <p:cNvSpPr/>
            <p:nvPr/>
          </p:nvSpPr>
          <p:spPr>
            <a:xfrm>
              <a:off x="577080" y="5092560"/>
              <a:ext cx="1261800" cy="707400"/>
            </a:xfrm>
            <a:custGeom>
              <a:avLst/>
              <a:gdLst/>
              <a:ahLst/>
              <a:cxnLst/>
              <a:rect l="l" t="t" r="r" b="b"/>
              <a:pathLst>
                <a:path w="789" h="535">
                  <a:moveTo>
                    <a:pt x="261" y="0"/>
                  </a:moveTo>
                  <a:lnTo>
                    <a:pt x="789" y="336"/>
                  </a:lnTo>
                  <a:lnTo>
                    <a:pt x="494" y="535"/>
                  </a:lnTo>
                  <a:lnTo>
                    <a:pt x="0" y="96"/>
                  </a:lnTo>
                  <a:lnTo>
                    <a:pt x="26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469" name="CustomShape 49"/>
            <p:cNvSpPr/>
            <p:nvPr/>
          </p:nvSpPr>
          <p:spPr>
            <a:xfrm>
              <a:off x="593280" y="5219640"/>
              <a:ext cx="785160" cy="749880"/>
            </a:xfrm>
            <a:custGeom>
              <a:avLst/>
              <a:gdLst/>
              <a:ahLst/>
              <a:cxnLst/>
              <a:rect l="l" t="t" r="r" b="b"/>
              <a:pathLst>
                <a:path w="491" h="567">
                  <a:moveTo>
                    <a:pt x="11" y="0"/>
                  </a:moveTo>
                  <a:lnTo>
                    <a:pt x="491" y="432"/>
                  </a:lnTo>
                  <a:lnTo>
                    <a:pt x="484" y="567"/>
                  </a:lnTo>
                  <a:lnTo>
                    <a:pt x="0" y="119"/>
                  </a:lnTo>
                  <a:lnTo>
                    <a:pt x="11"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470" name="CustomShape 50"/>
            <p:cNvSpPr/>
            <p:nvPr/>
          </p:nvSpPr>
          <p:spPr>
            <a:xfrm>
              <a:off x="1352880" y="5537160"/>
              <a:ext cx="486000" cy="432360"/>
            </a:xfrm>
            <a:custGeom>
              <a:avLst/>
              <a:gdLst/>
              <a:ahLst/>
              <a:cxnLst/>
              <a:rect l="l" t="t" r="r" b="b"/>
              <a:pathLst>
                <a:path w="304" h="327">
                  <a:moveTo>
                    <a:pt x="304" y="0"/>
                  </a:moveTo>
                  <a:lnTo>
                    <a:pt x="304" y="96"/>
                  </a:lnTo>
                  <a:lnTo>
                    <a:pt x="0" y="327"/>
                  </a:lnTo>
                  <a:lnTo>
                    <a:pt x="18" y="181"/>
                  </a:lnTo>
                  <a:lnTo>
                    <a:pt x="304" y="0"/>
                  </a:lnTo>
                  <a:close/>
                </a:path>
              </a:pathLst>
            </a:custGeom>
            <a:solidFill>
              <a:srgbClr val="FFFF00"/>
            </a:solidFill>
            <a:ln w="38160">
              <a:solidFill>
                <a:schemeClr val="tx1"/>
              </a:solidFill>
              <a:round/>
            </a:ln>
          </p:spPr>
          <p:style>
            <a:lnRef idx="0">
              <a:scrgbClr r="0" g="0" b="0"/>
            </a:lnRef>
            <a:fillRef idx="0">
              <a:scrgbClr r="0" g="0" b="0"/>
            </a:fillRef>
            <a:effectRef idx="0">
              <a:scrgbClr r="0" g="0" b="0"/>
            </a:effectRef>
            <a:fontRef idx="minor"/>
          </p:style>
        </p:sp>
        <p:sp>
          <p:nvSpPr>
            <p:cNvPr id="1471" name="CustomShape 51"/>
            <p:cNvSpPr/>
            <p:nvPr/>
          </p:nvSpPr>
          <p:spPr>
            <a:xfrm>
              <a:off x="994680" y="5727600"/>
              <a:ext cx="383400" cy="444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72" name="CustomShape 52"/>
            <p:cNvSpPr/>
            <p:nvPr/>
          </p:nvSpPr>
          <p:spPr>
            <a:xfrm>
              <a:off x="687600" y="5537160"/>
              <a:ext cx="38340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473" name="CustomShape 53"/>
            <p:cNvSpPr/>
            <p:nvPr/>
          </p:nvSpPr>
          <p:spPr>
            <a:xfrm>
              <a:off x="457200" y="5346720"/>
              <a:ext cx="306720" cy="380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1474" name="CustomShape 54"/>
          <p:cNvSpPr/>
          <p:nvPr/>
        </p:nvSpPr>
        <p:spPr>
          <a:xfrm rot="18079800">
            <a:off x="1595880" y="5207760"/>
            <a:ext cx="1353600" cy="31392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475" name="CustomShape 55"/>
          <p:cNvSpPr/>
          <p:nvPr/>
        </p:nvSpPr>
        <p:spPr>
          <a:xfrm>
            <a:off x="2451240" y="3770640"/>
            <a:ext cx="1206000" cy="383040"/>
          </a:xfrm>
          <a:prstGeom prst="rect">
            <a:avLst/>
          </a:prstGeom>
          <a:solidFill>
            <a:srgbClr val="00FFCC"/>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0000"/>
                </a:solidFill>
                <a:latin typeface="Comic Sans MS"/>
              </a:rPr>
              <a:t>2:00</a:t>
            </a:r>
            <a:endParaRPr lang="en-US" sz="2400" b="0" strike="noStrike" spc="-1">
              <a:latin typeface="Arial"/>
            </a:endParaRPr>
          </a:p>
        </p:txBody>
      </p:sp>
      <p:sp>
        <p:nvSpPr>
          <p:cNvPr id="1476" name="CustomShape 56"/>
          <p:cNvSpPr/>
          <p:nvPr/>
        </p:nvSpPr>
        <p:spPr>
          <a:xfrm>
            <a:off x="3670200" y="3770640"/>
            <a:ext cx="1206000" cy="383040"/>
          </a:xfrm>
          <a:prstGeom prst="rect">
            <a:avLst/>
          </a:prstGeom>
          <a:solidFill>
            <a:srgbClr val="00FFCC"/>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0000"/>
                </a:solidFill>
                <a:latin typeface="Comic Sans MS"/>
              </a:rPr>
              <a:t>5678</a:t>
            </a:r>
            <a:endParaRPr lang="en-US" sz="2400" b="0" strike="noStrike" spc="-1">
              <a:latin typeface="Arial"/>
            </a:endParaRPr>
          </a:p>
        </p:txBody>
      </p:sp>
      <p:sp>
        <p:nvSpPr>
          <p:cNvPr id="1477" name="CustomShape 57"/>
          <p:cNvSpPr/>
          <p:nvPr/>
        </p:nvSpPr>
        <p:spPr>
          <a:xfrm>
            <a:off x="2463840" y="4596120"/>
            <a:ext cx="1206000" cy="383040"/>
          </a:xfrm>
          <a:prstGeom prst="rect">
            <a:avLst/>
          </a:prstGeom>
          <a:solidFill>
            <a:srgbClr val="00FFCC"/>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0000"/>
                </a:solidFill>
                <a:latin typeface="Comic Sans MS"/>
              </a:rPr>
              <a:t>2:15</a:t>
            </a:r>
            <a:endParaRPr lang="en-US" sz="2400" b="0" strike="noStrike" spc="-1">
              <a:latin typeface="Arial"/>
            </a:endParaRPr>
          </a:p>
        </p:txBody>
      </p:sp>
      <p:sp>
        <p:nvSpPr>
          <p:cNvPr id="1478" name="CustomShape 58"/>
          <p:cNvSpPr/>
          <p:nvPr/>
        </p:nvSpPr>
        <p:spPr>
          <a:xfrm>
            <a:off x="3670200" y="4596120"/>
            <a:ext cx="1206000" cy="383040"/>
          </a:xfrm>
          <a:prstGeom prst="rect">
            <a:avLst/>
          </a:prstGeom>
          <a:solidFill>
            <a:srgbClr val="00FFCC"/>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marL="231840" indent="-231480" algn="ctr">
              <a:lnSpc>
                <a:spcPct val="80000"/>
              </a:lnSpc>
              <a:spcBef>
                <a:spcPts val="479"/>
              </a:spcBef>
              <a:tabLst>
                <a:tab pos="0" algn="l"/>
              </a:tabLst>
            </a:pPr>
            <a:r>
              <a:rPr lang="en-US" sz="2400" b="1" strike="noStrike" spc="-1">
                <a:solidFill>
                  <a:srgbClr val="FF0000"/>
                </a:solidFill>
                <a:latin typeface="Comic Sans MS"/>
              </a:rPr>
              <a:t>XYZW</a:t>
            </a:r>
            <a:endParaRPr lang="en-US" sz="2400" b="0" strike="noStrike" spc="-1">
              <a:latin typeface="Arial"/>
            </a:endParaRPr>
          </a:p>
        </p:txBody>
      </p:sp>
      <p:sp>
        <p:nvSpPr>
          <p:cNvPr id="1479" name="CustomShape 59"/>
          <p:cNvSpPr/>
          <p:nvPr/>
        </p:nvSpPr>
        <p:spPr>
          <a:xfrm>
            <a:off x="4802040" y="5345280"/>
            <a:ext cx="3654000" cy="1035360"/>
          </a:xfrm>
          <a:prstGeom prst="cloudCallout">
            <a:avLst>
              <a:gd name="adj1" fmla="val -4213"/>
              <a:gd name="adj2" fmla="val -104319"/>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479"/>
              </a:spcBef>
              <a:tabLst>
                <a:tab pos="0" algn="l"/>
              </a:tabLst>
            </a:pPr>
            <a:r>
              <a:rPr lang="en-US" sz="2400" b="1" strike="noStrike" spc="-1">
                <a:solidFill>
                  <a:srgbClr val="0000FF"/>
                </a:solidFill>
                <a:latin typeface="Comic Sans MS"/>
              </a:rPr>
              <a:t>Max is 2:15, return XYZW</a:t>
            </a:r>
            <a:endParaRPr lang="en-US" sz="2400" b="0" strike="noStrike" spc="-1">
              <a:latin typeface="Arial"/>
            </a:endParaRPr>
          </a:p>
        </p:txBody>
      </p:sp>
      <p:grpSp>
        <p:nvGrpSpPr>
          <p:cNvPr id="1480" name="Group 60"/>
          <p:cNvGrpSpPr/>
          <p:nvPr/>
        </p:nvGrpSpPr>
        <p:grpSpPr>
          <a:xfrm>
            <a:off x="2451240" y="3344760"/>
            <a:ext cx="2412360" cy="421920"/>
            <a:chOff x="2451240" y="3344760"/>
            <a:chExt cx="2412360" cy="421920"/>
          </a:xfrm>
        </p:grpSpPr>
        <p:sp>
          <p:nvSpPr>
            <p:cNvPr id="1481" name="CustomShape 61"/>
            <p:cNvSpPr/>
            <p:nvPr/>
          </p:nvSpPr>
          <p:spPr>
            <a:xfrm>
              <a:off x="2451240" y="334476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sp>
          <p:nvSpPr>
            <p:cNvPr id="1482" name="CustomShape 62"/>
            <p:cNvSpPr/>
            <p:nvPr/>
          </p:nvSpPr>
          <p:spPr>
            <a:xfrm>
              <a:off x="3657600" y="334476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grpSp>
      <p:grpSp>
        <p:nvGrpSpPr>
          <p:cNvPr id="1483" name="Group 63"/>
          <p:cNvGrpSpPr/>
          <p:nvPr/>
        </p:nvGrpSpPr>
        <p:grpSpPr>
          <a:xfrm>
            <a:off x="2451240" y="3751200"/>
            <a:ext cx="2412360" cy="421920"/>
            <a:chOff x="2451240" y="3751200"/>
            <a:chExt cx="2412360" cy="421920"/>
          </a:xfrm>
        </p:grpSpPr>
        <p:sp>
          <p:nvSpPr>
            <p:cNvPr id="1484" name="CustomShape 64"/>
            <p:cNvSpPr/>
            <p:nvPr/>
          </p:nvSpPr>
          <p:spPr>
            <a:xfrm>
              <a:off x="2451240" y="375120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sp>
          <p:nvSpPr>
            <p:cNvPr id="1485" name="CustomShape 65"/>
            <p:cNvSpPr/>
            <p:nvPr/>
          </p:nvSpPr>
          <p:spPr>
            <a:xfrm>
              <a:off x="3657600" y="375120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grpSp>
      <p:grpSp>
        <p:nvGrpSpPr>
          <p:cNvPr id="1486" name="Group 66"/>
          <p:cNvGrpSpPr/>
          <p:nvPr/>
        </p:nvGrpSpPr>
        <p:grpSpPr>
          <a:xfrm>
            <a:off x="2451240" y="4145040"/>
            <a:ext cx="2412360" cy="421920"/>
            <a:chOff x="2451240" y="4145040"/>
            <a:chExt cx="2412360" cy="421920"/>
          </a:xfrm>
        </p:grpSpPr>
        <p:sp>
          <p:nvSpPr>
            <p:cNvPr id="1487" name="CustomShape 67"/>
            <p:cNvSpPr/>
            <p:nvPr/>
          </p:nvSpPr>
          <p:spPr>
            <a:xfrm>
              <a:off x="2451240" y="414504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sp>
          <p:nvSpPr>
            <p:cNvPr id="1488" name="CustomShape 68"/>
            <p:cNvSpPr/>
            <p:nvPr/>
          </p:nvSpPr>
          <p:spPr>
            <a:xfrm>
              <a:off x="3657600" y="414504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grpSp>
      <p:grpSp>
        <p:nvGrpSpPr>
          <p:cNvPr id="1489" name="Group 69"/>
          <p:cNvGrpSpPr/>
          <p:nvPr/>
        </p:nvGrpSpPr>
        <p:grpSpPr>
          <a:xfrm>
            <a:off x="2451240" y="4576680"/>
            <a:ext cx="2412360" cy="421920"/>
            <a:chOff x="2451240" y="4576680"/>
            <a:chExt cx="2412360" cy="421920"/>
          </a:xfrm>
        </p:grpSpPr>
        <p:sp>
          <p:nvSpPr>
            <p:cNvPr id="1490" name="CustomShape 70"/>
            <p:cNvSpPr/>
            <p:nvPr/>
          </p:nvSpPr>
          <p:spPr>
            <a:xfrm>
              <a:off x="2451240" y="457668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sp>
          <p:nvSpPr>
            <p:cNvPr id="1491" name="CustomShape 71"/>
            <p:cNvSpPr/>
            <p:nvPr/>
          </p:nvSpPr>
          <p:spPr>
            <a:xfrm>
              <a:off x="3657600" y="4576680"/>
              <a:ext cx="1206000" cy="421920"/>
            </a:xfrm>
            <a:prstGeom prst="rect">
              <a:avLst/>
            </a:prstGeom>
            <a:solidFill>
              <a:schemeClr val="accent2">
                <a:alpha val="50000"/>
              </a:schemeClr>
            </a:solidFill>
            <a:ln w="38160">
              <a:solidFill>
                <a:schemeClr val="tx1"/>
              </a:solidFill>
              <a:miter/>
            </a:ln>
          </p:spPr>
          <p:style>
            <a:lnRef idx="0">
              <a:scrgbClr r="0" g="0" b="0"/>
            </a:lnRef>
            <a:fillRef idx="0">
              <a:scrgbClr r="0" g="0" b="0"/>
            </a:fillRef>
            <a:effectRef idx="0">
              <a:scrgbClr r="0" g="0" b="0"/>
            </a:effectRef>
            <a:fontRef idx="minor"/>
          </p:style>
        </p:sp>
      </p:grpSp>
      <p:sp>
        <p:nvSpPr>
          <p:cNvPr id="1492" name="CustomShape 72"/>
          <p:cNvSpPr/>
          <p:nvPr/>
        </p:nvSpPr>
        <p:spPr>
          <a:xfrm>
            <a:off x="2286000" y="1752480"/>
            <a:ext cx="2285640" cy="685440"/>
          </a:xfrm>
          <a:prstGeom prst="wedgeRoundRectCallout">
            <a:avLst>
              <a:gd name="adj1" fmla="val -47361"/>
              <a:gd name="adj2" fmla="val 75694"/>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FF0000"/>
                </a:solidFill>
                <a:latin typeface="Arial"/>
              </a:rPr>
              <a:t>Write 5678</a:t>
            </a:r>
            <a:endParaRPr lang="en-US" sz="2800" b="0" strike="noStrike" spc="-1">
              <a:latin typeface="Arial"/>
            </a:endParaRPr>
          </a:p>
        </p:txBody>
      </p:sp>
      <p:sp>
        <p:nvSpPr>
          <p:cNvPr id="1493" name="CustomShape 73"/>
          <p:cNvSpPr/>
          <p:nvPr/>
        </p:nvSpPr>
        <p:spPr>
          <a:xfrm>
            <a:off x="308520" y="1828800"/>
            <a:ext cx="10270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FF0000"/>
                </a:solidFill>
                <a:latin typeface="Arial"/>
              </a:rPr>
              <a:t>Writer 1</a:t>
            </a:r>
            <a:endParaRPr lang="en-US" sz="1800" b="0" strike="noStrike" spc="-1">
              <a:latin typeface="Arial"/>
            </a:endParaRPr>
          </a:p>
        </p:txBody>
      </p:sp>
      <p:sp>
        <p:nvSpPr>
          <p:cNvPr id="1494" name="CustomShape 74"/>
          <p:cNvSpPr/>
          <p:nvPr/>
        </p:nvSpPr>
        <p:spPr>
          <a:xfrm>
            <a:off x="537120" y="6172200"/>
            <a:ext cx="10270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Arial"/>
              </a:rPr>
              <a:t>Writer 3</a:t>
            </a:r>
            <a:endParaRPr lang="en-US" sz="1800" b="0" strike="noStrike" spc="-1">
              <a:latin typeface="Arial"/>
            </a:endParaRPr>
          </a:p>
        </p:txBody>
      </p:sp>
      <p:sp>
        <p:nvSpPr>
          <p:cNvPr id="1495" name="CustomShape 75"/>
          <p:cNvSpPr/>
          <p:nvPr/>
        </p:nvSpPr>
        <p:spPr>
          <a:xfrm>
            <a:off x="2209680" y="5867280"/>
            <a:ext cx="2437920" cy="685440"/>
          </a:xfrm>
          <a:prstGeom prst="wedgeRoundRectCallout">
            <a:avLst>
              <a:gd name="adj1" fmla="val -63153"/>
              <a:gd name="adj2" fmla="val -42824"/>
              <a:gd name="adj3" fmla="val 16667"/>
            </a:avLst>
          </a:prstGeom>
          <a:no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nSpc>
                <a:spcPct val="100000"/>
              </a:lnSpc>
              <a:tabLst>
                <a:tab pos="0" algn="l"/>
              </a:tabLst>
            </a:pPr>
            <a:r>
              <a:rPr lang="en-US" sz="2800" b="1" strike="noStrike" spc="-1">
                <a:solidFill>
                  <a:srgbClr val="000000"/>
                </a:solidFill>
                <a:latin typeface="Arial"/>
              </a:rPr>
              <a:t>Write XYZW</a:t>
            </a:r>
            <a:endParaRPr lang="en-US" sz="2800" b="0" strike="noStrike" spc="-1">
              <a:latin typeface="Arial"/>
            </a:endParaRPr>
          </a:p>
        </p:txBody>
      </p:sp>
      <p:sp>
        <p:nvSpPr>
          <p:cNvPr id="1496" name="CustomShape 76"/>
          <p:cNvSpPr/>
          <p:nvPr/>
        </p:nvSpPr>
        <p:spPr>
          <a:xfrm>
            <a:off x="6248520" y="1058760"/>
            <a:ext cx="1904760" cy="586800"/>
          </a:xfrm>
          <a:prstGeom prst="cloudCallout">
            <a:avLst>
              <a:gd name="adj1" fmla="val -34083"/>
              <a:gd name="adj2" fmla="val 111815"/>
            </a:avLst>
          </a:prstGeom>
          <a:noFill/>
          <a:ln w="38160">
            <a:solidFill>
              <a:srgbClr val="0000FF"/>
            </a:solidFill>
            <a:round/>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479"/>
              </a:spcBef>
              <a:tabLst>
                <a:tab pos="0" algn="l"/>
              </a:tabLst>
            </a:pPr>
            <a:r>
              <a:rPr lang="en-US" sz="2400" b="1" strike="noStrike" spc="-1">
                <a:solidFill>
                  <a:srgbClr val="0000FF"/>
                </a:solidFill>
                <a:latin typeface="Comic Sans MS"/>
              </a:rPr>
              <a:t>Read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75"/>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4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14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477"/>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4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4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fill="hold" nodeType="clickEffect">
                                  <p:stCondLst>
                                    <p:cond delay="0"/>
                                  </p:stCondLst>
                                  <p:childTnLst>
                                    <p:animMotion origin="layout" path="M -1.11111E-006 -1.11111E-006 L -1.11111E-006 0.20185 E">
                                      <p:cBhvr>
                                        <p:cTn id="30" dur="3000" fill="hold"/>
                                        <p:tgtEl>
                                          <p:spTgt spid="1439"/>
                                        </p:tgtEl>
                                        <p:attrNameLst>
                                          <p:attrName>ppt_x</p:attrName>
                                          <p:attrName>ppt_y</p:attrName>
                                        </p:attrNameLst>
                                      </p:cBhvr>
                                    </p:animMotion>
                                  </p:childTnLst>
                                </p:cTn>
                              </p:par>
                              <p:par>
                                <p:cTn id="31" presetID="1" presetClass="entr" fill="hold" nodeType="withEffect">
                                  <p:stCondLst>
                                    <p:cond delay="500"/>
                                  </p:stCondLst>
                                  <p:childTnLst>
                                    <p:set>
                                      <p:cBhvr>
                                        <p:cTn id="32" dur="1" fill="hold">
                                          <p:stCondLst>
                                            <p:cond delay="0"/>
                                          </p:stCondLst>
                                        </p:cTn>
                                        <p:tgtEl>
                                          <p:spTgt spid="1480"/>
                                        </p:tgtEl>
                                        <p:attrNameLst>
                                          <p:attrName>style.visibility</p:attrName>
                                        </p:attrNameLst>
                                      </p:cBhvr>
                                      <p:to>
                                        <p:strVal val="visible"/>
                                      </p:to>
                                    </p:set>
                                  </p:childTnLst>
                                </p:cTn>
                              </p:par>
                              <p:par>
                                <p:cTn id="33" presetID="1" presetClass="entr" fill="hold" nodeType="withEffect">
                                  <p:stCondLst>
                                    <p:cond delay="1000"/>
                                  </p:stCondLst>
                                  <p:childTnLst>
                                    <p:set>
                                      <p:cBhvr>
                                        <p:cTn id="34" dur="1" fill="hold">
                                          <p:stCondLst>
                                            <p:cond delay="0"/>
                                          </p:stCondLst>
                                        </p:cTn>
                                        <p:tgtEl>
                                          <p:spTgt spid="1483"/>
                                        </p:tgtEl>
                                        <p:attrNameLst>
                                          <p:attrName>style.visibility</p:attrName>
                                        </p:attrNameLst>
                                      </p:cBhvr>
                                      <p:to>
                                        <p:strVal val="visible"/>
                                      </p:to>
                                    </p:set>
                                  </p:childTnLst>
                                </p:cTn>
                              </p:par>
                              <p:par>
                                <p:cTn id="35" presetID="1" presetClass="entr" fill="hold" nodeType="withEffect">
                                  <p:stCondLst>
                                    <p:cond delay="1500"/>
                                  </p:stCondLst>
                                  <p:childTnLst>
                                    <p:set>
                                      <p:cBhvr>
                                        <p:cTn id="36" dur="1" fill="hold">
                                          <p:stCondLst>
                                            <p:cond delay="0"/>
                                          </p:stCondLst>
                                        </p:cTn>
                                        <p:tgtEl>
                                          <p:spTgt spid="1486"/>
                                        </p:tgtEl>
                                        <p:attrNameLst>
                                          <p:attrName>style.visibility</p:attrName>
                                        </p:attrNameLst>
                                      </p:cBhvr>
                                      <p:to>
                                        <p:strVal val="visible"/>
                                      </p:to>
                                    </p:set>
                                  </p:childTnLst>
                                </p:cTn>
                              </p:par>
                              <p:par>
                                <p:cTn id="37" presetID="1" presetClass="entr" fill="hold" nodeType="withEffect">
                                  <p:stCondLst>
                                    <p:cond delay="2000"/>
                                  </p:stCondLst>
                                  <p:childTnLst>
                                    <p:set>
                                      <p:cBhvr>
                                        <p:cTn id="38" dur="1" fill="hold">
                                          <p:stCondLst>
                                            <p:cond delay="0"/>
                                          </p:stCondLst>
                                        </p:cTn>
                                        <p:tgtEl>
                                          <p:spTgt spid="1489"/>
                                        </p:tgtEl>
                                        <p:attrNameLst>
                                          <p:attrName>style.visibility</p:attrName>
                                        </p:attrNameLst>
                                      </p:cBhvr>
                                      <p:to>
                                        <p:strVal val="visible"/>
                                      </p:to>
                                    </p:set>
                                  </p:childTnLst>
                                </p:cTn>
                              </p:par>
                              <p:par>
                                <p:cTn id="39" presetID="1" presetClass="entr" fill="hold" nodeType="withEffect">
                                  <p:stCondLst>
                                    <p:cond delay="3000"/>
                                  </p:stCondLst>
                                  <p:childTnLst>
                                    <p:set>
                                      <p:cBhvr>
                                        <p:cTn id="40" dur="1" fill="hold">
                                          <p:stCondLst>
                                            <p:cond delay="0"/>
                                          </p:stCondLst>
                                        </p:cTn>
                                        <p:tgtEl>
                                          <p:spTgt spid="1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MRMW Atomic</a:t>
            </a:r>
          </a:p>
        </p:txBody>
      </p:sp>
      <p:sp>
        <p:nvSpPr>
          <p:cNvPr id="1498"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dirty="0">
                <a:solidFill>
                  <a:srgbClr val="000000"/>
                </a:solidFill>
                <a:latin typeface="Lucida Console"/>
              </a:rPr>
              <a:t>public class </a:t>
            </a:r>
            <a:r>
              <a:rPr lang="en-US" sz="1800" b="1" strike="noStrike" spc="-1" dirty="0" err="1">
                <a:solidFill>
                  <a:srgbClr val="000000"/>
                </a:solidFill>
                <a:latin typeface="Lucida Console"/>
              </a:rPr>
              <a:t>AtomicMRMWRegister</a:t>
            </a:r>
            <a:r>
              <a:rPr lang="en-US" sz="1800" b="1" strike="noStrike" spc="-1" dirty="0">
                <a:solidFill>
                  <a:srgbClr val="000000"/>
                </a:solidFill>
                <a:latin typeface="Lucida Console"/>
              </a:rPr>
              <a:t> implements Register{</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a:t>
            </a:r>
            <a:r>
              <a:rPr lang="en-ZA" sz="1800" b="1" strike="noStrike" spc="-1" dirty="0" err="1">
                <a:solidFill>
                  <a:srgbClr val="000000"/>
                </a:solidFill>
                <a:latin typeface="Lucida Console"/>
              </a:rPr>
              <a:t>StampedValue</a:t>
            </a:r>
            <a:r>
              <a:rPr lang="en-ZA" sz="1800" b="1" strike="noStrike" spc="-1" dirty="0">
                <a:solidFill>
                  <a:srgbClr val="000000"/>
                </a:solidFill>
                <a:latin typeface="Lucida Console"/>
              </a:rPr>
              <a:t>&lt;T&gt;[] </a:t>
            </a:r>
            <a:r>
              <a:rPr lang="en-ZA" sz="1800" b="1" strike="noStrike" spc="-1" dirty="0" err="1">
                <a:solidFill>
                  <a:srgbClr val="000000"/>
                </a:solidFill>
                <a:latin typeface="Lucida Console"/>
              </a:rPr>
              <a:t>a_table</a:t>
            </a:r>
            <a:r>
              <a:rPr lang="en-ZA" sz="1800" b="1" strike="noStrike" spc="-1" dirty="0">
                <a:solidFill>
                  <a:srgbClr val="000000"/>
                </a:solidFill>
                <a:latin typeface="Lucida Console"/>
              </a:rPr>
              <a:t>;</a:t>
            </a:r>
            <a:endParaRPr lang="en-US" sz="1800" b="0" strike="noStrike" spc="-1" dirty="0">
              <a:solidFill>
                <a:srgbClr val="000000"/>
              </a:solidFill>
              <a:latin typeface="Arial"/>
            </a:endParaRPr>
          </a:p>
          <a:p>
            <a:pPr marL="343080" indent="-342720">
              <a:lnSpc>
                <a:spcPct val="80000"/>
              </a:lnSpc>
              <a:spcBef>
                <a:spcPts val="360"/>
              </a:spcBef>
              <a:tabLst>
                <a:tab pos="0" algn="l"/>
              </a:tabLst>
            </a:pP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public void write (T value)  {</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int me = </a:t>
            </a:r>
            <a:r>
              <a:rPr lang="en-ZA" sz="1800" b="1" strike="noStrike" spc="-1" dirty="0" err="1">
                <a:solidFill>
                  <a:srgbClr val="000000"/>
                </a:solidFill>
                <a:latin typeface="Lucida Console"/>
              </a:rPr>
              <a:t>ThreadID.get</a:t>
            </a:r>
            <a:r>
              <a:rPr lang="en-ZA" sz="1800" b="1" strike="noStrike" spc="-1" dirty="0">
                <a:solidFill>
                  <a:srgbClr val="000000"/>
                </a:solidFill>
                <a:latin typeface="Lucida Console"/>
              </a:rPr>
              <a:t>();</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a:t>
            </a:r>
            <a:r>
              <a:rPr lang="en-ZA" sz="1800" b="1" strike="noStrike" spc="-1" dirty="0" err="1">
                <a:solidFill>
                  <a:srgbClr val="000000"/>
                </a:solidFill>
                <a:latin typeface="Lucida Console"/>
              </a:rPr>
              <a:t>StampedValue</a:t>
            </a:r>
            <a:r>
              <a:rPr lang="en-ZA" sz="1800" b="1" strike="noStrike" spc="-1" dirty="0">
                <a:solidFill>
                  <a:srgbClr val="000000"/>
                </a:solidFill>
                <a:latin typeface="Lucida Console"/>
              </a:rPr>
              <a:t>&lt;T&gt; max = </a:t>
            </a:r>
            <a:r>
              <a:rPr lang="en-ZA" sz="1800" b="1" strike="noStrike" spc="-1" dirty="0" err="1">
                <a:solidFill>
                  <a:srgbClr val="000000"/>
                </a:solidFill>
                <a:latin typeface="Lucida Console"/>
              </a:rPr>
              <a:t>StampedValue.MIN</a:t>
            </a:r>
            <a:r>
              <a:rPr lang="en-ZA" sz="1800" b="1" strike="noStrike" spc="-1" dirty="0">
                <a:solidFill>
                  <a:srgbClr val="000000"/>
                </a:solidFill>
                <a:latin typeface="Lucida Console"/>
              </a:rPr>
              <a:t>;</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for (int </a:t>
            </a:r>
            <a:r>
              <a:rPr lang="en-ZA" sz="1800" b="1" strike="noStrike" spc="-1" dirty="0" err="1">
                <a:solidFill>
                  <a:srgbClr val="000000"/>
                </a:solidFill>
                <a:latin typeface="Lucida Console"/>
              </a:rPr>
              <a:t>i</a:t>
            </a:r>
            <a:r>
              <a:rPr lang="en-ZA" sz="1800" b="1" strike="noStrike" spc="-1" dirty="0">
                <a:solidFill>
                  <a:srgbClr val="000000"/>
                </a:solidFill>
                <a:latin typeface="Lucida Console"/>
              </a:rPr>
              <a:t> = 0; </a:t>
            </a:r>
            <a:r>
              <a:rPr lang="en-ZA" sz="1800" b="1" strike="noStrike" spc="-1" dirty="0" err="1">
                <a:solidFill>
                  <a:srgbClr val="000000"/>
                </a:solidFill>
                <a:latin typeface="Lucida Console"/>
              </a:rPr>
              <a:t>i</a:t>
            </a:r>
            <a:r>
              <a:rPr lang="en-ZA" sz="1800" b="1" strike="noStrike" spc="-1" dirty="0">
                <a:solidFill>
                  <a:srgbClr val="000000"/>
                </a:solidFill>
                <a:latin typeface="Lucida Console"/>
              </a:rPr>
              <a:t> &lt; n; </a:t>
            </a:r>
            <a:r>
              <a:rPr lang="en-ZA" sz="1800" b="1" strike="noStrike" spc="-1" dirty="0" err="1">
                <a:solidFill>
                  <a:srgbClr val="000000"/>
                </a:solidFill>
                <a:latin typeface="Lucida Console"/>
              </a:rPr>
              <a:t>i</a:t>
            </a:r>
            <a:r>
              <a:rPr lang="en-ZA" sz="1800" b="1" strike="noStrike" spc="-1" dirty="0">
                <a:solidFill>
                  <a:srgbClr val="000000"/>
                </a:solidFill>
                <a:latin typeface="Lucida Console"/>
              </a:rPr>
              <a:t>++)</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max = </a:t>
            </a:r>
            <a:r>
              <a:rPr lang="en-ZA" sz="1800" b="1" strike="noStrike" spc="-1" dirty="0" err="1">
                <a:solidFill>
                  <a:srgbClr val="000000"/>
                </a:solidFill>
                <a:latin typeface="Lucida Console"/>
              </a:rPr>
              <a:t>StampedValue.max</a:t>
            </a:r>
            <a:r>
              <a:rPr lang="en-ZA" sz="1800" b="1" strike="noStrike" spc="-1" dirty="0">
                <a:solidFill>
                  <a:srgbClr val="000000"/>
                </a:solidFill>
                <a:latin typeface="Lucida Console"/>
              </a:rPr>
              <a:t>(max, </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a:t>
            </a:r>
            <a:r>
              <a:rPr lang="en-ZA" sz="1800" b="1" strike="noStrike" spc="-1" dirty="0" err="1">
                <a:solidFill>
                  <a:srgbClr val="000000"/>
                </a:solidFill>
                <a:latin typeface="Lucida Console"/>
              </a:rPr>
              <a:t>a_table</a:t>
            </a:r>
            <a:r>
              <a:rPr lang="en-ZA" sz="1800" b="1" strike="noStrike" spc="-1" dirty="0">
                <a:solidFill>
                  <a:srgbClr val="000000"/>
                </a:solidFill>
                <a:latin typeface="Lucida Console"/>
              </a:rPr>
              <a:t>[</a:t>
            </a:r>
            <a:r>
              <a:rPr lang="en-ZA" sz="1800" b="1" strike="noStrike" spc="-1" dirty="0" err="1">
                <a:solidFill>
                  <a:srgbClr val="000000"/>
                </a:solidFill>
                <a:latin typeface="Lucida Console"/>
              </a:rPr>
              <a:t>i</a:t>
            </a:r>
            <a:r>
              <a:rPr lang="en-ZA" sz="1800" b="1" strike="noStrike" spc="-1" dirty="0">
                <a:solidFill>
                  <a:srgbClr val="000000"/>
                </a:solidFill>
                <a:latin typeface="Lucida Console"/>
              </a:rPr>
              <a:t>]);</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a:t>
            </a:r>
            <a:r>
              <a:rPr lang="en-ZA" sz="1800" b="1" strike="noStrike" spc="-1" dirty="0" err="1">
                <a:solidFill>
                  <a:srgbClr val="000000"/>
                </a:solidFill>
                <a:latin typeface="Lucida Console"/>
              </a:rPr>
              <a:t>a_table</a:t>
            </a:r>
            <a:r>
              <a:rPr lang="en-ZA" sz="1800" b="1" strike="noStrike" spc="-1" dirty="0">
                <a:solidFill>
                  <a:srgbClr val="000000"/>
                </a:solidFill>
                <a:latin typeface="Lucida Console"/>
              </a:rPr>
              <a:t>[me] = new </a:t>
            </a:r>
            <a:r>
              <a:rPr lang="en-ZA" sz="1800" b="1" strike="noStrike" spc="-1" dirty="0" err="1">
                <a:solidFill>
                  <a:srgbClr val="000000"/>
                </a:solidFill>
                <a:latin typeface="Lucida Console"/>
              </a:rPr>
              <a:t>StampedValue</a:t>
            </a:r>
            <a:r>
              <a:rPr lang="en-ZA" sz="1800" b="1" strike="noStrike" spc="-1" dirty="0">
                <a:solidFill>
                  <a:srgbClr val="000000"/>
                </a:solidFill>
                <a:latin typeface="Lucida Console"/>
              </a:rPr>
              <a:t>(</a:t>
            </a:r>
            <a:r>
              <a:rPr lang="en-ZA" sz="1800" b="1" strike="noStrike" spc="-1" dirty="0" err="1">
                <a:solidFill>
                  <a:srgbClr val="000000"/>
                </a:solidFill>
                <a:latin typeface="Lucida Console"/>
              </a:rPr>
              <a:t>max.stamp</a:t>
            </a:r>
            <a:r>
              <a:rPr lang="en-ZA" sz="1800" b="1" strike="noStrike" spc="-1" dirty="0">
                <a:solidFill>
                  <a:srgbClr val="000000"/>
                </a:solidFill>
                <a:latin typeface="Lucida Console"/>
              </a:rPr>
              <a:t> + 1, 	value);</a:t>
            </a:r>
            <a:endParaRPr lang="en-US" sz="1800" b="0" strike="noStrike" spc="-1" dirty="0">
              <a:solidFill>
                <a:srgbClr val="000000"/>
              </a:solidFill>
              <a:latin typeface="Arial"/>
            </a:endParaRPr>
          </a:p>
          <a:p>
            <a:pPr marL="343080" indent="-342720">
              <a:lnSpc>
                <a:spcPct val="80000"/>
              </a:lnSpc>
              <a:spcBef>
                <a:spcPts val="360"/>
              </a:spcBef>
              <a:tabLst>
                <a:tab pos="0" algn="l"/>
              </a:tabLst>
            </a:pPr>
            <a:r>
              <a:rPr lang="en-ZA" sz="1800" b="1" strike="noStrike" spc="-1" dirty="0">
                <a:solidFill>
                  <a:srgbClr val="000000"/>
                </a:solidFill>
                <a:latin typeface="Lucida Console"/>
              </a:rPr>
              <a:t>	}</a:t>
            </a:r>
            <a:endParaRPr lang="en-US" sz="1800" b="0" strike="noStrike" spc="-1" dirty="0">
              <a:solidFill>
                <a:srgbClr val="000000"/>
              </a:solidFill>
              <a:latin typeface="Arial"/>
            </a:endParaRPr>
          </a:p>
        </p:txBody>
      </p:sp>
      <p:sp>
        <p:nvSpPr>
          <p:cNvPr id="1499" name="CustomShape 3"/>
          <p:cNvSpPr/>
          <p:nvPr/>
        </p:nvSpPr>
        <p:spPr>
          <a:xfrm>
            <a:off x="8940920" y="1142820"/>
            <a:ext cx="4114440" cy="380520"/>
          </a:xfrm>
          <a:prstGeom prst="wedgeRoundRectCallout">
            <a:avLst>
              <a:gd name="adj1" fmla="val 59917"/>
              <a:gd name="adj2" fmla="val 680833"/>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500" name="CustomShape 4"/>
          <p:cNvSpPr/>
          <p:nvPr/>
        </p:nvSpPr>
        <p:spPr>
          <a:xfrm>
            <a:off x="11683940" y="411492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dirty="0">
                <a:solidFill>
                  <a:srgbClr val="FF0000"/>
                </a:solidFill>
                <a:latin typeface="Comic Sans MS"/>
              </a:rPr>
              <a:t>Array of </a:t>
            </a:r>
            <a:r>
              <a:rPr lang="en-US" sz="2800" b="0" strike="noStrike" spc="-1" dirty="0" err="1">
                <a:solidFill>
                  <a:srgbClr val="FF0000"/>
                </a:solidFill>
                <a:latin typeface="Comic Sans MS"/>
              </a:rPr>
              <a:t>StampedValues</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9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MRMW Atomic</a:t>
            </a:r>
          </a:p>
        </p:txBody>
      </p:sp>
      <p:sp>
        <p:nvSpPr>
          <p:cNvPr id="1502"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class AtomicMRMWRegister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a_table;</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public void write (T value)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int me = ThreadID.get();</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max = StampedValue.MIN;</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max = StampedValue.max(max,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a_table[me] = new StampedValue(max.stamp + 1, 	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p:txBody>
      </p:sp>
      <p:sp>
        <p:nvSpPr>
          <p:cNvPr id="1503" name="CustomShape 3"/>
          <p:cNvSpPr/>
          <p:nvPr/>
        </p:nvSpPr>
        <p:spPr>
          <a:xfrm>
            <a:off x="1600200" y="3276720"/>
            <a:ext cx="5790960" cy="1142640"/>
          </a:xfrm>
          <a:prstGeom prst="wedgeRoundRectCallout">
            <a:avLst>
              <a:gd name="adj1" fmla="val 39417"/>
              <a:gd name="adj2" fmla="val 86944"/>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504" name="CustomShape 4"/>
          <p:cNvSpPr/>
          <p:nvPr/>
        </p:nvSpPr>
        <p:spPr>
          <a:xfrm>
            <a:off x="5029200" y="487692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Find highest timestamp</a:t>
            </a:r>
            <a:endParaRPr lang="en-US" sz="2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MRMW Atomic</a:t>
            </a:r>
          </a:p>
        </p:txBody>
      </p:sp>
      <p:sp>
        <p:nvSpPr>
          <p:cNvPr id="1506"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class AtomicMRMWRegister implements Register{</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a_table;</a:t>
            </a:r>
            <a:endParaRPr lang="en-US" sz="1800" b="0" strike="noStrike" spc="-1">
              <a:solidFill>
                <a:srgbClr val="000000"/>
              </a:solidFill>
              <a:latin typeface="Arial"/>
            </a:endParaRPr>
          </a:p>
          <a:p>
            <a:pPr marL="343080" indent="-342720">
              <a:lnSpc>
                <a:spcPct val="80000"/>
              </a:lnSpc>
              <a:spcBef>
                <a:spcPts val="360"/>
              </a:spcBef>
              <a:tabLst>
                <a:tab pos="0" algn="l"/>
              </a:tabLst>
            </a:pP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public void write (T value)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int me = ThreadID.get();</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StampedValue&lt;T&gt; max = StampedValue.MIN;</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max = StampedValue.max(max,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a_table[me] = new StampedValue(max.stamp + 1, 	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ZA" sz="1800" b="1" strike="noStrike" spc="-1">
                <a:solidFill>
                  <a:srgbClr val="000000"/>
                </a:solidFill>
                <a:latin typeface="Lucida Console"/>
              </a:rPr>
              <a:t>	}</a:t>
            </a:r>
            <a:endParaRPr lang="en-US" sz="1800" b="0" strike="noStrike" spc="-1">
              <a:solidFill>
                <a:srgbClr val="000000"/>
              </a:solidFill>
              <a:latin typeface="Arial"/>
            </a:endParaRPr>
          </a:p>
        </p:txBody>
      </p:sp>
      <p:sp>
        <p:nvSpPr>
          <p:cNvPr id="1507" name="CustomShape 3"/>
          <p:cNvSpPr/>
          <p:nvPr/>
        </p:nvSpPr>
        <p:spPr>
          <a:xfrm>
            <a:off x="1447920" y="4343400"/>
            <a:ext cx="6552720" cy="609120"/>
          </a:xfrm>
          <a:prstGeom prst="wedgeRoundRectCallout">
            <a:avLst>
              <a:gd name="adj1" fmla="val 8551"/>
              <a:gd name="adj2" fmla="val 136718"/>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508" name="CustomShape 4"/>
          <p:cNvSpPr/>
          <p:nvPr/>
        </p:nvSpPr>
        <p:spPr>
          <a:xfrm>
            <a:off x="1295280" y="495288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Write new value to array</a:t>
            </a:r>
            <a:endParaRPr lang="en-US" sz="2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TextShape 1"/>
          <p:cNvSpPr txBox="1"/>
          <p:nvPr/>
        </p:nvSpPr>
        <p:spPr>
          <a:xfrm>
            <a:off x="457200" y="457200"/>
            <a:ext cx="8229240" cy="1371240"/>
          </a:xfrm>
          <a:prstGeom prst="rect">
            <a:avLst/>
          </a:prstGeom>
          <a:solidFill>
            <a:srgbClr val="FFFFFF"/>
          </a:solidFill>
          <a:ln w="9360">
            <a:noFill/>
          </a:ln>
        </p:spPr>
        <p:txBody>
          <a:bodyPr anchor="ctr">
            <a:noAutofit/>
          </a:bodyPr>
          <a:lstStyle/>
          <a:p>
            <a:pPr>
              <a:lnSpc>
                <a:spcPct val="100000"/>
              </a:lnSpc>
            </a:pPr>
            <a:r>
              <a:rPr lang="en-US" sz="4400" b="0" strike="noStrike" spc="-1">
                <a:solidFill>
                  <a:srgbClr val="000000"/>
                </a:solidFill>
                <a:latin typeface="Arial"/>
              </a:rPr>
              <a:t>MRMW Atomic</a:t>
            </a:r>
          </a:p>
        </p:txBody>
      </p:sp>
      <p:sp>
        <p:nvSpPr>
          <p:cNvPr id="1510" name="TextShape 2"/>
          <p:cNvSpPr txBox="1"/>
          <p:nvPr/>
        </p:nvSpPr>
        <p:spPr>
          <a:xfrm>
            <a:off x="698400" y="1905120"/>
            <a:ext cx="7503840" cy="3962160"/>
          </a:xfrm>
          <a:prstGeom prst="rect">
            <a:avLst/>
          </a:prstGeom>
          <a:noFill/>
          <a:ln w="9360">
            <a:solidFill>
              <a:srgbClr val="000000"/>
            </a:solidFill>
            <a:miter/>
          </a:ln>
        </p:spPr>
        <p:txBody>
          <a:bodyPr>
            <a:noAutofit/>
          </a:bodyPr>
          <a:lstStyle/>
          <a:p>
            <a:pPr marL="343080" indent="-342720">
              <a:lnSpc>
                <a:spcPct val="80000"/>
              </a:lnSpc>
              <a:spcBef>
                <a:spcPts val="360"/>
              </a:spcBef>
              <a:tabLst>
                <a:tab pos="0" algn="l"/>
              </a:tabLst>
            </a:pPr>
            <a:r>
              <a:rPr lang="en-US" sz="1800" b="1" strike="noStrike" spc="-1">
                <a:solidFill>
                  <a:srgbClr val="000000"/>
                </a:solidFill>
                <a:latin typeface="Lucida Console"/>
              </a:rPr>
              <a:t>public T read() {</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StampedValue&lt;T&gt; max = StampedValue.MIN;</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for (int i = 0; i &lt; n; 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max = StampedValue.max(max, a_table[i]);</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	return max.value;</a:t>
            </a:r>
            <a:endParaRPr lang="en-US" sz="1800" b="0" strike="noStrike" spc="-1">
              <a:solidFill>
                <a:srgbClr val="000000"/>
              </a:solidFill>
              <a:latin typeface="Arial"/>
            </a:endParaRPr>
          </a:p>
          <a:p>
            <a:pPr marL="343080" indent="-342720">
              <a:lnSpc>
                <a:spcPct val="80000"/>
              </a:lnSpc>
              <a:spcBef>
                <a:spcPts val="360"/>
              </a:spcBef>
              <a:tabLst>
                <a:tab pos="0" algn="l"/>
              </a:tabLst>
            </a:pPr>
            <a:r>
              <a:rPr lang="en-US" sz="1800" b="1" strike="noStrike" spc="-1">
                <a:solidFill>
                  <a:srgbClr val="000000"/>
                </a:solidFill>
                <a:latin typeface="Lucida Console"/>
              </a:rPr>
              <a:t>}</a:t>
            </a:r>
            <a:endParaRPr lang="en-US" sz="1800" b="0" strike="noStrike" spc="-1">
              <a:solidFill>
                <a:srgbClr val="000000"/>
              </a:solidFill>
              <a:latin typeface="Arial"/>
            </a:endParaRPr>
          </a:p>
        </p:txBody>
      </p:sp>
      <p:sp>
        <p:nvSpPr>
          <p:cNvPr id="1511" name="CustomShape 3"/>
          <p:cNvSpPr/>
          <p:nvPr/>
        </p:nvSpPr>
        <p:spPr>
          <a:xfrm>
            <a:off x="990720" y="2133720"/>
            <a:ext cx="6552720" cy="914040"/>
          </a:xfrm>
          <a:prstGeom prst="wedgeRoundRectCallout">
            <a:avLst>
              <a:gd name="adj1" fmla="val 3463"/>
              <a:gd name="adj2" fmla="val 146181"/>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512" name="CustomShape 4"/>
          <p:cNvSpPr/>
          <p:nvPr/>
        </p:nvSpPr>
        <p:spPr>
          <a:xfrm>
            <a:off x="1905120" y="3962520"/>
            <a:ext cx="274284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Find highest timestamp</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1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Conclusion</a:t>
            </a:r>
          </a:p>
        </p:txBody>
      </p:sp>
      <p:sp>
        <p:nvSpPr>
          <p:cNvPr id="1514"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One can construct a wait-free MRMW atomic register from SRSW Safe Boolean registers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FF3300"/>
                </a:solidFill>
                <a:latin typeface="Arial"/>
              </a:rPr>
              <a:t>Safe</a:t>
            </a:r>
            <a:r>
              <a:rPr lang="en-US" sz="4000" b="0" strike="noStrike" spc="-1">
                <a:solidFill>
                  <a:srgbClr val="000000"/>
                </a:solidFill>
                <a:latin typeface="Arial"/>
              </a:rPr>
              <a:t> Boolean MRSW </a:t>
            </a:r>
            <a:r>
              <a:rPr lang="en-US" sz="4000" b="0" strike="noStrike" spc="-1">
                <a:solidFill>
                  <a:srgbClr val="000000"/>
                </a:solidFill>
                <a:latin typeface="Wingdings"/>
              </a:rPr>
              <a:t></a:t>
            </a:r>
            <a:r>
              <a:rPr lang="en-US" sz="4000" b="0" strike="noStrike" spc="-1">
                <a:solidFill>
                  <a:srgbClr val="FF0000"/>
                </a:solidFill>
                <a:latin typeface="Arial"/>
              </a:rPr>
              <a:t> Regular</a:t>
            </a:r>
            <a:r>
              <a:rPr lang="en-US" sz="4000" b="0" strike="noStrike" spc="-1">
                <a:solidFill>
                  <a:srgbClr val="000000"/>
                </a:solidFill>
                <a:latin typeface="Arial"/>
              </a:rPr>
              <a:t> Boolean MRSW</a:t>
            </a:r>
          </a:p>
        </p:txBody>
      </p:sp>
      <p:sp>
        <p:nvSpPr>
          <p:cNvPr id="390" name="CustomShape 2"/>
          <p:cNvSpPr/>
          <p:nvPr/>
        </p:nvSpPr>
        <p:spPr>
          <a:xfrm>
            <a:off x="5092560" y="1765440"/>
            <a:ext cx="711000" cy="479160"/>
          </a:xfrm>
          <a:prstGeom prst="cloudCallout">
            <a:avLst>
              <a:gd name="adj1" fmla="val -66069"/>
              <a:gd name="adj2" fmla="val 132120"/>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391" name="CustomShape 3"/>
          <p:cNvSpPr/>
          <p:nvPr/>
        </p:nvSpPr>
        <p:spPr>
          <a:xfrm>
            <a:off x="5600880" y="3251160"/>
            <a:ext cx="711000" cy="479160"/>
          </a:xfrm>
          <a:prstGeom prst="cloudCallout">
            <a:avLst>
              <a:gd name="adj1" fmla="val -114287"/>
              <a:gd name="adj2" fmla="val 14006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392" name="CustomShape 4"/>
          <p:cNvSpPr/>
          <p:nvPr/>
        </p:nvSpPr>
        <p:spPr>
          <a:xfrm>
            <a:off x="3559320" y="39862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grpSp>
        <p:nvGrpSpPr>
          <p:cNvPr id="393" name="Group 5"/>
          <p:cNvGrpSpPr/>
          <p:nvPr/>
        </p:nvGrpSpPr>
        <p:grpSpPr>
          <a:xfrm>
            <a:off x="2324160" y="2649600"/>
            <a:ext cx="1193400" cy="1083960"/>
            <a:chOff x="2324160" y="2649600"/>
            <a:chExt cx="1193400" cy="1083960"/>
          </a:xfrm>
        </p:grpSpPr>
        <p:grpSp>
          <p:nvGrpSpPr>
            <p:cNvPr id="394" name="Group 6"/>
            <p:cNvGrpSpPr/>
            <p:nvPr/>
          </p:nvGrpSpPr>
          <p:grpSpPr>
            <a:xfrm>
              <a:off x="2324160" y="2653920"/>
              <a:ext cx="1193400" cy="1079640"/>
              <a:chOff x="2324160" y="2653920"/>
              <a:chExt cx="1193400" cy="1079640"/>
            </a:xfrm>
          </p:grpSpPr>
          <p:sp>
            <p:nvSpPr>
              <p:cNvPr id="395" name="CustomShape 7"/>
              <p:cNvSpPr/>
              <p:nvPr/>
            </p:nvSpPr>
            <p:spPr>
              <a:xfrm>
                <a:off x="3122280" y="2890440"/>
                <a:ext cx="149040" cy="213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6" name="CustomShape 8"/>
              <p:cNvSpPr/>
              <p:nvPr/>
            </p:nvSpPr>
            <p:spPr>
              <a:xfrm>
                <a:off x="2906280" y="2748960"/>
                <a:ext cx="149040" cy="3297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7" name="CustomShape 9"/>
              <p:cNvSpPr/>
              <p:nvPr/>
            </p:nvSpPr>
            <p:spPr>
              <a:xfrm>
                <a:off x="2673000" y="2653920"/>
                <a:ext cx="149040" cy="2829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8" name="CustomShape 10"/>
              <p:cNvSpPr/>
              <p:nvPr/>
            </p:nvSpPr>
            <p:spPr>
              <a:xfrm>
                <a:off x="2401920" y="2653920"/>
                <a:ext cx="818640" cy="52632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399" name="CustomShape 11"/>
              <p:cNvSpPr/>
              <p:nvPr/>
            </p:nvSpPr>
            <p:spPr>
              <a:xfrm>
                <a:off x="2411640" y="2748960"/>
                <a:ext cx="510480" cy="55728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400" name="CustomShape 12"/>
              <p:cNvSpPr/>
              <p:nvPr/>
            </p:nvSpPr>
            <p:spPr>
              <a:xfrm>
                <a:off x="2906280" y="2984040"/>
                <a:ext cx="314280" cy="32184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401" name="CustomShape 13"/>
              <p:cNvSpPr/>
              <p:nvPr/>
            </p:nvSpPr>
            <p:spPr>
              <a:xfrm>
                <a:off x="2673000" y="3126960"/>
                <a:ext cx="249480" cy="3297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02" name="CustomShape 14"/>
              <p:cNvSpPr/>
              <p:nvPr/>
            </p:nvSpPr>
            <p:spPr>
              <a:xfrm>
                <a:off x="2473200" y="2984040"/>
                <a:ext cx="249480" cy="284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03" name="CustomShape 15"/>
              <p:cNvSpPr/>
              <p:nvPr/>
            </p:nvSpPr>
            <p:spPr>
              <a:xfrm>
                <a:off x="2324160" y="2842560"/>
                <a:ext cx="199080" cy="284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04" name="CustomShape 16"/>
              <p:cNvSpPr/>
              <p:nvPr/>
            </p:nvSpPr>
            <p:spPr>
              <a:xfrm>
                <a:off x="3232440" y="2841480"/>
                <a:ext cx="285120" cy="89208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405" name="CustomShape 17"/>
            <p:cNvSpPr/>
            <p:nvPr/>
          </p:nvSpPr>
          <p:spPr>
            <a:xfrm>
              <a:off x="3180600" y="2649600"/>
              <a:ext cx="194400" cy="38340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sp>
        <p:nvSpPr>
          <p:cNvPr id="406" name="CustomShape 18"/>
          <p:cNvSpPr/>
          <p:nvPr/>
        </p:nvSpPr>
        <p:spPr>
          <a:xfrm>
            <a:off x="3305160" y="34909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407" name="CustomShape 19"/>
          <p:cNvSpPr/>
          <p:nvPr/>
        </p:nvSpPr>
        <p:spPr>
          <a:xfrm>
            <a:off x="6222960" y="4432320"/>
            <a:ext cx="711000" cy="479160"/>
          </a:xfrm>
          <a:prstGeom prst="cloudCallout">
            <a:avLst>
              <a:gd name="adj1" fmla="val -158931"/>
              <a:gd name="adj2" fmla="val 8708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408" name="CustomShape 20"/>
          <p:cNvSpPr/>
          <p:nvPr/>
        </p:nvSpPr>
        <p:spPr>
          <a:xfrm>
            <a:off x="419040" y="3809880"/>
            <a:ext cx="2679480" cy="1663200"/>
          </a:xfrm>
          <a:prstGeom prst="cloudCallout">
            <a:avLst>
              <a:gd name="adj1" fmla="val 26894"/>
              <a:gd name="adj2" fmla="val -7137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marL="231840" indent="-231480" algn="ctr">
              <a:lnSpc>
                <a:spcPct val="80000"/>
              </a:lnSpc>
              <a:spcBef>
                <a:spcPts val="479"/>
              </a:spcBef>
              <a:tabLst>
                <a:tab pos="0" algn="l"/>
              </a:tabLst>
            </a:pPr>
            <a:r>
              <a:rPr lang="en-US" sz="2400" b="1" strike="noStrike" spc="-1">
                <a:solidFill>
                  <a:srgbClr val="009900"/>
                </a:solidFill>
                <a:latin typeface="Comic Sans MS"/>
              </a:rPr>
              <a:t>Last writtern:</a:t>
            </a:r>
            <a:endParaRPr lang="en-US" sz="2400" b="0" strike="noStrike" spc="-1">
              <a:latin typeface="Arial"/>
            </a:endParaRPr>
          </a:p>
        </p:txBody>
      </p:sp>
      <p:sp>
        <p:nvSpPr>
          <p:cNvPr id="409" name="CustomShape 21"/>
          <p:cNvSpPr/>
          <p:nvPr/>
        </p:nvSpPr>
        <p:spPr>
          <a:xfrm>
            <a:off x="1552680" y="479916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grpSp>
        <p:nvGrpSpPr>
          <p:cNvPr id="410" name="Group 22"/>
          <p:cNvGrpSpPr/>
          <p:nvPr/>
        </p:nvGrpSpPr>
        <p:grpSpPr>
          <a:xfrm>
            <a:off x="4495680" y="2666880"/>
            <a:ext cx="1068120" cy="857160"/>
            <a:chOff x="4495680" y="2666880"/>
            <a:chExt cx="1068120" cy="857160"/>
          </a:xfrm>
        </p:grpSpPr>
        <p:sp>
          <p:nvSpPr>
            <p:cNvPr id="411" name="CustomShape 23"/>
            <p:cNvSpPr/>
            <p:nvPr/>
          </p:nvSpPr>
          <p:spPr>
            <a:xfrm flipH="1">
              <a:off x="4495680" y="29192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2" name="CustomShape 24"/>
            <p:cNvSpPr/>
            <p:nvPr/>
          </p:nvSpPr>
          <p:spPr>
            <a:xfrm flipH="1">
              <a:off x="4739400" y="27676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3" name="CustomShape 25"/>
            <p:cNvSpPr/>
            <p:nvPr/>
          </p:nvSpPr>
          <p:spPr>
            <a:xfrm flipH="1">
              <a:off x="5001840" y="26668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4" name="CustomShape 26"/>
            <p:cNvSpPr/>
            <p:nvPr/>
          </p:nvSpPr>
          <p:spPr>
            <a:xfrm flipH="1">
              <a:off x="4552200" y="26668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15" name="CustomShape 27"/>
            <p:cNvSpPr/>
            <p:nvPr/>
          </p:nvSpPr>
          <p:spPr>
            <a:xfrm flipH="1">
              <a:off x="4888800" y="27676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16" name="CustomShape 28"/>
            <p:cNvSpPr/>
            <p:nvPr/>
          </p:nvSpPr>
          <p:spPr>
            <a:xfrm flipH="1">
              <a:off x="4552200" y="30200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17" name="CustomShape 29"/>
            <p:cNvSpPr/>
            <p:nvPr/>
          </p:nvSpPr>
          <p:spPr>
            <a:xfrm flipH="1">
              <a:off x="4889520" y="31712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8" name="CustomShape 30"/>
            <p:cNvSpPr/>
            <p:nvPr/>
          </p:nvSpPr>
          <p:spPr>
            <a:xfrm flipH="1">
              <a:off x="5114520" y="30200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9" name="CustomShape 31"/>
            <p:cNvSpPr/>
            <p:nvPr/>
          </p:nvSpPr>
          <p:spPr>
            <a:xfrm flipH="1">
              <a:off x="5339160" y="28688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420" name="Group 32"/>
          <p:cNvGrpSpPr/>
          <p:nvPr/>
        </p:nvGrpSpPr>
        <p:grpSpPr>
          <a:xfrm>
            <a:off x="4724280" y="4191120"/>
            <a:ext cx="1068120" cy="856800"/>
            <a:chOff x="4724280" y="4191120"/>
            <a:chExt cx="1068120" cy="856800"/>
          </a:xfrm>
        </p:grpSpPr>
        <p:sp>
          <p:nvSpPr>
            <p:cNvPr id="421" name="CustomShape 33"/>
            <p:cNvSpPr/>
            <p:nvPr/>
          </p:nvSpPr>
          <p:spPr>
            <a:xfrm flipH="1">
              <a:off x="4724280" y="44431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2" name="CustomShape 34"/>
            <p:cNvSpPr/>
            <p:nvPr/>
          </p:nvSpPr>
          <p:spPr>
            <a:xfrm flipH="1">
              <a:off x="4968000" y="4291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3" name="CustomShape 35"/>
            <p:cNvSpPr/>
            <p:nvPr/>
          </p:nvSpPr>
          <p:spPr>
            <a:xfrm flipH="1">
              <a:off x="5230440" y="41911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4" name="CustomShape 36"/>
            <p:cNvSpPr/>
            <p:nvPr/>
          </p:nvSpPr>
          <p:spPr>
            <a:xfrm flipH="1">
              <a:off x="4780800" y="41911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25" name="CustomShape 37"/>
            <p:cNvSpPr/>
            <p:nvPr/>
          </p:nvSpPr>
          <p:spPr>
            <a:xfrm flipH="1">
              <a:off x="5117400" y="42919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26" name="CustomShape 38"/>
            <p:cNvSpPr/>
            <p:nvPr/>
          </p:nvSpPr>
          <p:spPr>
            <a:xfrm flipH="1">
              <a:off x="4780800" y="45439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27" name="CustomShape 39"/>
            <p:cNvSpPr/>
            <p:nvPr/>
          </p:nvSpPr>
          <p:spPr>
            <a:xfrm flipH="1">
              <a:off x="5118120" y="46951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8" name="CustomShape 40"/>
            <p:cNvSpPr/>
            <p:nvPr/>
          </p:nvSpPr>
          <p:spPr>
            <a:xfrm flipH="1">
              <a:off x="5343120" y="45439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9" name="CustomShape 41"/>
            <p:cNvSpPr/>
            <p:nvPr/>
          </p:nvSpPr>
          <p:spPr>
            <a:xfrm flipH="1">
              <a:off x="5567760" y="43927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430" name="Group 42"/>
          <p:cNvGrpSpPr/>
          <p:nvPr/>
        </p:nvGrpSpPr>
        <p:grpSpPr>
          <a:xfrm>
            <a:off x="5029200" y="5257800"/>
            <a:ext cx="1068120" cy="857160"/>
            <a:chOff x="5029200" y="5257800"/>
            <a:chExt cx="1068120" cy="857160"/>
          </a:xfrm>
        </p:grpSpPr>
        <p:sp>
          <p:nvSpPr>
            <p:cNvPr id="431" name="CustomShape 43"/>
            <p:cNvSpPr/>
            <p:nvPr/>
          </p:nvSpPr>
          <p:spPr>
            <a:xfrm flipH="1">
              <a:off x="5029200" y="55098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2" name="CustomShape 44"/>
            <p:cNvSpPr/>
            <p:nvPr/>
          </p:nvSpPr>
          <p:spPr>
            <a:xfrm flipH="1">
              <a:off x="5272920" y="53586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3" name="CustomShape 45"/>
            <p:cNvSpPr/>
            <p:nvPr/>
          </p:nvSpPr>
          <p:spPr>
            <a:xfrm flipH="1">
              <a:off x="5535360" y="52578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4" name="CustomShape 46"/>
            <p:cNvSpPr/>
            <p:nvPr/>
          </p:nvSpPr>
          <p:spPr>
            <a:xfrm flipH="1">
              <a:off x="5085360" y="52578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35" name="CustomShape 47"/>
            <p:cNvSpPr/>
            <p:nvPr/>
          </p:nvSpPr>
          <p:spPr>
            <a:xfrm flipH="1">
              <a:off x="5421960" y="53586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36" name="CustomShape 48"/>
            <p:cNvSpPr/>
            <p:nvPr/>
          </p:nvSpPr>
          <p:spPr>
            <a:xfrm flipH="1">
              <a:off x="5085360" y="561096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437" name="CustomShape 49"/>
            <p:cNvSpPr/>
            <p:nvPr/>
          </p:nvSpPr>
          <p:spPr>
            <a:xfrm flipH="1">
              <a:off x="5422680" y="576216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8" name="CustomShape 50"/>
            <p:cNvSpPr/>
            <p:nvPr/>
          </p:nvSpPr>
          <p:spPr>
            <a:xfrm flipH="1">
              <a:off x="5647680" y="561096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9" name="CustomShape 51"/>
            <p:cNvSpPr/>
            <p:nvPr/>
          </p:nvSpPr>
          <p:spPr>
            <a:xfrm flipH="1">
              <a:off x="5872680" y="54594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fill="hold" nodeType="clickEffect">
                                  <p:stCondLst>
                                    <p:cond delay="0"/>
                                  </p:stCondLst>
                                  <p:childTnLst>
                                    <p:animEffect transition="out" filter="dissolve">
                                      <p:cBhvr additive="repl">
                                        <p:cTn id="10" dur="500"/>
                                        <p:tgtEl>
                                          <p:spTgt spid="406"/>
                                        </p:tgtEl>
                                      </p:cBhvr>
                                    </p:animEffect>
                                    <p:set>
                                      <p:cBhvr>
                                        <p:cTn id="11" dur="1" fill="hold">
                                          <p:stCondLst>
                                            <p:cond delay="499"/>
                                          </p:stCondLst>
                                        </p:cTn>
                                        <p:tgtEl>
                                          <p:spTgt spid="4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685800" y="30492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 MRSW </a:t>
            </a:r>
            <a:r>
              <a:rPr lang="en-US" sz="4000" b="0" strike="noStrike" spc="-1">
                <a:solidFill>
                  <a:srgbClr val="000000"/>
                </a:solidFill>
                <a:latin typeface="Wingdings"/>
              </a:rPr>
              <a:t></a:t>
            </a:r>
            <a:r>
              <a:rPr lang="en-US" sz="4000" b="0" strike="noStrike" spc="-1">
                <a:solidFill>
                  <a:srgbClr val="000000"/>
                </a:solidFill>
                <a:latin typeface="Arial"/>
              </a:rPr>
              <a:t> Regular Boolean MRSW</a:t>
            </a:r>
          </a:p>
        </p:txBody>
      </p:sp>
      <p:sp>
        <p:nvSpPr>
          <p:cNvPr id="441" name="TextShape 2"/>
          <p:cNvSpPr txBox="1"/>
          <p:nvPr/>
        </p:nvSpPr>
        <p:spPr>
          <a:xfrm>
            <a:off x="914400" y="1676520"/>
            <a:ext cx="7619760" cy="4309200"/>
          </a:xfrm>
          <a:prstGeom prst="rect">
            <a:avLst/>
          </a:prstGeom>
          <a:noFill/>
          <a:ln w="9360">
            <a:solidFill>
              <a:srgbClr val="000000"/>
            </a:solidFill>
            <a:miter/>
          </a:ln>
        </p:spPr>
        <p:txBody>
          <a:bodyPr>
            <a:noAutofit/>
          </a:bodyPr>
          <a:lstStyle/>
          <a:p>
            <a:pPr marL="343080" indent="-342720">
              <a:lnSpc>
                <a:spcPct val="100000"/>
              </a:lnSpc>
              <a:spcBef>
                <a:spcPts val="400"/>
              </a:spcBef>
              <a:tabLst>
                <a:tab pos="0" algn="l"/>
              </a:tabLst>
            </a:pPr>
            <a:r>
              <a:rPr lang="en-US" sz="2000" b="1" strike="noStrike" spc="-1" dirty="0">
                <a:solidFill>
                  <a:srgbClr val="000000"/>
                </a:solidFill>
                <a:latin typeface="Lucida Console"/>
              </a:rPr>
              <a:t>public class </a:t>
            </a:r>
            <a:r>
              <a:rPr lang="en-US" sz="2000" b="1" strike="noStrike" spc="-1" dirty="0" err="1">
                <a:solidFill>
                  <a:srgbClr val="000000"/>
                </a:solidFill>
                <a:latin typeface="Lucida Console"/>
              </a:rPr>
              <a:t>RegBoolMRSWRegister</a:t>
            </a: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implements Register&lt;Boolean&gt;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private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old;</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private </a:t>
            </a:r>
            <a:r>
              <a:rPr lang="en-US" sz="2000" b="1" strike="noStrike" spc="-1" dirty="0" err="1">
                <a:solidFill>
                  <a:srgbClr val="000000"/>
                </a:solidFill>
                <a:latin typeface="Lucida Console"/>
              </a:rPr>
              <a:t>SafeBoolMRSWRegister</a:t>
            </a:r>
            <a:r>
              <a:rPr lang="en-US" sz="2000" b="1" strike="noStrike" spc="-1" dirty="0">
                <a:solidFill>
                  <a:srgbClr val="000000"/>
                </a:solidFill>
                <a:latin typeface="Lucida Console"/>
              </a:rPr>
              <a:t> value;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public void write(</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x)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if (old != x)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a:t>
            </a:r>
            <a:r>
              <a:rPr lang="en-US" sz="2000" b="1" strike="noStrike" spc="-1" dirty="0" err="1">
                <a:solidFill>
                  <a:srgbClr val="000000"/>
                </a:solidFill>
                <a:latin typeface="Lucida Console"/>
              </a:rPr>
              <a:t>value.write</a:t>
            </a:r>
            <a:r>
              <a:rPr lang="en-US" sz="2000" b="1" strike="noStrike" spc="-1" dirty="0">
                <a:solidFill>
                  <a:srgbClr val="000000"/>
                </a:solidFill>
                <a:latin typeface="Lucida Console"/>
              </a:rPr>
              <a:t>(x);</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old = x;</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public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read()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return </a:t>
            </a:r>
            <a:r>
              <a:rPr lang="en-US" sz="2000" b="1" strike="noStrike" spc="-1" dirty="0" err="1">
                <a:solidFill>
                  <a:srgbClr val="000000"/>
                </a:solidFill>
                <a:latin typeface="Lucida Console"/>
              </a:rPr>
              <a:t>value.read</a:t>
            </a:r>
            <a:r>
              <a:rPr lang="en-US" sz="2000" b="1" strike="noStrike" spc="-1" dirty="0">
                <a:solidFill>
                  <a:srgbClr val="000000"/>
                </a:solidFill>
                <a:latin typeface="Lucida Console"/>
              </a:rPr>
              <a:t>();</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685800" y="30492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Safe Boolean MRSW </a:t>
            </a:r>
            <a:r>
              <a:rPr lang="en-US" sz="4000" b="0" strike="noStrike" spc="-1">
                <a:solidFill>
                  <a:srgbClr val="000000"/>
                </a:solidFill>
                <a:latin typeface="Wingdings"/>
              </a:rPr>
              <a:t></a:t>
            </a:r>
            <a:r>
              <a:rPr lang="en-US" sz="4000" b="0" strike="noStrike" spc="-1">
                <a:solidFill>
                  <a:srgbClr val="000000"/>
                </a:solidFill>
                <a:latin typeface="Arial"/>
              </a:rPr>
              <a:t> Regular Boolean MRSW</a:t>
            </a:r>
          </a:p>
        </p:txBody>
      </p:sp>
      <p:sp>
        <p:nvSpPr>
          <p:cNvPr id="443" name="TextShape 2"/>
          <p:cNvSpPr txBox="1"/>
          <p:nvPr/>
        </p:nvSpPr>
        <p:spPr>
          <a:xfrm>
            <a:off x="914400" y="1676520"/>
            <a:ext cx="7619760" cy="4309200"/>
          </a:xfrm>
          <a:prstGeom prst="rect">
            <a:avLst/>
          </a:prstGeom>
          <a:noFill/>
          <a:ln w="9360">
            <a:solidFill>
              <a:srgbClr val="000000"/>
            </a:solidFill>
            <a:miter/>
          </a:ln>
        </p:spPr>
        <p:txBody>
          <a:bodyPr>
            <a:noAutofit/>
          </a:bodyPr>
          <a:lstStyle/>
          <a:p>
            <a:pPr marL="343080" indent="-342720">
              <a:lnSpc>
                <a:spcPct val="100000"/>
              </a:lnSpc>
              <a:spcBef>
                <a:spcPts val="400"/>
              </a:spcBef>
              <a:tabLst>
                <a:tab pos="0" algn="l"/>
              </a:tabLst>
            </a:pPr>
            <a:r>
              <a:rPr lang="en-US" sz="2000" b="1" strike="noStrike" spc="-1" dirty="0">
                <a:solidFill>
                  <a:srgbClr val="779F92"/>
                </a:solidFill>
                <a:latin typeface="Lucida Console"/>
              </a:rPr>
              <a:t>public class </a:t>
            </a:r>
            <a:r>
              <a:rPr lang="en-US" sz="2000" b="1" strike="noStrike" spc="-1" dirty="0" err="1">
                <a:solidFill>
                  <a:srgbClr val="779F92"/>
                </a:solidFill>
                <a:latin typeface="Lucida Console"/>
              </a:rPr>
              <a:t>RegBoolMRSWRegister</a:t>
            </a:r>
            <a:r>
              <a:rPr lang="en-US" sz="2000" b="1" strike="noStrike" spc="-1" dirty="0">
                <a:solidFill>
                  <a:srgbClr val="779F92"/>
                </a:solidFill>
                <a:latin typeface="Lucida Console"/>
              </a:rPr>
              <a:t>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implements Register&lt;Boolean&gt;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33CCCC"/>
                </a:solidFill>
                <a:latin typeface="Lucida Console"/>
              </a:rPr>
              <a:t>  </a:t>
            </a:r>
            <a:r>
              <a:rPr lang="en-US" sz="2000" b="1" strike="noStrike" spc="-1" dirty="0" err="1">
                <a:solidFill>
                  <a:srgbClr val="000000"/>
                </a:solidFill>
                <a:latin typeface="Lucida Console"/>
              </a:rPr>
              <a:t>threadLocal</a:t>
            </a:r>
            <a:r>
              <a:rPr lang="en-US" sz="2000" b="1" strike="noStrike" spc="-1" dirty="0">
                <a:solidFill>
                  <a:srgbClr val="000000"/>
                </a:solidFill>
                <a:latin typeface="Lucida Console"/>
              </a:rPr>
              <a:t>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old;</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33CCCC"/>
                </a:solidFill>
                <a:latin typeface="Lucida Console"/>
              </a:rPr>
              <a:t>  </a:t>
            </a:r>
            <a:r>
              <a:rPr lang="en-US" sz="2000" b="1" strike="noStrike" spc="-1" dirty="0">
                <a:solidFill>
                  <a:srgbClr val="779F92"/>
                </a:solidFill>
                <a:latin typeface="Lucida Console"/>
              </a:rPr>
              <a:t>private </a:t>
            </a:r>
            <a:r>
              <a:rPr lang="en-US" sz="2000" b="1" strike="noStrike" spc="-1" dirty="0" err="1">
                <a:solidFill>
                  <a:srgbClr val="779F92"/>
                </a:solidFill>
                <a:latin typeface="Lucida Console"/>
              </a:rPr>
              <a:t>SafeBoolMRSWRegister</a:t>
            </a:r>
            <a:r>
              <a:rPr lang="en-US" sz="2000" b="1" strike="noStrike" spc="-1" dirty="0">
                <a:solidFill>
                  <a:srgbClr val="779F92"/>
                </a:solidFill>
                <a:latin typeface="Lucida Console"/>
              </a:rPr>
              <a:t> value;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public void write(</a:t>
            </a:r>
            <a:r>
              <a:rPr lang="en-US" sz="2000" b="1" strike="noStrike" spc="-1" dirty="0" err="1">
                <a:solidFill>
                  <a:srgbClr val="779F92"/>
                </a:solidFill>
                <a:latin typeface="Lucida Console"/>
              </a:rPr>
              <a:t>boolean</a:t>
            </a:r>
            <a:r>
              <a:rPr lang="en-US" sz="2000" b="1" strike="noStrike" spc="-1" dirty="0">
                <a:solidFill>
                  <a:srgbClr val="779F92"/>
                </a:solidFill>
                <a:latin typeface="Lucida Console"/>
              </a:rPr>
              <a:t> x)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if (old != x)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a:t>
            </a:r>
            <a:r>
              <a:rPr lang="en-US" sz="2000" b="1" strike="noStrike" spc="-1" dirty="0" err="1">
                <a:solidFill>
                  <a:srgbClr val="779F92"/>
                </a:solidFill>
                <a:latin typeface="Lucida Console"/>
              </a:rPr>
              <a:t>value.write</a:t>
            </a:r>
            <a:r>
              <a:rPr lang="en-US" sz="2000" b="1" strike="noStrike" spc="-1" dirty="0">
                <a:solidFill>
                  <a:srgbClr val="779F92"/>
                </a:solidFill>
                <a:latin typeface="Lucida Console"/>
              </a:rPr>
              <a:t>(x);</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old = x;</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public </a:t>
            </a:r>
            <a:r>
              <a:rPr lang="en-US" sz="2000" b="1" strike="noStrike" spc="-1" dirty="0" err="1">
                <a:solidFill>
                  <a:srgbClr val="779F92"/>
                </a:solidFill>
                <a:latin typeface="Lucida Console"/>
              </a:rPr>
              <a:t>boolean</a:t>
            </a:r>
            <a:r>
              <a:rPr lang="en-US" sz="2000" b="1" strike="noStrike" spc="-1" dirty="0">
                <a:solidFill>
                  <a:srgbClr val="779F92"/>
                </a:solidFill>
                <a:latin typeface="Lucida Console"/>
              </a:rPr>
              <a:t> read() {</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return </a:t>
            </a:r>
            <a:r>
              <a:rPr lang="en-US" sz="2000" b="1" strike="noStrike" spc="-1" dirty="0" err="1">
                <a:solidFill>
                  <a:srgbClr val="779F92"/>
                </a:solidFill>
                <a:latin typeface="Lucida Console"/>
              </a:rPr>
              <a:t>value.read</a:t>
            </a:r>
            <a:r>
              <a:rPr lang="en-US" sz="2000" b="1" strike="noStrike" spc="-1" dirty="0">
                <a:solidFill>
                  <a:srgbClr val="779F92"/>
                </a:solidFill>
                <a:latin typeface="Lucida Console"/>
              </a:rPr>
              <a:t>();</a:t>
            </a:r>
            <a:endParaRPr lang="en-US" sz="2000" b="0" strike="noStrike" spc="-1" dirty="0">
              <a:solidFill>
                <a:srgbClr val="000000"/>
              </a:solidFill>
              <a:latin typeface="Arial"/>
            </a:endParaRPr>
          </a:p>
          <a:p>
            <a:pPr marL="343080" indent="-342720">
              <a:lnSpc>
                <a:spcPct val="100000"/>
              </a:lnSpc>
              <a:spcBef>
                <a:spcPts val="400"/>
              </a:spcBef>
              <a:tabLst>
                <a:tab pos="0" algn="l"/>
              </a:tabLst>
            </a:pPr>
            <a:r>
              <a:rPr lang="en-US" sz="2000" b="1" strike="noStrike" spc="-1" dirty="0">
                <a:solidFill>
                  <a:srgbClr val="779F92"/>
                </a:solidFill>
                <a:latin typeface="Lucida Console"/>
              </a:rPr>
              <a:t>  }}</a:t>
            </a:r>
            <a:endParaRPr lang="en-US" sz="2000" b="0" strike="noStrike" spc="-1" dirty="0">
              <a:solidFill>
                <a:srgbClr val="000000"/>
              </a:solidFill>
              <a:latin typeface="Arial"/>
            </a:endParaRPr>
          </a:p>
        </p:txBody>
      </p:sp>
      <p:sp>
        <p:nvSpPr>
          <p:cNvPr id="444" name="CustomShape 3"/>
          <p:cNvSpPr/>
          <p:nvPr/>
        </p:nvSpPr>
        <p:spPr>
          <a:xfrm>
            <a:off x="1206360" y="2425680"/>
            <a:ext cx="3885840" cy="380520"/>
          </a:xfrm>
          <a:prstGeom prst="wedgeRoundRectCallout">
            <a:avLst>
              <a:gd name="adj1" fmla="val 64500"/>
              <a:gd name="adj2" fmla="val 3900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45" name="CustomShape 4"/>
          <p:cNvSpPr/>
          <p:nvPr/>
        </p:nvSpPr>
        <p:spPr>
          <a:xfrm>
            <a:off x="3543480" y="4214880"/>
            <a:ext cx="473976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Last bit this thread wrote</a:t>
            </a:r>
            <a:endParaRPr lang="en-US" sz="2800" b="0" strike="noStrike" spc="-1">
              <a:latin typeface="Arial"/>
            </a:endParaRPr>
          </a:p>
          <a:p>
            <a:pPr algn="ctr">
              <a:lnSpc>
                <a:spcPct val="100000"/>
              </a:lnSpc>
            </a:pPr>
            <a:r>
              <a:rPr lang="en-US" sz="1600" b="0" strike="noStrike" spc="-1">
                <a:solidFill>
                  <a:srgbClr val="FF0000"/>
                </a:solidFill>
                <a:latin typeface="Comic Sans MS"/>
              </a:rPr>
              <a:t>(made-up syntax)</a:t>
            </a:r>
            <a:endParaRPr lang="en-US"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 151</Template>
  <TotalTime>640</TotalTime>
  <Words>4052</Words>
  <Application>Microsoft Office PowerPoint</Application>
  <PresentationFormat>On-screen Show (4:3)</PresentationFormat>
  <Paragraphs>813</Paragraphs>
  <Slides>69</Slides>
  <Notes>45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69</vt:i4>
      </vt:variant>
    </vt:vector>
  </HeadingPairs>
  <TitlesOfParts>
    <vt:vector size="82" baseType="lpstr">
      <vt:lpstr>Arial</vt:lpstr>
      <vt:lpstr>Arial Black</vt:lpstr>
      <vt:lpstr>Comic Sans MS</vt:lpstr>
      <vt:lpstr>Lucida Console</vt:lpstr>
      <vt:lpstr>Marlett</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Matthew Schoeman</cp:lastModifiedBy>
  <cp:revision>45</cp:revision>
  <cp:lastPrinted>1601-01-01T00:00:00Z</cp:lastPrinted>
  <dcterms:created xsi:type="dcterms:W3CDTF">1601-01-01T00:00:00Z</dcterms:created>
  <dcterms:modified xsi:type="dcterms:W3CDTF">2021-09-14T18:22:55Z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122</vt:i4>
  </property>
  <property fmtid="{D5CDD505-2E9C-101B-9397-08002B2CF9AE}" pid="12" name="Version">
    <vt:i4>1</vt:i4>
  </property>
</Properties>
</file>