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6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AD168B-477D-4444-A6B6-7C92A7057D1B}" v="2" dt="2021-09-11T17:37:28.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97" autoAdjust="0"/>
  </p:normalViewPr>
  <p:slideViewPr>
    <p:cSldViewPr snapToGrid="0">
      <p:cViewPr varScale="1">
        <p:scale>
          <a:sx n="97" d="100"/>
          <a:sy n="97" d="100"/>
        </p:scale>
        <p:origin x="20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choeman" userId="0eb153ed4ac81eb2" providerId="LiveId" clId="{84AD168B-477D-4444-A6B6-7C92A7057D1B}"/>
    <pc:docChg chg="undo custSel modSld">
      <pc:chgData name="Matthew Schoeman" userId="0eb153ed4ac81eb2" providerId="LiveId" clId="{84AD168B-477D-4444-A6B6-7C92A7057D1B}" dt="2021-09-11T17:44:39.557" v="23" actId="1076"/>
      <pc:docMkLst>
        <pc:docMk/>
      </pc:docMkLst>
      <pc:sldChg chg="modSp mod">
        <pc:chgData name="Matthew Schoeman" userId="0eb153ed4ac81eb2" providerId="LiveId" clId="{84AD168B-477D-4444-A6B6-7C92A7057D1B}" dt="2021-09-11T17:17:25.418" v="1" actId="20577"/>
        <pc:sldMkLst>
          <pc:docMk/>
          <pc:sldMk cId="0" sldId="288"/>
        </pc:sldMkLst>
        <pc:spChg chg="mod">
          <ac:chgData name="Matthew Schoeman" userId="0eb153ed4ac81eb2" providerId="LiveId" clId="{84AD168B-477D-4444-A6B6-7C92A7057D1B}" dt="2021-09-11T17:17:25.418" v="1" actId="20577"/>
          <ac:spMkLst>
            <pc:docMk/>
            <pc:sldMk cId="0" sldId="288"/>
            <ac:spMk id="763" creationId="{00000000-0000-0000-0000-000000000000}"/>
          </ac:spMkLst>
        </pc:spChg>
      </pc:sldChg>
      <pc:sldChg chg="modSp mod">
        <pc:chgData name="Matthew Schoeman" userId="0eb153ed4ac81eb2" providerId="LiveId" clId="{84AD168B-477D-4444-A6B6-7C92A7057D1B}" dt="2021-09-11T17:17:51.187" v="3" actId="1076"/>
        <pc:sldMkLst>
          <pc:docMk/>
          <pc:sldMk cId="0" sldId="290"/>
        </pc:sldMkLst>
        <pc:spChg chg="mod">
          <ac:chgData name="Matthew Schoeman" userId="0eb153ed4ac81eb2" providerId="LiveId" clId="{84AD168B-477D-4444-A6B6-7C92A7057D1B}" dt="2021-09-11T17:17:51.187" v="3" actId="1076"/>
          <ac:spMkLst>
            <pc:docMk/>
            <pc:sldMk cId="0" sldId="290"/>
            <ac:spMk id="767" creationId="{00000000-0000-0000-0000-000000000000}"/>
          </ac:spMkLst>
        </pc:spChg>
      </pc:sldChg>
      <pc:sldChg chg="modSp mod">
        <pc:chgData name="Matthew Schoeman" userId="0eb153ed4ac81eb2" providerId="LiveId" clId="{84AD168B-477D-4444-A6B6-7C92A7057D1B}" dt="2021-09-11T17:30:23.507" v="5" actId="20577"/>
        <pc:sldMkLst>
          <pc:docMk/>
          <pc:sldMk cId="0" sldId="306"/>
        </pc:sldMkLst>
        <pc:spChg chg="mod">
          <ac:chgData name="Matthew Schoeman" userId="0eb153ed4ac81eb2" providerId="LiveId" clId="{84AD168B-477D-4444-A6B6-7C92A7057D1B}" dt="2021-09-11T17:30:23.507" v="5" actId="20577"/>
          <ac:spMkLst>
            <pc:docMk/>
            <pc:sldMk cId="0" sldId="306"/>
            <ac:spMk id="1231" creationId="{00000000-0000-0000-0000-000000000000}"/>
          </ac:spMkLst>
        </pc:spChg>
      </pc:sldChg>
      <pc:sldChg chg="modSp mod">
        <pc:chgData name="Matthew Schoeman" userId="0eb153ed4ac81eb2" providerId="LiveId" clId="{84AD168B-477D-4444-A6B6-7C92A7057D1B}" dt="2021-09-11T17:44:39.557" v="23" actId="1076"/>
        <pc:sldMkLst>
          <pc:docMk/>
          <pc:sldMk cId="0" sldId="307"/>
        </pc:sldMkLst>
        <pc:spChg chg="mod">
          <ac:chgData name="Matthew Schoeman" userId="0eb153ed4ac81eb2" providerId="LiveId" clId="{84AD168B-477D-4444-A6B6-7C92A7057D1B}" dt="2021-09-11T17:44:36.292" v="22" actId="1076"/>
          <ac:spMkLst>
            <pc:docMk/>
            <pc:sldMk cId="0" sldId="307"/>
            <ac:spMk id="1297" creationId="{00000000-0000-0000-0000-000000000000}"/>
          </ac:spMkLst>
        </pc:spChg>
        <pc:spChg chg="mod">
          <ac:chgData name="Matthew Schoeman" userId="0eb153ed4ac81eb2" providerId="LiveId" clId="{84AD168B-477D-4444-A6B6-7C92A7057D1B}" dt="2021-09-11T17:44:39.557" v="23" actId="1076"/>
          <ac:spMkLst>
            <pc:docMk/>
            <pc:sldMk cId="0" sldId="307"/>
            <ac:spMk id="1298" creationId="{00000000-0000-0000-0000-000000000000}"/>
          </ac:spMkLst>
        </pc:spChg>
      </pc:sldChg>
      <pc:sldChg chg="modSp mod">
        <pc:chgData name="Matthew Schoeman" userId="0eb153ed4ac81eb2" providerId="LiveId" clId="{84AD168B-477D-4444-A6B6-7C92A7057D1B}" dt="2021-09-11T17:35:14.008" v="10" actId="1076"/>
        <pc:sldMkLst>
          <pc:docMk/>
          <pc:sldMk cId="0" sldId="308"/>
        </pc:sldMkLst>
        <pc:spChg chg="mod">
          <ac:chgData name="Matthew Schoeman" userId="0eb153ed4ac81eb2" providerId="LiveId" clId="{84AD168B-477D-4444-A6B6-7C92A7057D1B}" dt="2021-09-11T17:35:14.008" v="10" actId="1076"/>
          <ac:spMkLst>
            <pc:docMk/>
            <pc:sldMk cId="0" sldId="308"/>
            <ac:spMk id="1301" creationId="{00000000-0000-0000-0000-000000000000}"/>
          </ac:spMkLst>
        </pc:spChg>
      </pc:sldChg>
      <pc:sldChg chg="modSp mod">
        <pc:chgData name="Matthew Schoeman" userId="0eb153ed4ac81eb2" providerId="LiveId" clId="{84AD168B-477D-4444-A6B6-7C92A7057D1B}" dt="2021-09-11T17:38:06.332" v="17" actId="1076"/>
        <pc:sldMkLst>
          <pc:docMk/>
          <pc:sldMk cId="0" sldId="309"/>
        </pc:sldMkLst>
        <pc:spChg chg="mod">
          <ac:chgData name="Matthew Schoeman" userId="0eb153ed4ac81eb2" providerId="LiveId" clId="{84AD168B-477D-4444-A6B6-7C92A7057D1B}" dt="2021-09-11T17:37:48.768" v="16" actId="20577"/>
          <ac:spMkLst>
            <pc:docMk/>
            <pc:sldMk cId="0" sldId="309"/>
            <ac:spMk id="1304" creationId="{00000000-0000-0000-0000-000000000000}"/>
          </ac:spMkLst>
        </pc:spChg>
        <pc:spChg chg="mod">
          <ac:chgData name="Matthew Schoeman" userId="0eb153ed4ac81eb2" providerId="LiveId" clId="{84AD168B-477D-4444-A6B6-7C92A7057D1B}" dt="2021-09-11T17:38:06.332" v="17" actId="1076"/>
          <ac:spMkLst>
            <pc:docMk/>
            <pc:sldMk cId="0" sldId="309"/>
            <ac:spMk id="1305" creationId="{00000000-0000-0000-0000-000000000000}"/>
          </ac:spMkLst>
        </pc:spChg>
      </pc:sldChg>
      <pc:sldChg chg="modSp mod">
        <pc:chgData name="Matthew Schoeman" userId="0eb153ed4ac81eb2" providerId="LiveId" clId="{84AD168B-477D-4444-A6B6-7C92A7057D1B}" dt="2021-09-11T17:43:01.511" v="21" actId="1076"/>
        <pc:sldMkLst>
          <pc:docMk/>
          <pc:sldMk cId="0" sldId="310"/>
        </pc:sldMkLst>
        <pc:spChg chg="mod">
          <ac:chgData name="Matthew Schoeman" userId="0eb153ed4ac81eb2" providerId="LiveId" clId="{84AD168B-477D-4444-A6B6-7C92A7057D1B}" dt="2021-09-11T17:43:01.511" v="21" actId="1076"/>
          <ac:spMkLst>
            <pc:docMk/>
            <pc:sldMk cId="0" sldId="310"/>
            <ac:spMk id="1314" creationId="{00000000-0000-0000-0000-000000000000}"/>
          </ac:spMkLst>
        </pc:spChg>
        <pc:spChg chg="mod">
          <ac:chgData name="Matthew Schoeman" userId="0eb153ed4ac81eb2" providerId="LiveId" clId="{84AD168B-477D-4444-A6B6-7C92A7057D1B}" dt="2021-09-11T17:41:20.167" v="18" actId="1076"/>
          <ac:spMkLst>
            <pc:docMk/>
            <pc:sldMk cId="0" sldId="310"/>
            <ac:spMk id="1330" creationId="{00000000-0000-0000-0000-000000000000}"/>
          </ac:spMkLst>
        </pc:spChg>
        <pc:grpChg chg="mod">
          <ac:chgData name="Matthew Schoeman" userId="0eb153ed4ac81eb2" providerId="LiveId" clId="{84AD168B-477D-4444-A6B6-7C92A7057D1B}" dt="2021-09-11T17:42:24.102" v="19" actId="1076"/>
          <ac:grpSpMkLst>
            <pc:docMk/>
            <pc:sldMk cId="0" sldId="310"/>
            <ac:grpSpMk id="1317" creationId="{00000000-0000-0000-0000-000000000000}"/>
          </ac:grpSpMkLst>
        </pc:grpChg>
        <pc:grpChg chg="mod">
          <ac:chgData name="Matthew Schoeman" userId="0eb153ed4ac81eb2" providerId="LiveId" clId="{84AD168B-477D-4444-A6B6-7C92A7057D1B}" dt="2021-09-11T17:36:41.305" v="13" actId="1076"/>
          <ac:grpSpMkLst>
            <pc:docMk/>
            <pc:sldMk cId="0" sldId="310"/>
            <ac:grpSpMk id="1372"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3"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4400" b="0" strike="noStrike" spc="-1">
                <a:solidFill>
                  <a:srgbClr val="000000"/>
                </a:solidFill>
                <a:latin typeface="Arial"/>
              </a:rPr>
              <a:t>Click to move the slide</a:t>
            </a:r>
          </a:p>
        </p:txBody>
      </p:sp>
      <p:sp>
        <p:nvSpPr>
          <p:cNvPr id="264"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265"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266"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267"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268"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9BD372E-3A42-4BB8-8C34-C63C7911CB4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 name="PlaceHolder 1"/>
          <p:cNvSpPr>
            <a:spLocks noGrp="1" noRot="1" noChangeAspect="1"/>
          </p:cNvSpPr>
          <p:nvPr>
            <p:ph type="sldImg"/>
          </p:nvPr>
        </p:nvSpPr>
        <p:spPr>
          <a:xfrm>
            <a:off x="1143000" y="685800"/>
            <a:ext cx="4571640" cy="3428640"/>
          </a:xfrm>
          <a:prstGeom prst="rect">
            <a:avLst/>
          </a:prstGeom>
        </p:spPr>
      </p:sp>
      <p:sp>
        <p:nvSpPr>
          <p:cNvPr id="1387"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1388" name="TextShape 3"/>
          <p:cNvSpPr txBox="1"/>
          <p:nvPr/>
        </p:nvSpPr>
        <p:spPr>
          <a:xfrm>
            <a:off x="3884760" y="8685360"/>
            <a:ext cx="2971440" cy="456840"/>
          </a:xfrm>
          <a:prstGeom prst="rect">
            <a:avLst/>
          </a:prstGeom>
          <a:noFill/>
          <a:ln w="9360">
            <a:noFill/>
          </a:ln>
        </p:spPr>
        <p:txBody>
          <a:bodyPr anchor="b">
            <a:noAutofit/>
          </a:bodyPr>
          <a:lstStyle/>
          <a:p>
            <a:pPr algn="r">
              <a:lnSpc>
                <a:spcPct val="100000"/>
              </a:lnSpc>
            </a:pPr>
            <a:fld id="{3C97D39B-93AB-4F53-8466-A3E8E2A87440}" type="slidenum">
              <a:rPr lang="en-US" sz="1200" b="0" strike="noStrike" spc="-1">
                <a:solidFill>
                  <a:srgbClr val="000000"/>
                </a:solidFill>
                <a:latin typeface="Arial"/>
                <a:ea typeface="+mn-ea"/>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6F8D3577-982B-44FF-AECD-C4437E83A37E}" type="slidenum">
              <a:rPr lang="en-US" sz="1200" b="0" strike="noStrike" spc="-1">
                <a:latin typeface="Times New Roman"/>
              </a:rPr>
              <a:t>12</a:t>
            </a:fld>
            <a:endParaRPr lang="en-US" sz="1200" b="0" strike="noStrike" spc="-1">
              <a:latin typeface="Times New Roman"/>
            </a:endParaRPr>
          </a:p>
        </p:txBody>
      </p:sp>
      <p:sp>
        <p:nvSpPr>
          <p:cNvPr id="1421"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387ECE9E-E923-4F2D-B207-384A26D631D3}" type="slidenum">
              <a:rPr lang="en-US" sz="1200" b="0" strike="noStrike" spc="-1">
                <a:solidFill>
                  <a:srgbClr val="0000FF"/>
                </a:solidFill>
                <a:latin typeface="Marlett"/>
                <a:ea typeface="+mn-ea"/>
              </a:rPr>
              <a:t>12</a:t>
            </a:fld>
            <a:endParaRPr lang="en-US" sz="1200" b="0" strike="noStrike" spc="-1">
              <a:latin typeface="Arial"/>
            </a:endParaRPr>
          </a:p>
        </p:txBody>
      </p:sp>
      <p:sp>
        <p:nvSpPr>
          <p:cNvPr id="1422" name="PlaceHolder 3"/>
          <p:cNvSpPr>
            <a:spLocks noGrp="1" noRot="1" noChangeAspect="1"/>
          </p:cNvSpPr>
          <p:nvPr>
            <p:ph type="sldImg"/>
          </p:nvPr>
        </p:nvSpPr>
        <p:spPr>
          <a:xfrm>
            <a:off x="1143000" y="685800"/>
            <a:ext cx="4571640" cy="3428640"/>
          </a:xfrm>
          <a:prstGeom prst="rect">
            <a:avLst/>
          </a:prstGeom>
        </p:spPr>
      </p:sp>
      <p:sp>
        <p:nvSpPr>
          <p:cNvPr id="1423"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In this chapter we start with the simplest form of shared-memory computation: concurrent threads apply simple read and write operations to shared variables, called </a:t>
            </a:r>
            <a:r>
              <a:rPr lang="en-US" sz="2000" b="1" strike="noStrike" spc="-1">
                <a:latin typeface="Arial"/>
              </a:rPr>
              <a:t>registers</a:t>
            </a:r>
            <a:r>
              <a:rPr lang="en-US" sz="2000" b="0" strike="noStrike" spc="-1">
                <a:latin typeface="Arial"/>
              </a:rPr>
              <a:t> for historical reasons. We will start with very simple registers, and we will see how to use them to construct a series of more complex registers.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2B414D4A-261C-45C4-9623-39BD447E1433}" type="slidenum">
              <a:rPr lang="en-US" sz="1200" b="0" strike="noStrike" spc="-1">
                <a:latin typeface="Times New Roman"/>
              </a:rPr>
              <a:t>13</a:t>
            </a:fld>
            <a:endParaRPr lang="en-US" sz="1200" b="0" strike="noStrike" spc="-1">
              <a:latin typeface="Times New Roman"/>
            </a:endParaRPr>
          </a:p>
        </p:txBody>
      </p:sp>
      <p:sp>
        <p:nvSpPr>
          <p:cNvPr id="1425"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9C0C43C0-5443-4642-818B-D5397204B614}" type="slidenum">
              <a:rPr lang="en-US" sz="1200" b="0" strike="noStrike" spc="-1">
                <a:solidFill>
                  <a:srgbClr val="0000FF"/>
                </a:solidFill>
                <a:latin typeface="Marlett"/>
                <a:ea typeface="+mn-ea"/>
              </a:rPr>
              <a:t>13</a:t>
            </a:fld>
            <a:endParaRPr lang="en-US" sz="1200" b="0" strike="noStrike" spc="-1">
              <a:latin typeface="Arial"/>
            </a:endParaRPr>
          </a:p>
        </p:txBody>
      </p:sp>
      <p:sp>
        <p:nvSpPr>
          <p:cNvPr id="1426" name="PlaceHolder 3"/>
          <p:cNvSpPr>
            <a:spLocks noGrp="1" noRot="1" noChangeAspect="1"/>
          </p:cNvSpPr>
          <p:nvPr>
            <p:ph type="sldImg"/>
          </p:nvPr>
        </p:nvSpPr>
        <p:spPr>
          <a:xfrm>
            <a:off x="1143000" y="685800"/>
            <a:ext cx="4571640" cy="3428640"/>
          </a:xfrm>
          <a:prstGeom prst="rect">
            <a:avLst/>
          </a:prstGeom>
        </p:spPr>
      </p:sp>
      <p:sp>
        <p:nvSpPr>
          <p:cNvPr id="1427"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A register’s value can be read by a thread.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AF056D6B-D55E-4261-94AA-5F55F9067F03}" type="slidenum">
              <a:rPr lang="en-US" sz="1200" b="0" strike="noStrike" spc="-1">
                <a:latin typeface="Times New Roman"/>
              </a:rPr>
              <a:t>14</a:t>
            </a:fld>
            <a:endParaRPr lang="en-US" sz="1200" b="0" strike="noStrike" spc="-1">
              <a:latin typeface="Times New Roman"/>
            </a:endParaRPr>
          </a:p>
        </p:txBody>
      </p:sp>
      <p:sp>
        <p:nvSpPr>
          <p:cNvPr id="1429"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9ED7D3FA-968B-4059-9691-5592B047ED85}" type="slidenum">
              <a:rPr lang="en-US" sz="1200" b="0" strike="noStrike" spc="-1">
                <a:solidFill>
                  <a:srgbClr val="0000FF"/>
                </a:solidFill>
                <a:latin typeface="Marlett"/>
                <a:ea typeface="+mn-ea"/>
              </a:rPr>
              <a:t>14</a:t>
            </a:fld>
            <a:endParaRPr lang="en-US" sz="1200" b="0" strike="noStrike" spc="-1">
              <a:latin typeface="Arial"/>
            </a:endParaRPr>
          </a:p>
        </p:txBody>
      </p:sp>
      <p:sp>
        <p:nvSpPr>
          <p:cNvPr id="1430" name="PlaceHolder 3"/>
          <p:cNvSpPr>
            <a:spLocks noGrp="1" noRot="1" noChangeAspect="1"/>
          </p:cNvSpPr>
          <p:nvPr>
            <p:ph type="sldImg"/>
          </p:nvPr>
        </p:nvSpPr>
        <p:spPr>
          <a:xfrm>
            <a:off x="1143000" y="685800"/>
            <a:ext cx="4571640" cy="3428640"/>
          </a:xfrm>
          <a:prstGeom prst="rect">
            <a:avLst/>
          </a:prstGeom>
        </p:spPr>
      </p:sp>
      <p:sp>
        <p:nvSpPr>
          <p:cNvPr id="1431"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Or a register can </a:t>
            </a:r>
            <a:r>
              <a:rPr lang="en-US" sz="2000" b="1" strike="noStrike" spc="-1">
                <a:latin typeface="Arial"/>
              </a:rPr>
              <a:t>write</a:t>
            </a:r>
            <a:r>
              <a:rPr lang="en-US" sz="2000" b="0" strike="noStrike" spc="-1">
                <a:latin typeface="Arial"/>
              </a:rPr>
              <a:t> a new value.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F6D5234B-9E20-4119-90A1-5F85464A55F5}" type="slidenum">
              <a:rPr lang="en-US" sz="1200" b="0" strike="noStrike" spc="-1">
                <a:latin typeface="Times New Roman"/>
              </a:rPr>
              <a:t>15</a:t>
            </a:fld>
            <a:endParaRPr lang="en-US" sz="1200" b="0" strike="noStrike" spc="-1">
              <a:latin typeface="Times New Roman"/>
            </a:endParaRPr>
          </a:p>
        </p:txBody>
      </p:sp>
      <p:sp>
        <p:nvSpPr>
          <p:cNvPr id="1433"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F7FA1F69-E9A5-475C-802F-E36542194B57}" type="slidenum">
              <a:rPr lang="en-US" sz="1200" b="0" strike="noStrike" spc="-1">
                <a:solidFill>
                  <a:srgbClr val="0000FF"/>
                </a:solidFill>
                <a:latin typeface="Marlett"/>
                <a:ea typeface="+mn-ea"/>
              </a:rPr>
              <a:t>15</a:t>
            </a:fld>
            <a:endParaRPr lang="en-US" sz="1200" b="0" strike="noStrike" spc="-1">
              <a:latin typeface="Arial"/>
            </a:endParaRPr>
          </a:p>
        </p:txBody>
      </p:sp>
      <p:sp>
        <p:nvSpPr>
          <p:cNvPr id="1434" name="PlaceHolder 3"/>
          <p:cNvSpPr>
            <a:spLocks noGrp="1" noRot="1" noChangeAspect="1"/>
          </p:cNvSpPr>
          <p:nvPr>
            <p:ph type="sldImg"/>
          </p:nvPr>
        </p:nvSpPr>
        <p:spPr>
          <a:xfrm>
            <a:off x="1143000" y="685800"/>
            <a:ext cx="4571640" cy="3428640"/>
          </a:xfrm>
          <a:prstGeom prst="rect">
            <a:avLst/>
          </a:prstGeom>
        </p:spPr>
      </p:sp>
      <p:sp>
        <p:nvSpPr>
          <p:cNvPr id="1435"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An </a:t>
            </a:r>
            <a:r>
              <a:rPr lang="en-US" sz="2000" b="1" strike="noStrike" spc="-1">
                <a:latin typeface="Arial"/>
              </a:rPr>
              <a:t>m-valued register</a:t>
            </a:r>
            <a:r>
              <a:rPr lang="en-US" sz="2000" b="0" strike="noStrike" spc="-1">
                <a:latin typeface="Arial"/>
              </a:rPr>
              <a:t> is one that can assume </a:t>
            </a:r>
            <a:r>
              <a:rPr lang="en-US" sz="2000" b="1" strike="noStrike" spc="-1">
                <a:latin typeface="Arial"/>
              </a:rPr>
              <a:t>M</a:t>
            </a:r>
            <a:r>
              <a:rPr lang="en-US" sz="2000" b="0" strike="noStrike" spc="-1">
                <a:latin typeface="Arial"/>
              </a:rPr>
              <a:t> values, and as an important special case, a two-valued register is called a </a:t>
            </a:r>
            <a:r>
              <a:rPr lang="en-US" sz="2000" b="1" strike="noStrike" spc="-1">
                <a:latin typeface="Arial"/>
              </a:rPr>
              <a:t>Boolean </a:t>
            </a:r>
            <a:r>
              <a:rPr lang="en-US" sz="2000" b="0" strike="noStrike" spc="-1">
                <a:latin typeface="Arial"/>
              </a:rPr>
              <a:t> register. For ease of presentation, register values are shown as integers, but they could be any kind of object (including references to other objects).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274CEDFF-B523-406E-9933-096C1A5F47DB}" type="slidenum">
              <a:rPr lang="en-US" sz="1200" b="0" strike="noStrike" spc="-1">
                <a:latin typeface="Times New Roman"/>
              </a:rPr>
              <a:t>16</a:t>
            </a:fld>
            <a:endParaRPr lang="en-US" sz="1200" b="0" strike="noStrike" spc="-1">
              <a:latin typeface="Times New Roman"/>
            </a:endParaRPr>
          </a:p>
        </p:txBody>
      </p:sp>
      <p:sp>
        <p:nvSpPr>
          <p:cNvPr id="1437"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818BA69B-C301-4CEF-9FFC-9FBBFC5F2A00}" type="slidenum">
              <a:rPr lang="en-US" sz="1200" b="0" strike="noStrike" spc="-1">
                <a:solidFill>
                  <a:srgbClr val="0000FF"/>
                </a:solidFill>
                <a:latin typeface="Marlett"/>
                <a:ea typeface="+mn-ea"/>
              </a:rPr>
              <a:t>16</a:t>
            </a:fld>
            <a:endParaRPr lang="en-US" sz="1200" b="0" strike="noStrike" spc="-1">
              <a:latin typeface="Arial"/>
            </a:endParaRPr>
          </a:p>
        </p:txBody>
      </p:sp>
      <p:sp>
        <p:nvSpPr>
          <p:cNvPr id="1438" name="PlaceHolder 3"/>
          <p:cNvSpPr>
            <a:spLocks noGrp="1" noRot="1" noChangeAspect="1"/>
          </p:cNvSpPr>
          <p:nvPr>
            <p:ph type="sldImg"/>
          </p:nvPr>
        </p:nvSpPr>
        <p:spPr>
          <a:xfrm>
            <a:off x="1143000" y="685800"/>
            <a:ext cx="4571640" cy="3428640"/>
          </a:xfrm>
          <a:prstGeom prst="rect">
            <a:avLst/>
          </a:prstGeom>
        </p:spPr>
      </p:sp>
      <p:sp>
        <p:nvSpPr>
          <p:cNvPr id="1439"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An </a:t>
            </a:r>
            <a:r>
              <a:rPr lang="en-US" sz="2000" b="1" strike="noStrike" spc="-1">
                <a:latin typeface="Arial"/>
              </a:rPr>
              <a:t>m-valued register</a:t>
            </a:r>
            <a:r>
              <a:rPr lang="en-US" sz="2000" b="0" strike="noStrike" spc="-1">
                <a:latin typeface="Arial"/>
              </a:rPr>
              <a:t> is one that can assume </a:t>
            </a:r>
            <a:r>
              <a:rPr lang="en-US" sz="2000" b="1" strike="noStrike" spc="-1">
                <a:latin typeface="Arial"/>
              </a:rPr>
              <a:t>M</a:t>
            </a:r>
            <a:r>
              <a:rPr lang="en-US" sz="2000" b="0" strike="noStrike" spc="-1">
                <a:latin typeface="Arial"/>
              </a:rPr>
              <a:t> values, and as an important special case, a two-valued register is called a </a:t>
            </a:r>
            <a:r>
              <a:rPr lang="en-US" sz="2000" b="1" strike="noStrike" spc="-1">
                <a:latin typeface="Arial"/>
              </a:rPr>
              <a:t>Boolean </a:t>
            </a:r>
            <a:r>
              <a:rPr lang="en-US" sz="2000" b="0" strike="noStrike" spc="-1">
                <a:latin typeface="Arial"/>
              </a:rPr>
              <a:t> register. For ease of presentation, register values are shown as integers, but they could be any kind of object (including references to other objects).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1761E555-21F1-4E6D-8CF0-41817C97D841}" type="slidenum">
              <a:rPr lang="en-US" sz="1200" b="0" strike="noStrike" spc="-1">
                <a:latin typeface="Times New Roman"/>
              </a:rPr>
              <a:t>17</a:t>
            </a:fld>
            <a:endParaRPr lang="en-US" sz="1200" b="0" strike="noStrike" spc="-1">
              <a:latin typeface="Times New Roman"/>
            </a:endParaRPr>
          </a:p>
        </p:txBody>
      </p:sp>
      <p:sp>
        <p:nvSpPr>
          <p:cNvPr id="1441"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41198A35-CF50-4DE1-9094-E84F93B6EB8A}" type="slidenum">
              <a:rPr lang="en-US" sz="1200" b="0" strike="noStrike" spc="-1">
                <a:solidFill>
                  <a:srgbClr val="0000FF"/>
                </a:solidFill>
                <a:latin typeface="Marlett"/>
                <a:ea typeface="+mn-ea"/>
              </a:rPr>
              <a:t>17</a:t>
            </a:fld>
            <a:endParaRPr lang="en-US" sz="1200" b="0" strike="noStrike" spc="-1">
              <a:latin typeface="Arial"/>
            </a:endParaRPr>
          </a:p>
        </p:txBody>
      </p:sp>
      <p:sp>
        <p:nvSpPr>
          <p:cNvPr id="1442" name="PlaceHolder 3"/>
          <p:cNvSpPr>
            <a:spLocks noGrp="1" noRot="1" noChangeAspect="1"/>
          </p:cNvSpPr>
          <p:nvPr>
            <p:ph type="sldImg"/>
          </p:nvPr>
        </p:nvSpPr>
        <p:spPr>
          <a:xfrm>
            <a:off x="1143000" y="685800"/>
            <a:ext cx="4571640" cy="3428640"/>
          </a:xfrm>
          <a:prstGeom prst="rect">
            <a:avLst/>
          </a:prstGeom>
        </p:spPr>
      </p:sp>
      <p:sp>
        <p:nvSpPr>
          <p:cNvPr id="1443"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One important distinction is </a:t>
            </a:r>
            <a:r>
              <a:rPr lang="en-US" sz="2000" b="1" strike="noStrike" spc="-1">
                <a:latin typeface="Arial"/>
              </a:rPr>
              <a:t>how many</a:t>
            </a:r>
            <a:r>
              <a:rPr lang="en-US" sz="2000" b="0" strike="noStrike" spc="-1">
                <a:latin typeface="Arial"/>
              </a:rPr>
              <a:t> threads can access a register. The simplest kind of register is used to communicate between two threads.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886B348F-0C5C-4672-BF3E-49BBD4DA4765}" type="slidenum">
              <a:rPr lang="en-US" sz="1200" b="0" strike="noStrike" spc="-1">
                <a:latin typeface="Times New Roman"/>
              </a:rPr>
              <a:t>18</a:t>
            </a:fld>
            <a:endParaRPr lang="en-US" sz="1200" b="0" strike="noStrike" spc="-1">
              <a:latin typeface="Times New Roman"/>
            </a:endParaRPr>
          </a:p>
        </p:txBody>
      </p:sp>
      <p:sp>
        <p:nvSpPr>
          <p:cNvPr id="1445"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877053FA-4D3C-4919-9CFF-77098FF703A0}" type="slidenum">
              <a:rPr lang="en-US" sz="1200" b="0" strike="noStrike" spc="-1">
                <a:solidFill>
                  <a:srgbClr val="0000FF"/>
                </a:solidFill>
                <a:latin typeface="Marlett"/>
                <a:ea typeface="+mn-ea"/>
              </a:rPr>
              <a:t>18</a:t>
            </a:fld>
            <a:endParaRPr lang="en-US" sz="1200" b="0" strike="noStrike" spc="-1">
              <a:latin typeface="Arial"/>
            </a:endParaRPr>
          </a:p>
        </p:txBody>
      </p:sp>
      <p:sp>
        <p:nvSpPr>
          <p:cNvPr id="1446" name="PlaceHolder 3"/>
          <p:cNvSpPr>
            <a:spLocks noGrp="1" noRot="1" noChangeAspect="1"/>
          </p:cNvSpPr>
          <p:nvPr>
            <p:ph type="sldImg"/>
          </p:nvPr>
        </p:nvSpPr>
        <p:spPr>
          <a:xfrm>
            <a:off x="1143000" y="685800"/>
            <a:ext cx="4571640" cy="3428640"/>
          </a:xfrm>
          <a:prstGeom prst="rect">
            <a:avLst/>
          </a:prstGeom>
        </p:spPr>
      </p:sp>
      <p:sp>
        <p:nvSpPr>
          <p:cNvPr id="1447"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It is also common to use a register to allow one thread to announce something to multiple threads via a multi-reader single-writer register.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0A717F3E-A6A5-4B34-A79C-81985A95F62F}" type="slidenum">
              <a:rPr lang="en-US" sz="1200" b="0" strike="noStrike" spc="-1">
                <a:latin typeface="Times New Roman"/>
              </a:rPr>
              <a:t>19</a:t>
            </a:fld>
            <a:endParaRPr lang="en-US" sz="1200" b="0" strike="noStrike" spc="-1">
              <a:latin typeface="Times New Roman"/>
            </a:endParaRPr>
          </a:p>
        </p:txBody>
      </p:sp>
      <p:sp>
        <p:nvSpPr>
          <p:cNvPr id="1449"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B123155D-CC98-4A4C-9CF9-993DA54E9153}" type="slidenum">
              <a:rPr lang="en-US" sz="1200" b="0" strike="noStrike" spc="-1">
                <a:solidFill>
                  <a:srgbClr val="0000FF"/>
                </a:solidFill>
                <a:latin typeface="Marlett"/>
                <a:ea typeface="+mn-ea"/>
              </a:rPr>
              <a:t>19</a:t>
            </a:fld>
            <a:endParaRPr lang="en-US" sz="1200" b="0" strike="noStrike" spc="-1">
              <a:latin typeface="Arial"/>
            </a:endParaRPr>
          </a:p>
        </p:txBody>
      </p:sp>
      <p:sp>
        <p:nvSpPr>
          <p:cNvPr id="1450" name="PlaceHolder 3"/>
          <p:cNvSpPr>
            <a:spLocks noGrp="1" noRot="1" noChangeAspect="1"/>
          </p:cNvSpPr>
          <p:nvPr>
            <p:ph type="sldImg"/>
          </p:nvPr>
        </p:nvSpPr>
        <p:spPr>
          <a:xfrm>
            <a:off x="1143000" y="685800"/>
            <a:ext cx="4571640" cy="3428640"/>
          </a:xfrm>
          <a:prstGeom prst="rect">
            <a:avLst/>
          </a:prstGeom>
        </p:spPr>
      </p:sp>
      <p:sp>
        <p:nvSpPr>
          <p:cNvPr id="1451"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The most general kind of register is a multi-reader multi-writer register that can be read or written by any number of threads.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E17E8440-31D8-4A1B-B206-3FF0AFB93930}" type="slidenum">
              <a:rPr lang="en-US" sz="1200" b="0" strike="noStrike" spc="-1">
                <a:latin typeface="Times New Roman"/>
              </a:rPr>
              <a:t>20</a:t>
            </a:fld>
            <a:endParaRPr lang="en-US" sz="1200" b="0" strike="noStrike" spc="-1">
              <a:latin typeface="Times New Roman"/>
            </a:endParaRPr>
          </a:p>
        </p:txBody>
      </p:sp>
      <p:sp>
        <p:nvSpPr>
          <p:cNvPr id="1453"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361DDE10-2054-4336-9F5C-419B2B911C01}" type="slidenum">
              <a:rPr lang="en-US" sz="1200" b="0" strike="noStrike" spc="-1">
                <a:solidFill>
                  <a:srgbClr val="0000FF"/>
                </a:solidFill>
                <a:latin typeface="Marlett"/>
                <a:ea typeface="+mn-ea"/>
              </a:rPr>
              <a:t>20</a:t>
            </a:fld>
            <a:endParaRPr lang="en-US" sz="1200" b="0" strike="noStrike" spc="-1">
              <a:latin typeface="Arial"/>
            </a:endParaRPr>
          </a:p>
        </p:txBody>
      </p:sp>
      <p:sp>
        <p:nvSpPr>
          <p:cNvPr id="1454" name="PlaceHolder 3"/>
          <p:cNvSpPr>
            <a:spLocks noGrp="1" noRot="1" noChangeAspect="1"/>
          </p:cNvSpPr>
          <p:nvPr>
            <p:ph type="sldImg"/>
          </p:nvPr>
        </p:nvSpPr>
        <p:spPr>
          <a:xfrm>
            <a:off x="1143000" y="685800"/>
            <a:ext cx="4571640" cy="3428640"/>
          </a:xfrm>
          <a:prstGeom prst="rect">
            <a:avLst/>
          </a:prstGeom>
        </p:spPr>
      </p:sp>
      <p:sp>
        <p:nvSpPr>
          <p:cNvPr id="1455"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We use the following acronyms to make these distinctions in a compact way.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CustomShape 1"/>
          <p:cNvSpPr/>
          <p:nvPr/>
        </p:nvSpPr>
        <p:spPr>
          <a:xfrm>
            <a:off x="3884760" y="8685360"/>
            <a:ext cx="297144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F018159-152C-4B14-A597-0C9D5104DFA4}" type="slidenum">
              <a:rPr lang="en-US" sz="1200" b="0" strike="noStrike" spc="-1">
                <a:solidFill>
                  <a:srgbClr val="000000"/>
                </a:solidFill>
                <a:latin typeface="Arial"/>
                <a:ea typeface="+mn-ea"/>
              </a:rPr>
              <a:t>23</a:t>
            </a:fld>
            <a:endParaRPr lang="en-US" sz="1200" b="0" strike="noStrike" spc="-1">
              <a:latin typeface="Arial"/>
            </a:endParaRPr>
          </a:p>
        </p:txBody>
      </p:sp>
      <p:sp>
        <p:nvSpPr>
          <p:cNvPr id="1457"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62A9CF11-B320-4C12-8287-ECA4433C04CE}" type="slidenum">
              <a:rPr lang="en-US" sz="1200" b="0" strike="noStrike" spc="-1">
                <a:solidFill>
                  <a:srgbClr val="0000FF"/>
                </a:solidFill>
                <a:latin typeface="Marlett"/>
                <a:ea typeface="+mn-ea"/>
              </a:rPr>
              <a:t>23</a:t>
            </a:fld>
            <a:endParaRPr lang="en-US" sz="1200" b="0" strike="noStrike" spc="-1">
              <a:latin typeface="Arial"/>
            </a:endParaRPr>
          </a:p>
        </p:txBody>
      </p:sp>
      <p:sp>
        <p:nvSpPr>
          <p:cNvPr id="1458" name="PlaceHolder 3"/>
          <p:cNvSpPr>
            <a:spLocks noGrp="1" noRot="1" noChangeAspect="1"/>
          </p:cNvSpPr>
          <p:nvPr>
            <p:ph type="sldImg"/>
          </p:nvPr>
        </p:nvSpPr>
        <p:spPr>
          <a:xfrm>
            <a:off x="1143000" y="685800"/>
            <a:ext cx="4571640" cy="3428640"/>
          </a:xfrm>
          <a:prstGeom prst="rect">
            <a:avLst/>
          </a:prstGeom>
        </p:spPr>
      </p:sp>
      <p:sp>
        <p:nvSpPr>
          <p:cNvPr id="1459"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CustomShape 1"/>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279F539A-5F3F-422F-92CC-6859B8A3B487}" type="slidenum">
              <a:rPr lang="en-US" sz="1200" b="0" strike="noStrike" spc="-1">
                <a:solidFill>
                  <a:srgbClr val="0000FF"/>
                </a:solidFill>
                <a:latin typeface="Marlett"/>
                <a:ea typeface="+mn-ea"/>
              </a:rPr>
              <a:t>2</a:t>
            </a:fld>
            <a:endParaRPr lang="en-US" sz="1200" b="0" strike="noStrike" spc="-1">
              <a:latin typeface="Arial"/>
            </a:endParaRPr>
          </a:p>
        </p:txBody>
      </p:sp>
      <p:sp>
        <p:nvSpPr>
          <p:cNvPr id="1390" name="PlaceHolder 2"/>
          <p:cNvSpPr>
            <a:spLocks noGrp="1" noRot="1" noChangeAspect="1"/>
          </p:cNvSpPr>
          <p:nvPr>
            <p:ph type="sldImg"/>
          </p:nvPr>
        </p:nvSpPr>
        <p:spPr>
          <a:xfrm>
            <a:off x="1144440" y="685800"/>
            <a:ext cx="4571640" cy="3428640"/>
          </a:xfrm>
          <a:prstGeom prst="rect">
            <a:avLst/>
          </a:prstGeom>
        </p:spPr>
      </p:sp>
      <p:sp>
        <p:nvSpPr>
          <p:cNvPr id="1391" name="PlaceHolder 3"/>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1BFEEE09-5C4E-4CC0-93F0-652E7EC574DD}" type="slidenum">
              <a:rPr lang="en-US" sz="1200" b="0" strike="noStrike" spc="-1">
                <a:latin typeface="Times New Roman"/>
              </a:rPr>
              <a:t>26</a:t>
            </a:fld>
            <a:endParaRPr lang="en-US" sz="1200" b="0" strike="noStrike" spc="-1">
              <a:latin typeface="Times New Roman"/>
            </a:endParaRPr>
          </a:p>
        </p:txBody>
      </p:sp>
      <p:sp>
        <p:nvSpPr>
          <p:cNvPr id="1461"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C1FBABB2-8464-4B2E-B03B-E9240DEF9368}" type="slidenum">
              <a:rPr lang="en-US" sz="1200" b="0" strike="noStrike" spc="-1">
                <a:solidFill>
                  <a:srgbClr val="0000FF"/>
                </a:solidFill>
                <a:latin typeface="Marlett"/>
                <a:ea typeface="+mn-ea"/>
              </a:rPr>
              <a:t>26</a:t>
            </a:fld>
            <a:endParaRPr lang="en-US" sz="1200" b="0" strike="noStrike" spc="-1">
              <a:latin typeface="Arial"/>
            </a:endParaRPr>
          </a:p>
        </p:txBody>
      </p:sp>
      <p:sp>
        <p:nvSpPr>
          <p:cNvPr id="1462" name="PlaceHolder 3"/>
          <p:cNvSpPr>
            <a:spLocks noGrp="1" noRot="1" noChangeAspect="1"/>
          </p:cNvSpPr>
          <p:nvPr>
            <p:ph type="sldImg"/>
          </p:nvPr>
        </p:nvSpPr>
        <p:spPr>
          <a:xfrm>
            <a:off x="1143000" y="685800"/>
            <a:ext cx="4571640" cy="3428640"/>
          </a:xfrm>
          <a:prstGeom prst="rect">
            <a:avLst/>
          </a:prstGeom>
        </p:spPr>
      </p:sp>
      <p:sp>
        <p:nvSpPr>
          <p:cNvPr id="1463"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A single-writer, multi-reader register implementation is </a:t>
            </a:r>
            <a:r>
              <a:rPr lang="en-US" sz="2000" b="1" strike="noStrike" spc="-1">
                <a:latin typeface="Arial"/>
              </a:rPr>
              <a:t>safe</a:t>
            </a:r>
            <a:r>
              <a:rPr lang="en-US" sz="2000" b="0" strike="noStrike" spc="-1">
                <a:latin typeface="Arial"/>
              </a:rPr>
              <a:t> if a read  call that does not overlap a write call returns the value written by the most recent write call.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E669F040-2F66-4F7B-A53A-7DC9E8EE7380}" type="slidenum">
              <a:rPr lang="en-US" sz="1200" b="0" strike="noStrike" spc="-1">
                <a:latin typeface="Times New Roman"/>
              </a:rPr>
              <a:t>27</a:t>
            </a:fld>
            <a:endParaRPr lang="en-US" sz="1200" b="0" strike="noStrike" spc="-1">
              <a:latin typeface="Times New Roman"/>
            </a:endParaRPr>
          </a:p>
        </p:txBody>
      </p:sp>
      <p:sp>
        <p:nvSpPr>
          <p:cNvPr id="1465"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C3E90B43-2AE8-4A3D-A36E-90E0159132C2}" type="slidenum">
              <a:rPr lang="en-US" sz="1200" b="0" strike="noStrike" spc="-1">
                <a:solidFill>
                  <a:srgbClr val="0000FF"/>
                </a:solidFill>
                <a:latin typeface="Marlett"/>
                <a:ea typeface="+mn-ea"/>
              </a:rPr>
              <a:t>27</a:t>
            </a:fld>
            <a:endParaRPr lang="en-US" sz="1200" b="0" strike="noStrike" spc="-1">
              <a:latin typeface="Arial"/>
            </a:endParaRPr>
          </a:p>
        </p:txBody>
      </p:sp>
      <p:sp>
        <p:nvSpPr>
          <p:cNvPr id="1466" name="PlaceHolder 3"/>
          <p:cNvSpPr>
            <a:spLocks noGrp="1" noRot="1" noChangeAspect="1"/>
          </p:cNvSpPr>
          <p:nvPr>
            <p:ph type="sldImg"/>
          </p:nvPr>
        </p:nvSpPr>
        <p:spPr>
          <a:xfrm>
            <a:off x="1143000" y="685800"/>
            <a:ext cx="4571640" cy="3428640"/>
          </a:xfrm>
          <a:prstGeom prst="rect">
            <a:avLst/>
          </a:prstGeom>
        </p:spPr>
      </p:sp>
      <p:sp>
        <p:nvSpPr>
          <p:cNvPr id="1467"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A single-writer, multi-reader register implementation is </a:t>
            </a:r>
            <a:r>
              <a:rPr lang="en-US" sz="2000" b="1" strike="noStrike" spc="-1">
                <a:latin typeface="Arial"/>
              </a:rPr>
              <a:t>safe</a:t>
            </a:r>
            <a:r>
              <a:rPr lang="en-US" sz="2000" b="0" strike="noStrike" spc="-1">
                <a:latin typeface="Arial"/>
              </a:rPr>
              <a:t> if a read  call that does not overlap a write call returns the value written by the most recent write call.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BB508A67-C847-444F-A20E-54DE04AAAEBE}" type="slidenum">
              <a:rPr lang="en-US" sz="1200" b="0" strike="noStrike" spc="-1">
                <a:latin typeface="Times New Roman"/>
              </a:rPr>
              <a:t>28</a:t>
            </a:fld>
            <a:endParaRPr lang="en-US" sz="1200" b="0" strike="noStrike" spc="-1">
              <a:latin typeface="Times New Roman"/>
            </a:endParaRPr>
          </a:p>
        </p:txBody>
      </p:sp>
      <p:sp>
        <p:nvSpPr>
          <p:cNvPr id="1469"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9FE691E9-6153-43BA-8A19-CA25386A27B2}" type="slidenum">
              <a:rPr lang="en-US" sz="1200" b="0" strike="noStrike" spc="-1">
                <a:solidFill>
                  <a:srgbClr val="0000FF"/>
                </a:solidFill>
                <a:latin typeface="Marlett"/>
                <a:ea typeface="+mn-ea"/>
              </a:rPr>
              <a:t>28</a:t>
            </a:fld>
            <a:endParaRPr lang="en-US" sz="1200" b="0" strike="noStrike" spc="-1">
              <a:latin typeface="Arial"/>
            </a:endParaRPr>
          </a:p>
        </p:txBody>
      </p:sp>
      <p:sp>
        <p:nvSpPr>
          <p:cNvPr id="1470" name="PlaceHolder 3"/>
          <p:cNvSpPr>
            <a:spLocks noGrp="1" noRot="1" noChangeAspect="1"/>
          </p:cNvSpPr>
          <p:nvPr>
            <p:ph type="sldImg"/>
          </p:nvPr>
        </p:nvSpPr>
        <p:spPr>
          <a:xfrm>
            <a:off x="1143000" y="685800"/>
            <a:ext cx="4571640" cy="3428640"/>
          </a:xfrm>
          <a:prstGeom prst="rect">
            <a:avLst/>
          </a:prstGeom>
        </p:spPr>
      </p:sp>
      <p:sp>
        <p:nvSpPr>
          <p:cNvPr id="1471"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Otherwise, if a read call overlaps a write call, then the read call may return any value within the register's allowed range of values (for example, 0 to M-1 for an M-valued register). For an enumerated type, say</a:t>
            </a:r>
          </a:p>
          <a:p>
            <a:pPr marL="216000" indent="-216000">
              <a:lnSpc>
                <a:spcPct val="100000"/>
              </a:lnSpc>
            </a:pPr>
            <a:r>
              <a:rPr lang="en-US" sz="2000" b="0" strike="noStrike" spc="-1">
                <a:latin typeface="Arial"/>
              </a:rPr>
              <a:t>{clubs,spades,hearts,dimonds}, this register can’t return the value 1001…</a:t>
            </a:r>
          </a:p>
          <a:p>
            <a:pPr marL="216000" indent="-216000">
              <a:lnSpc>
                <a:spcPct val="100000"/>
              </a:lnSpc>
            </a:pPr>
            <a:endParaRPr lang="en-US" sz="20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4FE0AED8-3071-485D-A372-82EF16E1ED9D}" type="slidenum">
              <a:rPr lang="en-US" sz="1200" b="0" strike="noStrike" spc="-1">
                <a:latin typeface="Times New Roman"/>
              </a:rPr>
              <a:t>30</a:t>
            </a:fld>
            <a:endParaRPr lang="en-US" sz="1200" b="0" strike="noStrike" spc="-1">
              <a:latin typeface="Times New Roman"/>
            </a:endParaRPr>
          </a:p>
        </p:txBody>
      </p:sp>
      <p:sp>
        <p:nvSpPr>
          <p:cNvPr id="1473"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FB2F46A2-D6AC-4503-BC64-526EE8575245}" type="slidenum">
              <a:rPr lang="en-US" sz="1200" b="0" strike="noStrike" spc="-1">
                <a:solidFill>
                  <a:srgbClr val="0000FF"/>
                </a:solidFill>
                <a:latin typeface="Marlett"/>
                <a:ea typeface="+mn-ea"/>
              </a:rPr>
              <a:t>30</a:t>
            </a:fld>
            <a:endParaRPr lang="en-US" sz="1200" b="0" strike="noStrike" spc="-1">
              <a:latin typeface="Arial"/>
            </a:endParaRPr>
          </a:p>
        </p:txBody>
      </p:sp>
      <p:sp>
        <p:nvSpPr>
          <p:cNvPr id="1474" name="PlaceHolder 3"/>
          <p:cNvSpPr>
            <a:spLocks noGrp="1" noRot="1" noChangeAspect="1"/>
          </p:cNvSpPr>
          <p:nvPr>
            <p:ph type="sldImg"/>
          </p:nvPr>
        </p:nvSpPr>
        <p:spPr>
          <a:xfrm>
            <a:off x="1143000" y="685800"/>
            <a:ext cx="4571640" cy="3428640"/>
          </a:xfrm>
          <a:prstGeom prst="rect">
            <a:avLst/>
          </a:prstGeom>
        </p:spPr>
      </p:sp>
      <p:sp>
        <p:nvSpPr>
          <p:cNvPr id="1475"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Here’s a quick test for your intuition. Is this register history regular or not?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2E726EB4-C91C-4CB5-AE36-32FE3DC6932A}" type="slidenum">
              <a:rPr lang="en-US" sz="1200" b="0" strike="noStrike" spc="-1">
                <a:latin typeface="Times New Roman"/>
              </a:rPr>
              <a:t>31</a:t>
            </a:fld>
            <a:endParaRPr lang="en-US" sz="1200" b="0" strike="noStrike" spc="-1">
              <a:latin typeface="Times New Roman"/>
            </a:endParaRPr>
          </a:p>
        </p:txBody>
      </p:sp>
      <p:sp>
        <p:nvSpPr>
          <p:cNvPr id="1477"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20013058-07A0-4937-8911-D608AEF6D4F1}" type="slidenum">
              <a:rPr lang="en-US" sz="1200" b="0" strike="noStrike" spc="-1">
                <a:solidFill>
                  <a:srgbClr val="0000FF"/>
                </a:solidFill>
                <a:latin typeface="Marlett"/>
                <a:ea typeface="+mn-ea"/>
              </a:rPr>
              <a:t>31</a:t>
            </a:fld>
            <a:endParaRPr lang="en-US" sz="1200" b="0" strike="noStrike" spc="-1">
              <a:latin typeface="Arial"/>
            </a:endParaRPr>
          </a:p>
        </p:txBody>
      </p:sp>
      <p:sp>
        <p:nvSpPr>
          <p:cNvPr id="1478" name="PlaceHolder 3"/>
          <p:cNvSpPr>
            <a:spLocks noGrp="1" noRot="1" noChangeAspect="1"/>
          </p:cNvSpPr>
          <p:nvPr>
            <p:ph type="sldImg"/>
          </p:nvPr>
        </p:nvSpPr>
        <p:spPr>
          <a:xfrm>
            <a:off x="1143000" y="685800"/>
            <a:ext cx="4571640" cy="3428640"/>
          </a:xfrm>
          <a:prstGeom prst="rect">
            <a:avLst/>
          </a:prstGeom>
        </p:spPr>
      </p:sp>
      <p:sp>
        <p:nvSpPr>
          <p:cNvPr id="1479"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Notice that the read that returns 1 overlaps the write call that writes 1, so this is regular so far.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C8B6AD68-AFB3-4B93-A255-C5140B61B2BF}" type="slidenum">
              <a:rPr lang="en-US" sz="1200" b="0" strike="noStrike" spc="-1">
                <a:latin typeface="Times New Roman"/>
              </a:rPr>
              <a:t>32</a:t>
            </a:fld>
            <a:endParaRPr lang="en-US" sz="1200" b="0" strike="noStrike" spc="-1">
              <a:latin typeface="Times New Roman"/>
            </a:endParaRPr>
          </a:p>
        </p:txBody>
      </p:sp>
      <p:sp>
        <p:nvSpPr>
          <p:cNvPr id="1481"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00D9E2AE-3872-4BF6-9F2B-9495691B7E28}" type="slidenum">
              <a:rPr lang="en-US" sz="1200" b="0" strike="noStrike" spc="-1">
                <a:solidFill>
                  <a:srgbClr val="0000FF"/>
                </a:solidFill>
                <a:latin typeface="Marlett"/>
                <a:ea typeface="+mn-ea"/>
              </a:rPr>
              <a:t>32</a:t>
            </a:fld>
            <a:endParaRPr lang="en-US" sz="1200" b="0" strike="noStrike" spc="-1">
              <a:latin typeface="Arial"/>
            </a:endParaRPr>
          </a:p>
        </p:txBody>
      </p:sp>
      <p:sp>
        <p:nvSpPr>
          <p:cNvPr id="1482" name="PlaceHolder 3"/>
          <p:cNvSpPr>
            <a:spLocks noGrp="1" noRot="1" noChangeAspect="1"/>
          </p:cNvSpPr>
          <p:nvPr>
            <p:ph type="sldImg"/>
          </p:nvPr>
        </p:nvSpPr>
        <p:spPr>
          <a:xfrm>
            <a:off x="1143000" y="685800"/>
            <a:ext cx="4571640" cy="3428640"/>
          </a:xfrm>
          <a:prstGeom prst="rect">
            <a:avLst/>
          </a:prstGeom>
        </p:spPr>
      </p:sp>
      <p:sp>
        <p:nvSpPr>
          <p:cNvPr id="1483"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Here, too, the read that returns zero overlaps the write that wrote 1, so this history is regular. The way to think about this is that while the write of 1 is going on, the value is flickering between 0 and 1, and each read samples the value at some instant while it is running.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1815BEC1-DBB5-40BD-AD51-B0859AD49952}" type="slidenum">
              <a:rPr lang="en-US" sz="1200" b="0" strike="noStrike" spc="-1">
                <a:latin typeface="Times New Roman"/>
              </a:rPr>
              <a:t>33</a:t>
            </a:fld>
            <a:endParaRPr lang="en-US" sz="1200" b="0" strike="noStrike" spc="-1">
              <a:latin typeface="Times New Roman"/>
            </a:endParaRPr>
          </a:p>
        </p:txBody>
      </p:sp>
      <p:sp>
        <p:nvSpPr>
          <p:cNvPr id="1485"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2AD185B4-3332-4802-A8EA-73979583FDF9}" type="slidenum">
              <a:rPr lang="en-US" sz="1200" b="0" strike="noStrike" spc="-1">
                <a:solidFill>
                  <a:srgbClr val="0000FF"/>
                </a:solidFill>
                <a:latin typeface="Marlett"/>
                <a:ea typeface="+mn-ea"/>
              </a:rPr>
              <a:t>33</a:t>
            </a:fld>
            <a:endParaRPr lang="en-US" sz="1200" b="0" strike="noStrike" spc="-1">
              <a:latin typeface="Arial"/>
            </a:endParaRPr>
          </a:p>
        </p:txBody>
      </p:sp>
      <p:sp>
        <p:nvSpPr>
          <p:cNvPr id="1486" name="PlaceHolder 3"/>
          <p:cNvSpPr>
            <a:spLocks noGrp="1" noRot="1" noChangeAspect="1"/>
          </p:cNvSpPr>
          <p:nvPr>
            <p:ph type="sldImg"/>
          </p:nvPr>
        </p:nvSpPr>
        <p:spPr>
          <a:xfrm>
            <a:off x="1143000" y="685800"/>
            <a:ext cx="4572000" cy="3429000"/>
          </a:xfrm>
          <a:prstGeom prst="rect">
            <a:avLst/>
          </a:prstGeom>
        </p:spPr>
      </p:sp>
      <p:sp>
        <p:nvSpPr>
          <p:cNvPr id="1487"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E60CF9FC-2324-4BC9-BFBE-390BC9D5019E}" type="slidenum">
              <a:rPr lang="en-US" sz="1200" b="0" strike="noStrike" spc="-1">
                <a:latin typeface="Times New Roman"/>
              </a:rPr>
              <a:t>36</a:t>
            </a:fld>
            <a:endParaRPr lang="en-US" sz="1200" b="0" strike="noStrike" spc="-1">
              <a:latin typeface="Times New Roman"/>
            </a:endParaRPr>
          </a:p>
        </p:txBody>
      </p:sp>
      <p:sp>
        <p:nvSpPr>
          <p:cNvPr id="1489"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14607A01-9820-47C9-8492-B9C4D49DBFDE}" type="slidenum">
              <a:rPr lang="en-US" sz="1200" b="0" strike="noStrike" spc="-1">
                <a:solidFill>
                  <a:srgbClr val="0000FF"/>
                </a:solidFill>
                <a:latin typeface="Marlett"/>
                <a:ea typeface="+mn-ea"/>
              </a:rPr>
              <a:t>36</a:t>
            </a:fld>
            <a:endParaRPr lang="en-US" sz="1200" b="0" strike="noStrike" spc="-1">
              <a:latin typeface="Arial"/>
            </a:endParaRPr>
          </a:p>
        </p:txBody>
      </p:sp>
      <p:sp>
        <p:nvSpPr>
          <p:cNvPr id="1490" name="PlaceHolder 3"/>
          <p:cNvSpPr>
            <a:spLocks noGrp="1" noRot="1" noChangeAspect="1"/>
          </p:cNvSpPr>
          <p:nvPr>
            <p:ph type="sldImg"/>
          </p:nvPr>
        </p:nvSpPr>
        <p:spPr>
          <a:xfrm>
            <a:off x="1143000" y="685800"/>
            <a:ext cx="4571640" cy="3428640"/>
          </a:xfrm>
          <a:prstGeom prst="rect">
            <a:avLst/>
          </a:prstGeom>
        </p:spPr>
      </p:sp>
      <p:sp>
        <p:nvSpPr>
          <p:cNvPr id="1491"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A single-writer, multi-reader register implementation is </a:t>
            </a:r>
            <a:r>
              <a:rPr lang="en-US" sz="2000" b="1" strike="noStrike" spc="-1">
                <a:latin typeface="Arial"/>
              </a:rPr>
              <a:t>safe</a:t>
            </a:r>
            <a:r>
              <a:rPr lang="en-US" sz="2000" b="0" strike="noStrike" spc="-1">
                <a:latin typeface="Arial"/>
              </a:rPr>
              <a:t> if a read  call that does not overlap a write call returns the value written by the most recent write call.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CF87CD20-E7BD-481D-8C5E-A3398CEBBE28}" type="slidenum">
              <a:rPr lang="en-US" sz="1200" b="0" strike="noStrike" spc="-1">
                <a:latin typeface="Times New Roman"/>
              </a:rPr>
              <a:t>37</a:t>
            </a:fld>
            <a:endParaRPr lang="en-US" sz="1200" b="0" strike="noStrike" spc="-1">
              <a:latin typeface="Times New Roman"/>
            </a:endParaRPr>
          </a:p>
        </p:txBody>
      </p:sp>
      <p:sp>
        <p:nvSpPr>
          <p:cNvPr id="1493"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7A8E0338-B3FE-4B3B-88FA-168338182675}" type="slidenum">
              <a:rPr lang="en-US" sz="1200" b="0" strike="noStrike" spc="-1">
                <a:solidFill>
                  <a:srgbClr val="0000FF"/>
                </a:solidFill>
                <a:latin typeface="Marlett"/>
                <a:ea typeface="+mn-ea"/>
              </a:rPr>
              <a:t>37</a:t>
            </a:fld>
            <a:endParaRPr lang="en-US" sz="1200" b="0" strike="noStrike" spc="-1">
              <a:latin typeface="Arial"/>
            </a:endParaRPr>
          </a:p>
        </p:txBody>
      </p:sp>
      <p:sp>
        <p:nvSpPr>
          <p:cNvPr id="1494" name="PlaceHolder 3"/>
          <p:cNvSpPr>
            <a:spLocks noGrp="1" noRot="1" noChangeAspect="1"/>
          </p:cNvSpPr>
          <p:nvPr>
            <p:ph type="sldImg"/>
          </p:nvPr>
        </p:nvSpPr>
        <p:spPr>
          <a:xfrm>
            <a:off x="1143000" y="685800"/>
            <a:ext cx="4571640" cy="3428640"/>
          </a:xfrm>
          <a:prstGeom prst="rect">
            <a:avLst/>
          </a:prstGeom>
        </p:spPr>
      </p:sp>
      <p:sp>
        <p:nvSpPr>
          <p:cNvPr id="1495"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An atomic register is one that is linearizable to a sequential safe register. For registers, atomic is synonymous with linearizable, but we use a different term in this one case to remain consistent with the published literature.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C0DA5F8E-BA9A-476C-9C95-28A8AC3365D4}" type="slidenum">
              <a:rPr lang="en-US" sz="1200" b="0" strike="noStrike" spc="-1">
                <a:latin typeface="Times New Roman"/>
              </a:rPr>
              <a:t>38</a:t>
            </a:fld>
            <a:endParaRPr lang="en-US" sz="1200" b="0" strike="noStrike" spc="-1">
              <a:latin typeface="Times New Roman"/>
            </a:endParaRPr>
          </a:p>
        </p:txBody>
      </p:sp>
      <p:sp>
        <p:nvSpPr>
          <p:cNvPr id="1497"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A8FBFD9B-F782-4180-9BC5-19B385B5AE62}" type="slidenum">
              <a:rPr lang="en-US" sz="1200" b="0" strike="noStrike" spc="-1">
                <a:solidFill>
                  <a:srgbClr val="0000FF"/>
                </a:solidFill>
                <a:latin typeface="Marlett"/>
                <a:ea typeface="+mn-ea"/>
              </a:rPr>
              <a:t>38</a:t>
            </a:fld>
            <a:endParaRPr lang="en-US" sz="1200" b="0" strike="noStrike" spc="-1">
              <a:latin typeface="Arial"/>
            </a:endParaRPr>
          </a:p>
        </p:txBody>
      </p:sp>
      <p:sp>
        <p:nvSpPr>
          <p:cNvPr id="1498" name="PlaceHolder 3"/>
          <p:cNvSpPr>
            <a:spLocks noGrp="1" noRot="1" noChangeAspect="1"/>
          </p:cNvSpPr>
          <p:nvPr>
            <p:ph type="sldImg"/>
          </p:nvPr>
        </p:nvSpPr>
        <p:spPr>
          <a:xfrm>
            <a:off x="1143000" y="685800"/>
            <a:ext cx="4571640" cy="3428640"/>
          </a:xfrm>
          <a:prstGeom prst="rect">
            <a:avLst/>
          </a:prstGeom>
        </p:spPr>
      </p:sp>
      <p:sp>
        <p:nvSpPr>
          <p:cNvPr id="1499"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5FE6D148-0018-4C8D-BD73-EBE6DFA60018}" type="slidenum">
              <a:rPr lang="en-US" sz="1200" b="0" strike="noStrike" spc="-1">
                <a:latin typeface="Times New Roman"/>
              </a:rPr>
              <a:t>3</a:t>
            </a:fld>
            <a:endParaRPr lang="en-US" sz="1200" b="0" strike="noStrike" spc="-1">
              <a:latin typeface="Times New Roman"/>
            </a:endParaRPr>
          </a:p>
        </p:txBody>
      </p:sp>
      <p:sp>
        <p:nvSpPr>
          <p:cNvPr id="1393"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DD10FF69-72B5-49C4-966A-C178A342A64F}" type="slidenum">
              <a:rPr lang="en-US" sz="1200" b="0" strike="noStrike" spc="-1">
                <a:solidFill>
                  <a:srgbClr val="0000FF"/>
                </a:solidFill>
                <a:latin typeface="Marlett"/>
                <a:ea typeface="+mn-ea"/>
              </a:rPr>
              <a:t>3</a:t>
            </a:fld>
            <a:endParaRPr lang="en-US" sz="1200" b="0" strike="noStrike" spc="-1">
              <a:latin typeface="Arial"/>
            </a:endParaRPr>
          </a:p>
        </p:txBody>
      </p:sp>
      <p:sp>
        <p:nvSpPr>
          <p:cNvPr id="1394" name="PlaceHolder 3"/>
          <p:cNvSpPr>
            <a:spLocks noGrp="1" noRot="1" noChangeAspect="1"/>
          </p:cNvSpPr>
          <p:nvPr>
            <p:ph type="sldImg"/>
          </p:nvPr>
        </p:nvSpPr>
        <p:spPr>
          <a:xfrm>
            <a:off x="1143000" y="685800"/>
            <a:ext cx="4571640" cy="3428640"/>
          </a:xfrm>
          <a:prstGeom prst="rect">
            <a:avLst/>
          </a:prstGeom>
        </p:spPr>
      </p:sp>
      <p:sp>
        <p:nvSpPr>
          <p:cNvPr id="1395"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The foundations of sequential computing were established in the 1930s by Alan Turing and Alonzo Church, who independently formulated what has come to be known as the</a:t>
            </a:r>
          </a:p>
          <a:p>
            <a:pPr marL="216000" indent="-216000">
              <a:lnSpc>
                <a:spcPct val="100000"/>
              </a:lnSpc>
            </a:pPr>
            <a:r>
              <a:rPr lang="en-US" sz="2000" b="1" strike="noStrike" spc="-1">
                <a:latin typeface="Arial"/>
              </a:rPr>
              <a:t>Church-Turing Thesis</a:t>
            </a:r>
            <a:r>
              <a:rPr lang="en-US" sz="2000" b="0" strike="noStrike" spc="-1">
                <a:latin typeface="Arial"/>
              </a:rPr>
              <a:t>: anything that </a:t>
            </a:r>
            <a:r>
              <a:rPr lang="en-US" sz="2000" b="1" strike="noStrike" spc="-1">
                <a:latin typeface="Arial"/>
              </a:rPr>
              <a:t>can</a:t>
            </a:r>
            <a:r>
              <a:rPr lang="en-US" sz="2000" b="0" strike="noStrike" spc="-1">
                <a:latin typeface="Arial"/>
              </a:rPr>
              <a:t> be computed, can be computed by a Turing Machine, (or equivalently, by Church's Lambda Calculus). Any problem that cannot be solved by a Turing Machine (such as deciding whether a program halts on any input) is universally considered to be unsolvable by any kind of practical computing device. The Turing Thesis is a </a:t>
            </a:r>
            <a:r>
              <a:rPr lang="en-US" sz="2000" b="1" strike="noStrike" spc="-1">
                <a:latin typeface="Arial"/>
              </a:rPr>
              <a:t>thesis</a:t>
            </a:r>
            <a:r>
              <a:rPr lang="en-US" sz="2000" b="0" strike="noStrike" spc="-1">
                <a:latin typeface="Arial"/>
              </a:rPr>
              <a:t>, not a theorem, because the notion of ``what is computable'' can never be defined in a precise, mathematically rigorous way.</a:t>
            </a:r>
          </a:p>
          <a:p>
            <a:pPr marL="216000" indent="-216000">
              <a:lnSpc>
                <a:spcPct val="100000"/>
              </a:lnSpc>
            </a:pPr>
            <a:r>
              <a:rPr lang="en-US" sz="2000" b="0" strike="noStrike" spc="-1">
                <a:latin typeface="Arial"/>
              </a:rPr>
              <a:t>Nevertheless, just about everyone believes it.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E369591C-44C0-47C0-97B5-A1AA15DF60D5}" type="slidenum">
              <a:rPr lang="en-US" sz="1200" b="0" strike="noStrike" spc="-1">
                <a:latin typeface="Times New Roman"/>
              </a:rPr>
              <a:t>39</a:t>
            </a:fld>
            <a:endParaRPr lang="en-US" sz="1200" b="0" strike="noStrike" spc="-1">
              <a:latin typeface="Times New Roman"/>
            </a:endParaRPr>
          </a:p>
        </p:txBody>
      </p:sp>
      <p:sp>
        <p:nvSpPr>
          <p:cNvPr id="1501"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104BE1BD-FE55-4D64-A99B-5B44AC472D79}" type="slidenum">
              <a:rPr lang="en-US" sz="1200" b="0" strike="noStrike" spc="-1">
                <a:solidFill>
                  <a:srgbClr val="0000FF"/>
                </a:solidFill>
                <a:latin typeface="Marlett"/>
                <a:ea typeface="+mn-ea"/>
              </a:rPr>
              <a:t>39</a:t>
            </a:fld>
            <a:endParaRPr lang="en-US" sz="1200" b="0" strike="noStrike" spc="-1">
              <a:latin typeface="Arial"/>
            </a:endParaRPr>
          </a:p>
        </p:txBody>
      </p:sp>
      <p:sp>
        <p:nvSpPr>
          <p:cNvPr id="1502" name="PlaceHolder 3"/>
          <p:cNvSpPr>
            <a:spLocks noGrp="1" noRot="1" noChangeAspect="1"/>
          </p:cNvSpPr>
          <p:nvPr>
            <p:ph type="sldImg"/>
          </p:nvPr>
        </p:nvSpPr>
        <p:spPr>
          <a:xfrm>
            <a:off x="1143000" y="685800"/>
            <a:ext cx="4571640" cy="3428640"/>
          </a:xfrm>
          <a:prstGeom prst="rect">
            <a:avLst/>
          </a:prstGeom>
        </p:spPr>
      </p:sp>
      <p:sp>
        <p:nvSpPr>
          <p:cNvPr id="1503"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The space of registers can be divided into three dimensions, where the number of readers and writers is one dimension, the register size is another, and the strength of the correctness condition is a third.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D965D62F-4954-4F30-9511-38B39A0B740C}" type="slidenum">
              <a:rPr lang="en-US" sz="1200" b="0" strike="noStrike" spc="-1">
                <a:latin typeface="Times New Roman"/>
              </a:rPr>
              <a:t>40</a:t>
            </a:fld>
            <a:endParaRPr lang="en-US" sz="1200" b="0" strike="noStrike" spc="-1">
              <a:latin typeface="Times New Roman"/>
            </a:endParaRPr>
          </a:p>
        </p:txBody>
      </p:sp>
      <p:sp>
        <p:nvSpPr>
          <p:cNvPr id="1505"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7491C89D-4C20-415E-8AE7-5A1CBFC412EB}" type="slidenum">
              <a:rPr lang="en-US" sz="1200" b="0" strike="noStrike" spc="-1">
                <a:solidFill>
                  <a:srgbClr val="0000FF"/>
                </a:solidFill>
                <a:latin typeface="Marlett"/>
                <a:ea typeface="+mn-ea"/>
              </a:rPr>
              <a:t>40</a:t>
            </a:fld>
            <a:endParaRPr lang="en-US" sz="1200" b="0" strike="noStrike" spc="-1">
              <a:latin typeface="Arial"/>
            </a:endParaRPr>
          </a:p>
        </p:txBody>
      </p:sp>
      <p:sp>
        <p:nvSpPr>
          <p:cNvPr id="1506" name="PlaceHolder 3"/>
          <p:cNvSpPr>
            <a:spLocks noGrp="1" noRot="1" noChangeAspect="1"/>
          </p:cNvSpPr>
          <p:nvPr>
            <p:ph type="sldImg"/>
          </p:nvPr>
        </p:nvSpPr>
        <p:spPr>
          <a:xfrm>
            <a:off x="1143000" y="685800"/>
            <a:ext cx="4571640" cy="3428640"/>
          </a:xfrm>
          <a:prstGeom prst="rect">
            <a:avLst/>
          </a:prstGeom>
        </p:spPr>
      </p:sp>
      <p:sp>
        <p:nvSpPr>
          <p:cNvPr id="1507"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2BA97700-EA0D-4EBD-9AF9-45641AA92B3E}" type="slidenum">
              <a:rPr lang="en-US" sz="1200" b="0" strike="noStrike" spc="-1">
                <a:latin typeface="Times New Roman"/>
              </a:rPr>
              <a:t>41</a:t>
            </a:fld>
            <a:endParaRPr lang="en-US" sz="1200" b="0" strike="noStrike" spc="-1">
              <a:latin typeface="Times New Roman"/>
            </a:endParaRPr>
          </a:p>
        </p:txBody>
      </p:sp>
      <p:sp>
        <p:nvSpPr>
          <p:cNvPr id="1509"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A244F18B-D9DF-4CE2-BEB5-299AD203997A}" type="slidenum">
              <a:rPr lang="en-US" sz="1200" b="0" strike="noStrike" spc="-1">
                <a:solidFill>
                  <a:srgbClr val="0000FF"/>
                </a:solidFill>
                <a:latin typeface="Marlett"/>
                <a:ea typeface="+mn-ea"/>
              </a:rPr>
              <a:t>41</a:t>
            </a:fld>
            <a:endParaRPr lang="en-US" sz="1200" b="0" strike="noStrike" spc="-1">
              <a:latin typeface="Arial"/>
            </a:endParaRPr>
          </a:p>
        </p:txBody>
      </p:sp>
      <p:sp>
        <p:nvSpPr>
          <p:cNvPr id="1510" name="PlaceHolder 3"/>
          <p:cNvSpPr>
            <a:spLocks noGrp="1" noRot="1" noChangeAspect="1"/>
          </p:cNvSpPr>
          <p:nvPr>
            <p:ph type="sldImg"/>
          </p:nvPr>
        </p:nvSpPr>
        <p:spPr>
          <a:xfrm>
            <a:off x="1143000" y="685800"/>
            <a:ext cx="4571640" cy="3428640"/>
          </a:xfrm>
          <a:prstGeom prst="rect">
            <a:avLst/>
          </a:prstGeom>
        </p:spPr>
      </p:sp>
      <p:sp>
        <p:nvSpPr>
          <p:cNvPr id="1511"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This is the quark of the register world. We can’t really think of anything weaker that is useful, so we will see how far we can get starting here.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A1E79925-15A4-4B7C-9AC3-C8D18DA80FE5}" type="slidenum">
              <a:rPr lang="en-US" sz="1200" b="0" strike="noStrike" spc="-1">
                <a:latin typeface="Times New Roman"/>
              </a:rPr>
              <a:t>43</a:t>
            </a:fld>
            <a:endParaRPr lang="en-US" sz="1200" b="0" strike="noStrike" spc="-1">
              <a:latin typeface="Times New Roman"/>
            </a:endParaRPr>
          </a:p>
        </p:txBody>
      </p:sp>
      <p:sp>
        <p:nvSpPr>
          <p:cNvPr id="1513"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DDAB6E02-9AF0-453E-9C26-58B56A7573CA}" type="slidenum">
              <a:rPr lang="en-US" sz="1200" b="0" strike="noStrike" spc="-1">
                <a:solidFill>
                  <a:srgbClr val="0000FF"/>
                </a:solidFill>
                <a:latin typeface="Marlett"/>
                <a:ea typeface="+mn-ea"/>
              </a:rPr>
              <a:t>43</a:t>
            </a:fld>
            <a:endParaRPr lang="en-US" sz="1200" b="0" strike="noStrike" spc="-1">
              <a:latin typeface="Arial"/>
            </a:endParaRPr>
          </a:p>
        </p:txBody>
      </p:sp>
      <p:sp>
        <p:nvSpPr>
          <p:cNvPr id="1514" name="PlaceHolder 3"/>
          <p:cNvSpPr>
            <a:spLocks noGrp="1" noRot="1" noChangeAspect="1"/>
          </p:cNvSpPr>
          <p:nvPr>
            <p:ph type="sldImg"/>
          </p:nvPr>
        </p:nvSpPr>
        <p:spPr>
          <a:xfrm>
            <a:off x="1143000" y="685800"/>
            <a:ext cx="4571640" cy="3428640"/>
          </a:xfrm>
          <a:prstGeom prst="rect">
            <a:avLst/>
          </a:prstGeom>
        </p:spPr>
      </p:sp>
      <p:sp>
        <p:nvSpPr>
          <p:cNvPr id="1515"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74B72508-098F-4FE4-AD17-088FA5C852A4}" type="slidenum">
              <a:rPr lang="en-US" sz="1200" b="0" strike="noStrike" spc="-1">
                <a:latin typeface="Times New Roman"/>
              </a:rPr>
              <a:t>44</a:t>
            </a:fld>
            <a:endParaRPr lang="en-US" sz="1200" b="0" strike="noStrike" spc="-1">
              <a:latin typeface="Times New Roman"/>
            </a:endParaRPr>
          </a:p>
        </p:txBody>
      </p:sp>
      <p:sp>
        <p:nvSpPr>
          <p:cNvPr id="1517"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F4EA13FE-F0B9-415E-8098-FE6DDD5BC732}" type="slidenum">
              <a:rPr lang="en-US" sz="1200" b="0" strike="noStrike" spc="-1">
                <a:solidFill>
                  <a:srgbClr val="0000FF"/>
                </a:solidFill>
                <a:latin typeface="Marlett"/>
                <a:ea typeface="+mn-ea"/>
              </a:rPr>
              <a:t>44</a:t>
            </a:fld>
            <a:endParaRPr lang="en-US" sz="1200" b="0" strike="noStrike" spc="-1">
              <a:latin typeface="Arial"/>
            </a:endParaRPr>
          </a:p>
        </p:txBody>
      </p:sp>
      <p:sp>
        <p:nvSpPr>
          <p:cNvPr id="1518" name="PlaceHolder 3"/>
          <p:cNvSpPr>
            <a:spLocks noGrp="1" noRot="1" noChangeAspect="1"/>
          </p:cNvSpPr>
          <p:nvPr>
            <p:ph type="sldImg"/>
          </p:nvPr>
        </p:nvSpPr>
        <p:spPr>
          <a:xfrm>
            <a:off x="1143000" y="685800"/>
            <a:ext cx="4571640" cy="3428640"/>
          </a:xfrm>
          <a:prstGeom prst="rect">
            <a:avLst/>
          </a:prstGeom>
        </p:spPr>
      </p:sp>
      <p:sp>
        <p:nvSpPr>
          <p:cNvPr id="1519"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074F2F5A-8222-4C78-9A62-0434F4514774}" type="slidenum">
              <a:rPr lang="en-US" sz="1200" b="0" strike="noStrike" spc="-1">
                <a:latin typeface="Times New Roman"/>
              </a:rPr>
              <a:t>45</a:t>
            </a:fld>
            <a:endParaRPr lang="en-US" sz="1200" b="0" strike="noStrike" spc="-1">
              <a:latin typeface="Times New Roman"/>
            </a:endParaRPr>
          </a:p>
        </p:txBody>
      </p:sp>
      <p:sp>
        <p:nvSpPr>
          <p:cNvPr id="1521"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86527F46-7E15-45D0-8716-016CA519300A}" type="slidenum">
              <a:rPr lang="en-US" sz="1200" b="0" strike="noStrike" spc="-1">
                <a:solidFill>
                  <a:srgbClr val="0000FF"/>
                </a:solidFill>
                <a:latin typeface="Marlett"/>
                <a:ea typeface="+mn-ea"/>
              </a:rPr>
              <a:t>45</a:t>
            </a:fld>
            <a:endParaRPr lang="en-US" sz="1200" b="0" strike="noStrike" spc="-1">
              <a:latin typeface="Arial"/>
            </a:endParaRPr>
          </a:p>
        </p:txBody>
      </p:sp>
      <p:sp>
        <p:nvSpPr>
          <p:cNvPr id="1522" name="PlaceHolder 3"/>
          <p:cNvSpPr>
            <a:spLocks noGrp="1" noRot="1" noChangeAspect="1"/>
          </p:cNvSpPr>
          <p:nvPr>
            <p:ph type="sldImg"/>
          </p:nvPr>
        </p:nvSpPr>
        <p:spPr>
          <a:xfrm>
            <a:off x="1143000" y="685800"/>
            <a:ext cx="4571640" cy="3428640"/>
          </a:xfrm>
          <a:prstGeom prst="rect">
            <a:avLst/>
          </a:prstGeom>
        </p:spPr>
      </p:sp>
      <p:sp>
        <p:nvSpPr>
          <p:cNvPr id="1523"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5D622CB9-7092-48B1-9FA9-FB5672376779}" type="slidenum">
              <a:rPr lang="en-US" sz="1200" b="0" strike="noStrike" spc="-1">
                <a:latin typeface="Times New Roman"/>
              </a:rPr>
              <a:t>46</a:t>
            </a:fld>
            <a:endParaRPr lang="en-US" sz="1200" b="0" strike="noStrike" spc="-1">
              <a:latin typeface="Times New Roman"/>
            </a:endParaRPr>
          </a:p>
        </p:txBody>
      </p:sp>
      <p:sp>
        <p:nvSpPr>
          <p:cNvPr id="1525"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4638E4D8-B2E1-4BBB-B4D8-19EB3423EC4E}" type="slidenum">
              <a:rPr lang="en-US" sz="1200" b="0" strike="noStrike" spc="-1">
                <a:solidFill>
                  <a:srgbClr val="0000FF"/>
                </a:solidFill>
                <a:latin typeface="Marlett"/>
                <a:ea typeface="+mn-ea"/>
              </a:rPr>
              <a:t>46</a:t>
            </a:fld>
            <a:endParaRPr lang="en-US" sz="1200" b="0" strike="noStrike" spc="-1">
              <a:latin typeface="Arial"/>
            </a:endParaRPr>
          </a:p>
        </p:txBody>
      </p:sp>
      <p:sp>
        <p:nvSpPr>
          <p:cNvPr id="1526" name="PlaceHolder 3"/>
          <p:cNvSpPr>
            <a:spLocks noGrp="1" noRot="1" noChangeAspect="1"/>
          </p:cNvSpPr>
          <p:nvPr>
            <p:ph type="sldImg"/>
          </p:nvPr>
        </p:nvSpPr>
        <p:spPr>
          <a:xfrm>
            <a:off x="1143000" y="685800"/>
            <a:ext cx="4571640" cy="3428640"/>
          </a:xfrm>
          <a:prstGeom prst="rect">
            <a:avLst/>
          </a:prstGeom>
        </p:spPr>
      </p:sp>
      <p:sp>
        <p:nvSpPr>
          <p:cNvPr id="1527"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Still OK to read 0 or 1 if concurrent with a write.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E4B4E6BA-1722-4119-9924-4FFC97E90662}" type="slidenum">
              <a:rPr lang="en-US" sz="1200" b="0" strike="noStrike" spc="-1">
                <a:latin typeface="Times New Roman"/>
              </a:rPr>
              <a:t>47</a:t>
            </a:fld>
            <a:endParaRPr lang="en-US" sz="1200" b="0" strike="noStrike" spc="-1">
              <a:latin typeface="Times New Roman"/>
            </a:endParaRPr>
          </a:p>
        </p:txBody>
      </p:sp>
      <p:sp>
        <p:nvSpPr>
          <p:cNvPr id="1529"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82791A70-29F8-4F21-BA35-DA1B3DA98BC0}" type="slidenum">
              <a:rPr lang="en-US" sz="1200" b="0" strike="noStrike" spc="-1">
                <a:solidFill>
                  <a:srgbClr val="0000FF"/>
                </a:solidFill>
                <a:latin typeface="Marlett"/>
                <a:ea typeface="+mn-ea"/>
              </a:rPr>
              <a:t>47</a:t>
            </a:fld>
            <a:endParaRPr lang="en-US" sz="1200" b="0" strike="noStrike" spc="-1">
              <a:latin typeface="Arial"/>
            </a:endParaRPr>
          </a:p>
        </p:txBody>
      </p:sp>
      <p:sp>
        <p:nvSpPr>
          <p:cNvPr id="1530" name="PlaceHolder 3"/>
          <p:cNvSpPr>
            <a:spLocks noGrp="1" noRot="1" noChangeAspect="1"/>
          </p:cNvSpPr>
          <p:nvPr>
            <p:ph type="sldImg"/>
          </p:nvPr>
        </p:nvSpPr>
        <p:spPr>
          <a:xfrm>
            <a:off x="1143000" y="685800"/>
            <a:ext cx="4571640" cy="3428640"/>
          </a:xfrm>
          <a:prstGeom prst="rect">
            <a:avLst/>
          </a:prstGeom>
        </p:spPr>
      </p:sp>
      <p:sp>
        <p:nvSpPr>
          <p:cNvPr id="1531"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Still OK to read 0 or 1 if concurrent with a write.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F278DCDD-265B-4CC1-838A-582785575BE1}" type="slidenum">
              <a:rPr lang="en-US" sz="1200" b="0" strike="noStrike" spc="-1">
                <a:latin typeface="Times New Roman"/>
              </a:rPr>
              <a:t>48</a:t>
            </a:fld>
            <a:endParaRPr lang="en-US" sz="1200" b="0" strike="noStrike" spc="-1">
              <a:latin typeface="Times New Roman"/>
            </a:endParaRPr>
          </a:p>
        </p:txBody>
      </p:sp>
      <p:sp>
        <p:nvSpPr>
          <p:cNvPr id="1533"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0706DBCE-2578-49D8-A298-9426D5BFE156}" type="slidenum">
              <a:rPr lang="en-US" sz="1200" b="0" strike="noStrike" spc="-1">
                <a:solidFill>
                  <a:srgbClr val="0000FF"/>
                </a:solidFill>
                <a:latin typeface="Marlett"/>
                <a:ea typeface="+mn-ea"/>
              </a:rPr>
              <a:t>48</a:t>
            </a:fld>
            <a:endParaRPr lang="en-US" sz="1200" b="0" strike="noStrike" spc="-1">
              <a:latin typeface="Arial"/>
            </a:endParaRPr>
          </a:p>
        </p:txBody>
      </p:sp>
      <p:sp>
        <p:nvSpPr>
          <p:cNvPr id="1534" name="PlaceHolder 3"/>
          <p:cNvSpPr>
            <a:spLocks noGrp="1" noRot="1" noChangeAspect="1"/>
          </p:cNvSpPr>
          <p:nvPr>
            <p:ph type="sldImg"/>
          </p:nvPr>
        </p:nvSpPr>
        <p:spPr>
          <a:xfrm>
            <a:off x="1143000" y="685800"/>
            <a:ext cx="4571640" cy="3428640"/>
          </a:xfrm>
          <a:prstGeom prst="rect">
            <a:avLst/>
          </a:prstGeom>
        </p:spPr>
      </p:sp>
      <p:sp>
        <p:nvSpPr>
          <p:cNvPr id="1535"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Still OK to read 0 or 1 if concurrent with a write.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B80D1F50-CCF3-42A9-8ECA-F6AF687D4136}" type="slidenum">
              <a:rPr lang="en-US" sz="1200" b="0" strike="noStrike" spc="-1">
                <a:latin typeface="Times New Roman"/>
              </a:rPr>
              <a:t>49</a:t>
            </a:fld>
            <a:endParaRPr lang="en-US" sz="1200" b="0" strike="noStrike" spc="-1">
              <a:latin typeface="Times New Roman"/>
            </a:endParaRPr>
          </a:p>
        </p:txBody>
      </p:sp>
      <p:sp>
        <p:nvSpPr>
          <p:cNvPr id="1537"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6D4A1894-FD5B-410B-9E3D-4771A7E63889}" type="slidenum">
              <a:rPr lang="en-US" sz="1200" b="0" strike="noStrike" spc="-1">
                <a:solidFill>
                  <a:srgbClr val="0000FF"/>
                </a:solidFill>
                <a:latin typeface="Marlett"/>
                <a:ea typeface="+mn-ea"/>
              </a:rPr>
              <a:t>49</a:t>
            </a:fld>
            <a:endParaRPr lang="en-US" sz="1200" b="0" strike="noStrike" spc="-1">
              <a:latin typeface="Arial"/>
            </a:endParaRPr>
          </a:p>
        </p:txBody>
      </p:sp>
      <p:sp>
        <p:nvSpPr>
          <p:cNvPr id="1538" name="PlaceHolder 3"/>
          <p:cNvSpPr>
            <a:spLocks noGrp="1" noRot="1" noChangeAspect="1"/>
          </p:cNvSpPr>
          <p:nvPr>
            <p:ph type="sldImg"/>
          </p:nvPr>
        </p:nvSpPr>
        <p:spPr>
          <a:xfrm>
            <a:off x="1143000" y="685800"/>
            <a:ext cx="4571640" cy="3428640"/>
          </a:xfrm>
          <a:prstGeom prst="rect">
            <a:avLst/>
          </a:prstGeom>
        </p:spPr>
      </p:sp>
      <p:sp>
        <p:nvSpPr>
          <p:cNvPr id="1539"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Still OK to read 0 or 1 if concurrent with a write.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0BF0647B-B569-4976-9039-93C07D592A20}" type="slidenum">
              <a:rPr lang="en-US" sz="1200" b="0" strike="noStrike" spc="-1">
                <a:latin typeface="Times New Roman"/>
              </a:rPr>
              <a:t>4</a:t>
            </a:fld>
            <a:endParaRPr lang="en-US" sz="1200" b="0" strike="noStrike" spc="-1">
              <a:latin typeface="Times New Roman"/>
            </a:endParaRPr>
          </a:p>
        </p:txBody>
      </p:sp>
      <p:sp>
        <p:nvSpPr>
          <p:cNvPr id="1397"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CF9079F7-8550-46DE-9E8C-C43EF270CA22}" type="slidenum">
              <a:rPr lang="en-US" sz="1200" b="0" strike="noStrike" spc="-1">
                <a:solidFill>
                  <a:srgbClr val="0000FF"/>
                </a:solidFill>
                <a:latin typeface="Marlett"/>
                <a:ea typeface="+mn-ea"/>
              </a:rPr>
              <a:t>4</a:t>
            </a:fld>
            <a:endParaRPr lang="en-US" sz="1200" b="0" strike="noStrike" spc="-1">
              <a:latin typeface="Arial"/>
            </a:endParaRPr>
          </a:p>
        </p:txBody>
      </p:sp>
      <p:sp>
        <p:nvSpPr>
          <p:cNvPr id="1398" name="PlaceHolder 3"/>
          <p:cNvSpPr>
            <a:spLocks noGrp="1" noRot="1" noChangeAspect="1"/>
          </p:cNvSpPr>
          <p:nvPr>
            <p:ph type="sldImg"/>
          </p:nvPr>
        </p:nvSpPr>
        <p:spPr>
          <a:xfrm>
            <a:off x="1143000" y="685800"/>
            <a:ext cx="4571640" cy="3428640"/>
          </a:xfrm>
          <a:prstGeom prst="rect">
            <a:avLst/>
          </a:prstGeom>
        </p:spPr>
      </p:sp>
      <p:sp>
        <p:nvSpPr>
          <p:cNvPr id="1399"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The classical theory of sequential computing proceeds in stages. It starts with finite-state automata, moves on to push-down automata, and culminates in Turing Machines. A Turing machine is an idealized model of computation, consisting of a finite-state controller and an infinite tape. It is safe to say that anything you can’t do on a Turing Machine is something you can’t do period. If you can devise a Turing machine program to do something, it doesn’t mean you can do it in a practical sense, but it gives you a place to start working on the problem.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F3E19F97-576C-4FDE-88A6-6656E7512BB3}" type="slidenum">
              <a:rPr lang="en-US" sz="1200" b="0" strike="noStrike" spc="-1">
                <a:latin typeface="Times New Roman"/>
              </a:rPr>
              <a:t>50</a:t>
            </a:fld>
            <a:endParaRPr lang="en-US" sz="1200" b="0" strike="noStrike" spc="-1">
              <a:latin typeface="Times New Roman"/>
            </a:endParaRPr>
          </a:p>
        </p:txBody>
      </p:sp>
      <p:sp>
        <p:nvSpPr>
          <p:cNvPr id="1541"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0B3902A1-406C-4B73-A64A-523DA9560E14}" type="slidenum">
              <a:rPr lang="en-US" sz="1200" b="0" strike="noStrike" spc="-1">
                <a:solidFill>
                  <a:srgbClr val="0000FF"/>
                </a:solidFill>
                <a:latin typeface="Marlett"/>
                <a:ea typeface="+mn-ea"/>
              </a:rPr>
              <a:t>50</a:t>
            </a:fld>
            <a:endParaRPr lang="en-US" sz="1200" b="0" strike="noStrike" spc="-1">
              <a:latin typeface="Arial"/>
            </a:endParaRPr>
          </a:p>
        </p:txBody>
      </p:sp>
      <p:sp>
        <p:nvSpPr>
          <p:cNvPr id="1542" name="PlaceHolder 3"/>
          <p:cNvSpPr>
            <a:spLocks noGrp="1" noRot="1" noChangeAspect="1"/>
          </p:cNvSpPr>
          <p:nvPr>
            <p:ph type="sldImg"/>
          </p:nvPr>
        </p:nvSpPr>
        <p:spPr>
          <a:xfrm>
            <a:off x="1143000" y="685800"/>
            <a:ext cx="4571640" cy="3428640"/>
          </a:xfrm>
          <a:prstGeom prst="rect">
            <a:avLst/>
          </a:prstGeom>
        </p:spPr>
      </p:sp>
      <p:sp>
        <p:nvSpPr>
          <p:cNvPr id="1543"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dirty="0">
                <a:latin typeface="Arial"/>
              </a:rPr>
              <a:t>Still OK to read 0 or 1 if concurrent with a write.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01C9F76A-8BE3-4F73-898B-7777E5C50980}" type="slidenum">
              <a:rPr lang="en-US" sz="1200" b="0" strike="noStrike" spc="-1">
                <a:latin typeface="Times New Roman"/>
              </a:rPr>
              <a:t>51</a:t>
            </a:fld>
            <a:endParaRPr lang="en-US" sz="1200" b="0" strike="noStrike" spc="-1">
              <a:latin typeface="Times New Roman"/>
            </a:endParaRPr>
          </a:p>
        </p:txBody>
      </p:sp>
      <p:sp>
        <p:nvSpPr>
          <p:cNvPr id="1545"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659D0AB4-B62E-401B-8D69-A90616C64243}" type="slidenum">
              <a:rPr lang="en-US" sz="1200" b="0" strike="noStrike" spc="-1">
                <a:solidFill>
                  <a:srgbClr val="0000FF"/>
                </a:solidFill>
                <a:latin typeface="Marlett"/>
                <a:ea typeface="+mn-ea"/>
              </a:rPr>
              <a:t>51</a:t>
            </a:fld>
            <a:endParaRPr lang="en-US" sz="1200" b="0" strike="noStrike" spc="-1">
              <a:latin typeface="Arial"/>
            </a:endParaRPr>
          </a:p>
        </p:txBody>
      </p:sp>
      <p:sp>
        <p:nvSpPr>
          <p:cNvPr id="1546" name="PlaceHolder 3"/>
          <p:cNvSpPr>
            <a:spLocks noGrp="1" noRot="1" noChangeAspect="1"/>
          </p:cNvSpPr>
          <p:nvPr>
            <p:ph type="sldImg"/>
          </p:nvPr>
        </p:nvSpPr>
        <p:spPr>
          <a:xfrm>
            <a:off x="1143000" y="685800"/>
            <a:ext cx="4572000" cy="3429000"/>
          </a:xfrm>
          <a:prstGeom prst="rect">
            <a:avLst/>
          </a:prstGeom>
        </p:spPr>
      </p:sp>
      <p:sp>
        <p:nvSpPr>
          <p:cNvPr id="1547"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dirty="0">
                <a:latin typeface="Arial"/>
              </a:rPr>
              <a:t>Still OK to read 0 or 1 if concurrent with a write.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p:nvPr>
        </p:nvSpPr>
        <p:spPr/>
        <p:txBody>
          <a:bodyPr/>
          <a:lstStyle/>
          <a:p>
            <a:pPr algn="r"/>
            <a:fld id="{D9BD372E-3A42-4BB8-8C34-C63C7911CB42}" type="slidenum">
              <a:rPr lang="en-US" sz="1400" b="0" strike="noStrike" spc="-1" smtClean="0">
                <a:latin typeface="Times New Roman"/>
              </a:rPr>
              <a:t>52</a:t>
            </a:fld>
            <a:endParaRPr lang="en-US" sz="1400" b="0" strike="noStrike" spc="-1">
              <a:latin typeface="Times New Roman"/>
            </a:endParaRPr>
          </a:p>
        </p:txBody>
      </p:sp>
    </p:spTree>
    <p:extLst>
      <p:ext uri="{BB962C8B-B14F-4D97-AF65-F5344CB8AC3E}">
        <p14:creationId xmlns:p14="http://schemas.microsoft.com/office/powerpoint/2010/main" val="13165148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B09F50F1-B624-4175-BFBD-11A0259BF4D2}" type="slidenum">
              <a:rPr lang="en-US" sz="1200" b="0" strike="noStrike" spc="-1">
                <a:latin typeface="Times New Roman"/>
              </a:rPr>
              <a:t>55</a:t>
            </a:fld>
            <a:endParaRPr lang="en-US" sz="1200" b="0" strike="noStrike" spc="-1">
              <a:latin typeface="Times New Roman"/>
            </a:endParaRPr>
          </a:p>
        </p:txBody>
      </p:sp>
      <p:sp>
        <p:nvSpPr>
          <p:cNvPr id="1549"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B4F957FC-5A83-4E32-B881-7A6FB046D7D1}" type="slidenum">
              <a:rPr lang="en-US" sz="1200" b="0" strike="noStrike" spc="-1">
                <a:solidFill>
                  <a:srgbClr val="0000FF"/>
                </a:solidFill>
                <a:latin typeface="Marlett"/>
                <a:ea typeface="+mn-ea"/>
              </a:rPr>
              <a:t>55</a:t>
            </a:fld>
            <a:endParaRPr lang="en-US" sz="1200" b="0" strike="noStrike" spc="-1">
              <a:latin typeface="Arial"/>
            </a:endParaRPr>
          </a:p>
        </p:txBody>
      </p:sp>
      <p:sp>
        <p:nvSpPr>
          <p:cNvPr id="1550" name="PlaceHolder 3"/>
          <p:cNvSpPr>
            <a:spLocks noGrp="1" noRot="1" noChangeAspect="1"/>
          </p:cNvSpPr>
          <p:nvPr>
            <p:ph type="sldImg"/>
          </p:nvPr>
        </p:nvSpPr>
        <p:spPr>
          <a:xfrm>
            <a:off x="1143000" y="685800"/>
            <a:ext cx="4572000" cy="3429000"/>
          </a:xfrm>
          <a:prstGeom prst="rect">
            <a:avLst/>
          </a:prstGeom>
        </p:spPr>
      </p:sp>
      <p:sp>
        <p:nvSpPr>
          <p:cNvPr id="1551"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Ask students if the same construction works if we have multi-valued registers…the answer is yes since if the </a:t>
            </a:r>
          </a:p>
          <a:p>
            <a:pPr marL="216000" indent="-216000">
              <a:lnSpc>
                <a:spcPct val="100000"/>
              </a:lnSpc>
            </a:pPr>
            <a:r>
              <a:rPr lang="en-US" sz="2000" b="0" strike="noStrike" spc="-1">
                <a:latin typeface="Arial"/>
              </a:rPr>
              <a:t>write is concurrent with a read on some register then a valid value in the register’s range will be returned.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2"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6D5BDB11-4BE0-4642-983D-D9BA8FF62558}" type="slidenum">
              <a:rPr lang="en-US" sz="1200" b="0" strike="noStrike" spc="-1">
                <a:latin typeface="Times New Roman"/>
              </a:rPr>
              <a:t>56</a:t>
            </a:fld>
            <a:endParaRPr lang="en-US" sz="1200" b="0" strike="noStrike" spc="-1">
              <a:latin typeface="Times New Roman"/>
            </a:endParaRPr>
          </a:p>
        </p:txBody>
      </p:sp>
      <p:sp>
        <p:nvSpPr>
          <p:cNvPr id="1553"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A830EF04-C30E-4C33-A2C5-9B1908403B37}" type="slidenum">
              <a:rPr lang="en-US" sz="1200" b="0" strike="noStrike" spc="-1">
                <a:solidFill>
                  <a:srgbClr val="0000FF"/>
                </a:solidFill>
                <a:latin typeface="Marlett"/>
                <a:ea typeface="+mn-ea"/>
              </a:rPr>
              <a:t>56</a:t>
            </a:fld>
            <a:endParaRPr lang="en-US" sz="1200" b="0" strike="noStrike" spc="-1">
              <a:latin typeface="Arial"/>
            </a:endParaRPr>
          </a:p>
        </p:txBody>
      </p:sp>
      <p:sp>
        <p:nvSpPr>
          <p:cNvPr id="1554" name="PlaceHolder 3"/>
          <p:cNvSpPr>
            <a:spLocks noGrp="1" noRot="1" noChangeAspect="1"/>
          </p:cNvSpPr>
          <p:nvPr>
            <p:ph type="sldImg"/>
          </p:nvPr>
        </p:nvSpPr>
        <p:spPr>
          <a:xfrm>
            <a:off x="1143000" y="685800"/>
            <a:ext cx="4571640" cy="3428640"/>
          </a:xfrm>
          <a:prstGeom prst="rect">
            <a:avLst/>
          </a:prstGeom>
        </p:spPr>
      </p:sp>
      <p:sp>
        <p:nvSpPr>
          <p:cNvPr id="1555" name="PlaceHolder 4"/>
          <p:cNvSpPr>
            <a:spLocks noGrp="1"/>
          </p:cNvSpPr>
          <p:nvPr>
            <p:ph type="body"/>
          </p:nvPr>
        </p:nvSpPr>
        <p:spPr>
          <a:xfrm>
            <a:off x="914400" y="4343400"/>
            <a:ext cx="50288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B7B01384-80F4-42AD-A232-F03702C41F5C}" type="slidenum">
              <a:rPr lang="en-US" sz="1200" b="0" strike="noStrike" spc="-1">
                <a:latin typeface="Times New Roman"/>
              </a:rPr>
              <a:t>7</a:t>
            </a:fld>
            <a:endParaRPr lang="en-US" sz="1200" b="0" strike="noStrike" spc="-1">
              <a:latin typeface="Times New Roman"/>
            </a:endParaRPr>
          </a:p>
        </p:txBody>
      </p:sp>
      <p:sp>
        <p:nvSpPr>
          <p:cNvPr id="1401"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90BAC082-4060-474E-9521-B01B06EA820B}" type="slidenum">
              <a:rPr lang="en-US" sz="1200" b="0" strike="noStrike" spc="-1">
                <a:solidFill>
                  <a:srgbClr val="0000FF"/>
                </a:solidFill>
                <a:latin typeface="Marlett"/>
                <a:ea typeface="+mn-ea"/>
              </a:rPr>
              <a:t>7</a:t>
            </a:fld>
            <a:endParaRPr lang="en-US" sz="1200" b="0" strike="noStrike" spc="-1">
              <a:latin typeface="Arial"/>
            </a:endParaRPr>
          </a:p>
        </p:txBody>
      </p:sp>
      <p:sp>
        <p:nvSpPr>
          <p:cNvPr id="1402" name="PlaceHolder 3"/>
          <p:cNvSpPr>
            <a:spLocks noGrp="1" noRot="1" noChangeAspect="1"/>
          </p:cNvSpPr>
          <p:nvPr>
            <p:ph type="sldImg"/>
          </p:nvPr>
        </p:nvSpPr>
        <p:spPr>
          <a:xfrm>
            <a:off x="1143000" y="685800"/>
            <a:ext cx="4571640" cy="3428640"/>
          </a:xfrm>
          <a:prstGeom prst="rect">
            <a:avLst/>
          </a:prstGeom>
        </p:spPr>
      </p:sp>
      <p:sp>
        <p:nvSpPr>
          <p:cNvPr id="1403"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In the same way, we make little attempt to make our initial constructions efficient. We are interested in understanding whether such constructions exist, and how they work,</a:t>
            </a:r>
          </a:p>
          <a:p>
            <a:pPr marL="216000" indent="-216000">
              <a:lnSpc>
                <a:spcPct val="100000"/>
              </a:lnSpc>
            </a:pPr>
            <a:r>
              <a:rPr lang="en-US" sz="2000" b="0" strike="noStrike" spc="-1">
                <a:latin typeface="Arial"/>
              </a:rPr>
              <a:t>but they are not intended to be a practical model for computation, so we prefer easy-to-understand but inefficient constructions over complicated but efficient ones.</a:t>
            </a:r>
          </a:p>
          <a:p>
            <a:pPr marL="216000" indent="-216000">
              <a:lnSpc>
                <a:spcPct val="100000"/>
              </a:lnSpc>
            </a:pPr>
            <a:endParaRPr lang="en-US"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2BEC38DB-1F89-49EA-A1B8-74C875231582}" type="slidenum">
              <a:rPr lang="en-US" sz="1200" b="0" strike="noStrike" spc="-1">
                <a:latin typeface="Times New Roman"/>
              </a:rPr>
              <a:t>8</a:t>
            </a:fld>
            <a:endParaRPr lang="en-US" sz="1200" b="0" strike="noStrike" spc="-1">
              <a:latin typeface="Times New Roman"/>
            </a:endParaRPr>
          </a:p>
        </p:txBody>
      </p:sp>
      <p:sp>
        <p:nvSpPr>
          <p:cNvPr id="1405"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B11A0783-52A1-465D-85AE-9074F0A4E91D}" type="slidenum">
              <a:rPr lang="en-US" sz="1200" b="0" strike="noStrike" spc="-1">
                <a:solidFill>
                  <a:srgbClr val="0000FF"/>
                </a:solidFill>
                <a:latin typeface="Marlett"/>
                <a:ea typeface="+mn-ea"/>
              </a:rPr>
              <a:t>8</a:t>
            </a:fld>
            <a:endParaRPr lang="en-US" sz="1200" b="0" strike="noStrike" spc="-1">
              <a:latin typeface="Arial"/>
            </a:endParaRPr>
          </a:p>
        </p:txBody>
      </p:sp>
      <p:sp>
        <p:nvSpPr>
          <p:cNvPr id="1406" name="PlaceHolder 3"/>
          <p:cNvSpPr>
            <a:spLocks noGrp="1" noRot="1" noChangeAspect="1"/>
          </p:cNvSpPr>
          <p:nvPr>
            <p:ph type="sldImg"/>
          </p:nvPr>
        </p:nvSpPr>
        <p:spPr>
          <a:xfrm>
            <a:off x="1143000" y="685800"/>
            <a:ext cx="4571640" cy="3428640"/>
          </a:xfrm>
          <a:prstGeom prst="rect">
            <a:avLst/>
          </a:prstGeom>
        </p:spPr>
      </p:sp>
      <p:sp>
        <p:nvSpPr>
          <p:cNvPr id="1407"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A shared-memory computation consists of multiple </a:t>
            </a:r>
            <a:r>
              <a:rPr lang="en-US" sz="2000" b="1" strike="noStrike" spc="-1">
                <a:latin typeface="Arial"/>
              </a:rPr>
              <a:t>threads, </a:t>
            </a:r>
            <a:r>
              <a:rPr lang="en-US" sz="2000" b="0" strike="noStrike" spc="-1">
                <a:latin typeface="Arial"/>
              </a:rPr>
              <a:t>each of which is a sequential program in its own right. These threads communicate by calling methods of objects that reside in a shared memory. Threads are </a:t>
            </a:r>
            <a:r>
              <a:rPr lang="en-US" sz="2000" b="1" strike="noStrike" spc="-1">
                <a:latin typeface="Arial"/>
              </a:rPr>
              <a:t>asynchronous, </a:t>
            </a:r>
            <a:r>
              <a:rPr lang="en-US" sz="2000" b="0" strike="noStrike" spc="-1">
                <a:latin typeface="Arial"/>
              </a:rPr>
              <a:t>meaning that they run at different speeds, and any thread can grind to a halt for an unpredictable duration at any time. This notion of asynchrony reflects the realities of modern multiprocessor architectures, where threads delays are unpredictable, ranging from microseconds (cache misses), to milliseconds (page faults) to seconds (scheduling interruptions).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A7614C6B-22A5-4A7F-8B1C-75861B2A15F5}" type="slidenum">
              <a:rPr lang="en-US" sz="1200" b="0" strike="noStrike" spc="-1">
                <a:latin typeface="Times New Roman"/>
              </a:rPr>
              <a:t>9</a:t>
            </a:fld>
            <a:endParaRPr lang="en-US" sz="1200" b="0" strike="noStrike" spc="-1">
              <a:latin typeface="Times New Roman"/>
            </a:endParaRPr>
          </a:p>
        </p:txBody>
      </p:sp>
      <p:sp>
        <p:nvSpPr>
          <p:cNvPr id="1409"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9EE85E8C-2997-42DF-BB73-93BF85F1BD51}" type="slidenum">
              <a:rPr lang="en-US" sz="1200" b="0" strike="noStrike" spc="-1">
                <a:solidFill>
                  <a:srgbClr val="0000FF"/>
                </a:solidFill>
                <a:latin typeface="Marlett"/>
                <a:ea typeface="+mn-ea"/>
              </a:rPr>
              <a:t>9</a:t>
            </a:fld>
            <a:endParaRPr lang="en-US" sz="1200" b="0" strike="noStrike" spc="-1">
              <a:latin typeface="Arial"/>
            </a:endParaRPr>
          </a:p>
        </p:txBody>
      </p:sp>
      <p:sp>
        <p:nvSpPr>
          <p:cNvPr id="1410" name="PlaceHolder 3"/>
          <p:cNvSpPr>
            <a:spLocks noGrp="1" noRot="1" noChangeAspect="1"/>
          </p:cNvSpPr>
          <p:nvPr>
            <p:ph type="sldImg"/>
          </p:nvPr>
        </p:nvSpPr>
        <p:spPr>
          <a:xfrm>
            <a:off x="1143000" y="685800"/>
            <a:ext cx="4571640" cy="3428640"/>
          </a:xfrm>
          <a:prstGeom prst="rect">
            <a:avLst/>
          </a:prstGeom>
        </p:spPr>
      </p:sp>
      <p:sp>
        <p:nvSpPr>
          <p:cNvPr id="1411"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The first question to ask is what is the </a:t>
            </a:r>
            <a:r>
              <a:rPr lang="en-US" sz="2000" b="1" strike="noStrike" spc="-1">
                <a:latin typeface="Arial"/>
              </a:rPr>
              <a:t>weakest </a:t>
            </a:r>
            <a:r>
              <a:rPr lang="en-US" sz="2000" b="0" strike="noStrike" spc="-1">
                <a:latin typeface="Arial"/>
              </a:rPr>
              <a:t>useful form of shared memory. Not because we want to save money by buying the least amount of machinery, like a standard transmission and manual windows on an automobile, but because this way we can figure out what is essential to getting the job done and what is useful to enhance efficiency, convenience, and so 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4136BC39-8698-4693-A989-D462991615F6}" type="slidenum">
              <a:rPr lang="en-US" sz="1200" b="0" strike="noStrike" spc="-1">
                <a:latin typeface="Times New Roman"/>
              </a:rPr>
              <a:t>10</a:t>
            </a:fld>
            <a:endParaRPr lang="en-US" sz="1200" b="0" strike="noStrike" spc="-1">
              <a:latin typeface="Times New Roman"/>
            </a:endParaRPr>
          </a:p>
        </p:txBody>
      </p:sp>
      <p:sp>
        <p:nvSpPr>
          <p:cNvPr id="1413"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3954754A-D11D-4BA1-84F7-AFE6E68162B3}" type="slidenum">
              <a:rPr lang="en-US" sz="1200" b="0" strike="noStrike" spc="-1">
                <a:solidFill>
                  <a:srgbClr val="0000FF"/>
                </a:solidFill>
                <a:latin typeface="Marlett"/>
                <a:ea typeface="+mn-ea"/>
              </a:rPr>
              <a:t>10</a:t>
            </a:fld>
            <a:endParaRPr lang="en-US" sz="1200" b="0" strike="noStrike" spc="-1">
              <a:latin typeface="Arial"/>
            </a:endParaRPr>
          </a:p>
        </p:txBody>
      </p:sp>
      <p:sp>
        <p:nvSpPr>
          <p:cNvPr id="1414" name="PlaceHolder 3"/>
          <p:cNvSpPr>
            <a:spLocks noGrp="1" noRot="1" noChangeAspect="1"/>
          </p:cNvSpPr>
          <p:nvPr>
            <p:ph type="sldImg"/>
          </p:nvPr>
        </p:nvSpPr>
        <p:spPr>
          <a:xfrm>
            <a:off x="1143000" y="685800"/>
            <a:ext cx="4571640" cy="3428640"/>
          </a:xfrm>
          <a:prstGeom prst="rect">
            <a:avLst/>
          </a:prstGeom>
        </p:spPr>
      </p:sp>
      <p:sp>
        <p:nvSpPr>
          <p:cNvPr id="1415"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Paradoxically, perhaps, once we have identified the weakest useful model of concurrent computation, the next question is how far can we go with it? For example, in sequential computability, we can decide that finite state machines are useful, and we can use them, say to parse arithmetic expressions, control traffic lights, and do other simple tasks.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TextShape 1"/>
          <p:cNvSpPr txBox="1"/>
          <p:nvPr/>
        </p:nvSpPr>
        <p:spPr>
          <a:xfrm>
            <a:off x="3884760" y="8685360"/>
            <a:ext cx="2971440" cy="456840"/>
          </a:xfrm>
          <a:prstGeom prst="rect">
            <a:avLst/>
          </a:prstGeom>
          <a:noFill/>
          <a:ln w="9360">
            <a:noFill/>
          </a:ln>
        </p:spPr>
        <p:txBody>
          <a:bodyPr anchor="b">
            <a:noAutofit/>
          </a:bodyPr>
          <a:lstStyle/>
          <a:p>
            <a:pPr algn="r">
              <a:lnSpc>
                <a:spcPct val="100000"/>
              </a:lnSpc>
            </a:pPr>
            <a:fld id="{B1BA6622-8C7C-4C76-9376-B13E629FC028}" type="slidenum">
              <a:rPr lang="en-US" sz="1200" b="0" strike="noStrike" spc="-1">
                <a:latin typeface="Times New Roman"/>
              </a:rPr>
              <a:t>11</a:t>
            </a:fld>
            <a:endParaRPr lang="en-US" sz="1200" b="0" strike="noStrike" spc="-1">
              <a:latin typeface="Times New Roman"/>
            </a:endParaRPr>
          </a:p>
        </p:txBody>
      </p:sp>
      <p:sp>
        <p:nvSpPr>
          <p:cNvPr id="1417" name="CustomShape 2"/>
          <p:cNvSpPr/>
          <p:nvPr/>
        </p:nvSpPr>
        <p:spPr>
          <a:xfrm>
            <a:off x="3886200" y="8686800"/>
            <a:ext cx="2971440" cy="456840"/>
          </a:xfrm>
          <a:prstGeom prst="rect">
            <a:avLst/>
          </a:prstGeom>
          <a:noFill/>
          <a:ln w="9360">
            <a:noFill/>
          </a:ln>
        </p:spPr>
        <p:style>
          <a:lnRef idx="0">
            <a:scrgbClr r="0" g="0" b="0"/>
          </a:lnRef>
          <a:fillRef idx="0">
            <a:scrgbClr r="0" g="0" b="0"/>
          </a:fillRef>
          <a:effectRef idx="0">
            <a:scrgbClr r="0" g="0" b="0"/>
          </a:effectRef>
          <a:fontRef idx="minor"/>
        </p:style>
        <p:txBody>
          <a:bodyPr anchor="b">
            <a:noAutofit/>
          </a:bodyPr>
          <a:lstStyle/>
          <a:p>
            <a:pPr algn="r">
              <a:lnSpc>
                <a:spcPct val="100000"/>
              </a:lnSpc>
            </a:pPr>
            <a:fld id="{8BCF6419-7263-4CD2-B16F-52BB97B80A6C}" type="slidenum">
              <a:rPr lang="en-US" sz="1200" b="0" strike="noStrike" spc="-1">
                <a:solidFill>
                  <a:srgbClr val="0000FF"/>
                </a:solidFill>
                <a:latin typeface="Marlett"/>
                <a:ea typeface="+mn-ea"/>
              </a:rPr>
              <a:t>11</a:t>
            </a:fld>
            <a:endParaRPr lang="en-US" sz="1200" b="0" strike="noStrike" spc="-1">
              <a:latin typeface="Arial"/>
            </a:endParaRPr>
          </a:p>
        </p:txBody>
      </p:sp>
      <p:sp>
        <p:nvSpPr>
          <p:cNvPr id="1418" name="PlaceHolder 3"/>
          <p:cNvSpPr>
            <a:spLocks noGrp="1" noRot="1" noChangeAspect="1"/>
          </p:cNvSpPr>
          <p:nvPr>
            <p:ph type="sldImg"/>
          </p:nvPr>
        </p:nvSpPr>
        <p:spPr>
          <a:xfrm>
            <a:off x="1143000" y="685800"/>
            <a:ext cx="4571640" cy="3428640"/>
          </a:xfrm>
          <a:prstGeom prst="rect">
            <a:avLst/>
          </a:prstGeom>
        </p:spPr>
      </p:sp>
      <p:sp>
        <p:nvSpPr>
          <p:cNvPr id="1419" name="PlaceHolder 4"/>
          <p:cNvSpPr>
            <a:spLocks noGrp="1"/>
          </p:cNvSpPr>
          <p:nvPr>
            <p:ph type="body"/>
          </p:nvPr>
        </p:nvSpPr>
        <p:spPr>
          <a:xfrm>
            <a:off x="914400" y="4343400"/>
            <a:ext cx="5028840" cy="4114440"/>
          </a:xfrm>
          <a:prstGeom prst="rect">
            <a:avLst/>
          </a:prstGeom>
        </p:spPr>
        <p:txBody>
          <a:bodyPr>
            <a:noAutofit/>
          </a:bodyPr>
          <a:lstStyle/>
          <a:p>
            <a:pPr marL="216000" indent="-216000">
              <a:lnSpc>
                <a:spcPct val="100000"/>
              </a:lnSpc>
            </a:pPr>
            <a:r>
              <a:rPr lang="en-US" sz="2000" b="0" strike="noStrike" spc="-1">
                <a:latin typeface="Arial"/>
              </a:rPr>
              <a:t>It is also extremely important to figure out what you </a:t>
            </a:r>
            <a:r>
              <a:rPr lang="en-US" sz="2000" b="1" strike="noStrike" spc="-1">
                <a:latin typeface="Arial"/>
              </a:rPr>
              <a:t>can’t</a:t>
            </a:r>
            <a:r>
              <a:rPr lang="en-US" sz="2000" b="0" strike="noStrike" spc="-1">
                <a:latin typeface="Arial"/>
              </a:rPr>
              <a:t> do with something. What are the limits? If we want to add new features to an architecture, are they there to make things faster or more convenient, or do they really add some kind of computational power, giving us the ability to do something we couldn’t do before. We will see that there are a lot of interesting and rather surprising things to say about what can and cannot be accomplished using various forms of synchronization.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5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5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5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5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5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6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6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6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6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6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6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80"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8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8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8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9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9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3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9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9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9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9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0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0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0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0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0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1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1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1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1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1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29"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3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3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3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3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4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4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4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4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5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5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5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5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5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5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5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5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6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6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6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6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79"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8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3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8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8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8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9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9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19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9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9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0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0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0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0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0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0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0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0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1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1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1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1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2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3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3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3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3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3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3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4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4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4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4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4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5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25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6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6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6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4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4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4400" b="0" strike="noStrike" spc="-1">
              <a:solidFill>
                <a:srgbClr val="000000"/>
              </a:solid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5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0" name="Group 1"/>
          <p:cNvGrpSpPr/>
          <p:nvPr/>
        </p:nvGrpSpPr>
        <p:grpSpPr>
          <a:xfrm>
            <a:off x="0" y="0"/>
            <a:ext cx="9143640" cy="545760"/>
            <a:chOff x="0" y="0"/>
            <a:chExt cx="9143640" cy="545760"/>
          </a:xfrm>
        </p:grpSpPr>
        <p:sp>
          <p:nvSpPr>
            <p:cNvPr id="31" name="CustomShape 2"/>
            <p:cNvSpPr/>
            <p:nvPr/>
          </p:nvSpPr>
          <p:spPr>
            <a:xfrm>
              <a:off x="0" y="0"/>
              <a:ext cx="285480" cy="533160"/>
            </a:xfrm>
            <a:prstGeom prst="rect">
              <a:avLst/>
            </a:prstGeom>
            <a:gradFill rotWithShape="0">
              <a:gsLst>
                <a:gs pos="0">
                  <a:srgbClr val="CCCCFF"/>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2" name="CustomShape 3"/>
            <p:cNvSpPr/>
            <p:nvPr/>
          </p:nvSpPr>
          <p:spPr>
            <a:xfrm>
              <a:off x="412920" y="135000"/>
              <a:ext cx="8730720" cy="274320"/>
            </a:xfrm>
            <a:prstGeom prst="rect">
              <a:avLst/>
            </a:prstGeom>
            <a:gradFill rotWithShape="0">
              <a:gsLst>
                <a:gs pos="0">
                  <a:srgbClr val="779F92"/>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3" name="CustomShape 4"/>
            <p:cNvSpPr/>
            <p:nvPr/>
          </p:nvSpPr>
          <p:spPr>
            <a:xfrm>
              <a:off x="409680" y="135000"/>
              <a:ext cx="137880" cy="14076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4" name="CustomShape 5"/>
            <p:cNvSpPr/>
            <p:nvPr/>
          </p:nvSpPr>
          <p:spPr>
            <a:xfrm>
              <a:off x="547560" y="0"/>
              <a:ext cx="13932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5" name="CustomShape 6"/>
            <p:cNvSpPr/>
            <p:nvPr/>
          </p:nvSpPr>
          <p:spPr>
            <a:xfrm>
              <a:off x="547560" y="135000"/>
              <a:ext cx="139320" cy="14076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6" name="CustomShape 7"/>
            <p:cNvSpPr/>
            <p:nvPr/>
          </p:nvSpPr>
          <p:spPr>
            <a:xfrm>
              <a:off x="274680" y="274680"/>
              <a:ext cx="13608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7" name="CustomShape 8"/>
            <p:cNvSpPr/>
            <p:nvPr/>
          </p:nvSpPr>
          <p:spPr>
            <a:xfrm>
              <a:off x="131760" y="136440"/>
              <a:ext cx="140760" cy="1378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8" name="CustomShape 9"/>
            <p:cNvSpPr/>
            <p:nvPr/>
          </p:nvSpPr>
          <p:spPr>
            <a:xfrm>
              <a:off x="409680" y="271440"/>
              <a:ext cx="137880" cy="1378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9" name="CustomShape 10"/>
            <p:cNvSpPr/>
            <p:nvPr/>
          </p:nvSpPr>
          <p:spPr>
            <a:xfrm>
              <a:off x="274680" y="409680"/>
              <a:ext cx="136080" cy="1360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grpSp>
      <p:grpSp>
        <p:nvGrpSpPr>
          <p:cNvPr id="10" name="Group 11"/>
          <p:cNvGrpSpPr/>
          <p:nvPr/>
        </p:nvGrpSpPr>
        <p:grpSpPr>
          <a:xfrm>
            <a:off x="0" y="0"/>
            <a:ext cx="9143640" cy="6857640"/>
            <a:chOff x="0" y="0"/>
            <a:chExt cx="9143640" cy="6857640"/>
          </a:xfrm>
        </p:grpSpPr>
        <p:sp>
          <p:nvSpPr>
            <p:cNvPr id="11" name="CustomShape 12"/>
            <p:cNvSpPr/>
            <p:nvPr/>
          </p:nvSpPr>
          <p:spPr>
            <a:xfrm>
              <a:off x="0" y="0"/>
              <a:ext cx="3504960" cy="6857640"/>
            </a:xfrm>
            <a:prstGeom prst="rect">
              <a:avLst/>
            </a:prstGeom>
            <a:gradFill rotWithShape="0">
              <a:gsLst>
                <a:gs pos="0">
                  <a:srgbClr val="CCCCFF"/>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12" name="CustomShape 13"/>
            <p:cNvSpPr/>
            <p:nvPr/>
          </p:nvSpPr>
          <p:spPr>
            <a:xfrm>
              <a:off x="1716120" y="1690560"/>
              <a:ext cx="7427520" cy="2533320"/>
            </a:xfrm>
            <a:prstGeom prst="rect">
              <a:avLst/>
            </a:prstGeom>
            <a:solidFill>
              <a:schemeClr val="bg2"/>
            </a:solidFill>
            <a:ln w="9360">
              <a:noFill/>
            </a:ln>
          </p:spPr>
          <p:style>
            <a:lnRef idx="0">
              <a:scrgbClr r="0" g="0" b="0"/>
            </a:lnRef>
            <a:fillRef idx="0">
              <a:scrgbClr r="0" g="0" b="0"/>
            </a:fillRef>
            <a:effectRef idx="0">
              <a:scrgbClr r="0" g="0" b="0"/>
            </a:effectRef>
            <a:fontRef idx="minor"/>
          </p:style>
        </p:sp>
        <p:grpSp>
          <p:nvGrpSpPr>
            <p:cNvPr id="13" name="Group 14"/>
            <p:cNvGrpSpPr/>
            <p:nvPr/>
          </p:nvGrpSpPr>
          <p:grpSpPr>
            <a:xfrm>
              <a:off x="0" y="1066680"/>
              <a:ext cx="2866680" cy="3157560"/>
              <a:chOff x="0" y="1066680"/>
              <a:chExt cx="2866680" cy="3157560"/>
            </a:xfrm>
          </p:grpSpPr>
          <p:sp>
            <p:nvSpPr>
              <p:cNvPr id="14" name="CustomShape 15"/>
              <p:cNvSpPr/>
              <p:nvPr/>
            </p:nvSpPr>
            <p:spPr>
              <a:xfrm>
                <a:off x="573120" y="3583080"/>
                <a:ext cx="576000" cy="64116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5" name="CustomShape 16"/>
              <p:cNvSpPr/>
              <p:nvPr/>
            </p:nvSpPr>
            <p:spPr>
              <a:xfrm>
                <a:off x="1716120" y="1690560"/>
                <a:ext cx="574200" cy="64260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6" name="CustomShape 17"/>
              <p:cNvSpPr/>
              <p:nvPr/>
            </p:nvSpPr>
            <p:spPr>
              <a:xfrm>
                <a:off x="2281320" y="1066680"/>
                <a:ext cx="585360" cy="6346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7" name="CustomShape 18"/>
              <p:cNvSpPr/>
              <p:nvPr/>
            </p:nvSpPr>
            <p:spPr>
              <a:xfrm>
                <a:off x="1141560" y="3583080"/>
                <a:ext cx="583920" cy="64116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18" name="CustomShape 19"/>
              <p:cNvSpPr/>
              <p:nvPr/>
            </p:nvSpPr>
            <p:spPr>
              <a:xfrm>
                <a:off x="2281320" y="1690560"/>
                <a:ext cx="585360" cy="64260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9" name="CustomShape 20"/>
              <p:cNvSpPr/>
              <p:nvPr/>
            </p:nvSpPr>
            <p:spPr>
              <a:xfrm>
                <a:off x="1141560" y="2324160"/>
                <a:ext cx="583920" cy="632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20" name="CustomShape 21"/>
              <p:cNvSpPr/>
              <p:nvPr/>
            </p:nvSpPr>
            <p:spPr>
              <a:xfrm>
                <a:off x="0" y="2324160"/>
                <a:ext cx="582120" cy="6328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21" name="CustomShape 22"/>
              <p:cNvSpPr/>
              <p:nvPr/>
            </p:nvSpPr>
            <p:spPr>
              <a:xfrm>
                <a:off x="1716120" y="2324160"/>
                <a:ext cx="574200" cy="6328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22" name="CustomShape 23"/>
              <p:cNvSpPr/>
              <p:nvPr/>
            </p:nvSpPr>
            <p:spPr>
              <a:xfrm>
                <a:off x="573120" y="2948040"/>
                <a:ext cx="576000" cy="64404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23" name="CustomShape 24"/>
              <p:cNvSpPr/>
              <p:nvPr/>
            </p:nvSpPr>
            <p:spPr>
              <a:xfrm>
                <a:off x="1141560" y="2948040"/>
                <a:ext cx="583920" cy="644040"/>
              </a:xfrm>
              <a:prstGeom prst="rect">
                <a:avLst/>
              </a:prstGeom>
              <a:solidFill>
                <a:schemeClr val="accent2"/>
              </a:solidFill>
              <a:ln w="9360">
                <a:noFill/>
              </a:ln>
            </p:spPr>
            <p:style>
              <a:lnRef idx="0">
                <a:scrgbClr r="0" g="0" b="0"/>
              </a:lnRef>
              <a:fillRef idx="0">
                <a:scrgbClr r="0" g="0" b="0"/>
              </a:fillRef>
              <a:effectRef idx="0">
                <a:scrgbClr r="0" g="0" b="0"/>
              </a:effectRef>
              <a:fontRef idx="minor"/>
            </p:style>
          </p:sp>
        </p:grpSp>
      </p:grpSp>
      <p:pic>
        <p:nvPicPr>
          <p:cNvPr id="24" name="Picture 21" descr="cslogo_bw_rotated"/>
          <p:cNvPicPr/>
          <p:nvPr/>
        </p:nvPicPr>
        <p:blipFill>
          <a:blip r:embed="rId14"/>
          <a:stretch/>
        </p:blipFill>
        <p:spPr>
          <a:xfrm>
            <a:off x="5076720" y="260280"/>
            <a:ext cx="3816000" cy="713880"/>
          </a:xfrm>
          <a:prstGeom prst="rect">
            <a:avLst/>
          </a:prstGeom>
          <a:ln w="9360">
            <a:noFill/>
          </a:ln>
        </p:spPr>
      </p:pic>
      <p:sp>
        <p:nvSpPr>
          <p:cNvPr id="25" name="PlaceHolder 25"/>
          <p:cNvSpPr>
            <a:spLocks noGrp="1"/>
          </p:cNvSpPr>
          <p:nvPr>
            <p:ph type="title"/>
          </p:nvPr>
        </p:nvSpPr>
        <p:spPr>
          <a:xfrm>
            <a:off x="2971800" y="1828800"/>
            <a:ext cx="6019560" cy="2209320"/>
          </a:xfrm>
          <a:prstGeom prst="rect">
            <a:avLst/>
          </a:prstGeom>
        </p:spPr>
        <p:txBody>
          <a:bodyPr anchor="ctr">
            <a:noAutofit/>
          </a:bodyPr>
          <a:lstStyle/>
          <a:p>
            <a:pPr>
              <a:lnSpc>
                <a:spcPct val="100000"/>
              </a:lnSpc>
            </a:pPr>
            <a:r>
              <a:rPr lang="en-US" sz="5000" b="0" strike="noStrike" spc="-1">
                <a:solidFill>
                  <a:srgbClr val="FFFFFF"/>
                </a:solidFill>
                <a:latin typeface="Arial"/>
              </a:rPr>
              <a:t>Click to edit Master title style</a:t>
            </a:r>
            <a:endParaRPr lang="en-US" sz="5000" b="0" strike="noStrike" spc="-1">
              <a:solidFill>
                <a:srgbClr val="000000"/>
              </a:solidFill>
              <a:latin typeface="Arial"/>
            </a:endParaRPr>
          </a:p>
        </p:txBody>
      </p:sp>
      <p:sp>
        <p:nvSpPr>
          <p:cNvPr id="26" name="PlaceHolder 26"/>
          <p:cNvSpPr>
            <a:spLocks noGrp="1"/>
          </p:cNvSpPr>
          <p:nvPr>
            <p:ph type="dt"/>
          </p:nvPr>
        </p:nvSpPr>
        <p:spPr>
          <a:xfrm>
            <a:off x="457200" y="6248520"/>
            <a:ext cx="2133360" cy="456840"/>
          </a:xfrm>
          <a:prstGeom prst="rect">
            <a:avLst/>
          </a:prstGeom>
        </p:spPr>
        <p:txBody>
          <a:bodyPr anchor="b">
            <a:noAutofit/>
          </a:bodyPr>
          <a:lstStyle/>
          <a:p>
            <a:endParaRPr lang="en-US" sz="2400" b="0" strike="noStrike" spc="-1">
              <a:latin typeface="Times New Roman"/>
            </a:endParaRPr>
          </a:p>
        </p:txBody>
      </p:sp>
      <p:sp>
        <p:nvSpPr>
          <p:cNvPr id="27" name="PlaceHolder 27"/>
          <p:cNvSpPr>
            <a:spLocks noGrp="1"/>
          </p:cNvSpPr>
          <p:nvPr>
            <p:ph type="ftr"/>
          </p:nvPr>
        </p:nvSpPr>
        <p:spPr>
          <a:xfrm>
            <a:off x="3124080" y="6248520"/>
            <a:ext cx="2895120" cy="456840"/>
          </a:xfrm>
          <a:prstGeom prst="rect">
            <a:avLst/>
          </a:prstGeom>
        </p:spPr>
        <p:txBody>
          <a:bodyPr anchor="b">
            <a:noAutofit/>
          </a:bodyPr>
          <a:lstStyle/>
          <a:p>
            <a:endParaRPr lang="en-US" sz="2400" b="0" strike="noStrike" spc="-1">
              <a:latin typeface="Times New Roman"/>
            </a:endParaRPr>
          </a:p>
        </p:txBody>
      </p:sp>
      <p:sp>
        <p:nvSpPr>
          <p:cNvPr id="28" name="PlaceHolder 28"/>
          <p:cNvSpPr>
            <a:spLocks noGrp="1"/>
          </p:cNvSpPr>
          <p:nvPr>
            <p:ph type="sldNum"/>
          </p:nvPr>
        </p:nvSpPr>
        <p:spPr>
          <a:xfrm>
            <a:off x="6553080" y="6248520"/>
            <a:ext cx="2133360" cy="456840"/>
          </a:xfrm>
          <a:prstGeom prst="rect">
            <a:avLst/>
          </a:prstGeom>
        </p:spPr>
        <p:txBody>
          <a:bodyPr anchor="b">
            <a:noAutofit/>
          </a:bodyPr>
          <a:lstStyle/>
          <a:p>
            <a:pPr algn="r">
              <a:lnSpc>
                <a:spcPct val="100000"/>
              </a:lnSpc>
            </a:pPr>
            <a:fld id="{AA75555A-87D1-4986-8F30-3FE1C23434A9}" type="slidenum">
              <a:rPr lang="en-US" sz="1200" b="0" strike="noStrike" spc="-1">
                <a:solidFill>
                  <a:srgbClr val="000000"/>
                </a:solidFill>
                <a:latin typeface="Arial Black"/>
              </a:rPr>
              <a:t>‹#›</a:t>
            </a:fld>
            <a:endParaRPr lang="en-US" sz="1200" b="0" strike="noStrike" spc="-1">
              <a:latin typeface="Times New Roman"/>
            </a:endParaRPr>
          </a:p>
        </p:txBody>
      </p:sp>
      <p:sp>
        <p:nvSpPr>
          <p:cNvPr id="29" name="PlaceHolder 2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6" name="Group 1"/>
          <p:cNvGrpSpPr/>
          <p:nvPr/>
        </p:nvGrpSpPr>
        <p:grpSpPr>
          <a:xfrm>
            <a:off x="0" y="0"/>
            <a:ext cx="9143640" cy="545760"/>
            <a:chOff x="0" y="0"/>
            <a:chExt cx="9143640" cy="545760"/>
          </a:xfrm>
        </p:grpSpPr>
        <p:sp>
          <p:nvSpPr>
            <p:cNvPr id="67" name="CustomShape 2"/>
            <p:cNvSpPr/>
            <p:nvPr/>
          </p:nvSpPr>
          <p:spPr>
            <a:xfrm>
              <a:off x="0" y="0"/>
              <a:ext cx="285480" cy="533160"/>
            </a:xfrm>
            <a:prstGeom prst="rect">
              <a:avLst/>
            </a:prstGeom>
            <a:gradFill rotWithShape="0">
              <a:gsLst>
                <a:gs pos="0">
                  <a:srgbClr val="CCCCFF"/>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68" name="CustomShape 3"/>
            <p:cNvSpPr/>
            <p:nvPr/>
          </p:nvSpPr>
          <p:spPr>
            <a:xfrm>
              <a:off x="412920" y="135000"/>
              <a:ext cx="8730720" cy="274320"/>
            </a:xfrm>
            <a:prstGeom prst="rect">
              <a:avLst/>
            </a:prstGeom>
            <a:gradFill rotWithShape="0">
              <a:gsLst>
                <a:gs pos="0">
                  <a:srgbClr val="779F92"/>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69" name="CustomShape 4"/>
            <p:cNvSpPr/>
            <p:nvPr/>
          </p:nvSpPr>
          <p:spPr>
            <a:xfrm>
              <a:off x="409680" y="135000"/>
              <a:ext cx="137880" cy="14076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70" name="CustomShape 5"/>
            <p:cNvSpPr/>
            <p:nvPr/>
          </p:nvSpPr>
          <p:spPr>
            <a:xfrm>
              <a:off x="547560" y="0"/>
              <a:ext cx="13932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71" name="CustomShape 6"/>
            <p:cNvSpPr/>
            <p:nvPr/>
          </p:nvSpPr>
          <p:spPr>
            <a:xfrm>
              <a:off x="547560" y="135000"/>
              <a:ext cx="139320" cy="14076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72" name="CustomShape 7"/>
            <p:cNvSpPr/>
            <p:nvPr/>
          </p:nvSpPr>
          <p:spPr>
            <a:xfrm>
              <a:off x="274680" y="274680"/>
              <a:ext cx="13608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73" name="CustomShape 8"/>
            <p:cNvSpPr/>
            <p:nvPr/>
          </p:nvSpPr>
          <p:spPr>
            <a:xfrm>
              <a:off x="131760" y="136440"/>
              <a:ext cx="140760" cy="1378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74" name="CustomShape 9"/>
            <p:cNvSpPr/>
            <p:nvPr/>
          </p:nvSpPr>
          <p:spPr>
            <a:xfrm>
              <a:off x="409680" y="271440"/>
              <a:ext cx="137880" cy="1378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75" name="CustomShape 10"/>
            <p:cNvSpPr/>
            <p:nvPr/>
          </p:nvSpPr>
          <p:spPr>
            <a:xfrm>
              <a:off x="274680" y="409680"/>
              <a:ext cx="136080" cy="1360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grpSp>
      <p:sp>
        <p:nvSpPr>
          <p:cNvPr id="76" name="PlaceHolder 11"/>
          <p:cNvSpPr>
            <a:spLocks noGrp="1"/>
          </p:cNvSpPr>
          <p:nvPr>
            <p:ph type="title"/>
          </p:nvPr>
        </p:nvSpPr>
        <p:spPr>
          <a:xfrm>
            <a:off x="457200" y="457200"/>
            <a:ext cx="8229240" cy="1371240"/>
          </a:xfrm>
          <a:prstGeom prst="rect">
            <a:avLst/>
          </a:prstGeom>
        </p:spPr>
        <p:txBody>
          <a:bodyPr anchor="ctr">
            <a:noAutofit/>
          </a:bodyPr>
          <a:lstStyle/>
          <a:p>
            <a:pPr>
              <a:lnSpc>
                <a:spcPct val="100000"/>
              </a:lnSpc>
            </a:pPr>
            <a:r>
              <a:rPr lang="en-US" sz="4400" b="0" strike="noStrike" spc="-1">
                <a:solidFill>
                  <a:srgbClr val="000000"/>
                </a:solidFill>
                <a:latin typeface="Arial"/>
              </a:rPr>
              <a:t>Click to edit Master title style</a:t>
            </a:r>
          </a:p>
        </p:txBody>
      </p:sp>
      <p:sp>
        <p:nvSpPr>
          <p:cNvPr id="77" name="PlaceHolder 12"/>
          <p:cNvSpPr>
            <a:spLocks noGrp="1"/>
          </p:cNvSpPr>
          <p:nvPr>
            <p:ph type="body"/>
          </p:nvPr>
        </p:nvSpPr>
        <p:spPr>
          <a:xfrm>
            <a:off x="457200" y="1981080"/>
            <a:ext cx="8229240" cy="3885840"/>
          </a:xfrm>
          <a:prstGeom prst="rect">
            <a:avLst/>
          </a:prstGeom>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Click to edit Master text styles</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Second level</a:t>
            </a:r>
          </a:p>
          <a:p>
            <a:pPr marL="1143000" lvl="2" indent="-228240">
              <a:lnSpc>
                <a:spcPct val="100000"/>
              </a:lnSpc>
              <a:spcBef>
                <a:spcPts val="479"/>
              </a:spcBef>
              <a:buClr>
                <a:srgbClr val="779F92"/>
              </a:buClr>
              <a:buSzPct val="65000"/>
              <a:buFont typeface="Wingdings" charset="2"/>
              <a:buChar char=""/>
            </a:pPr>
            <a:r>
              <a:rPr lang="en-US" sz="2400" b="0" strike="noStrike" spc="-1">
                <a:solidFill>
                  <a:srgbClr val="000000"/>
                </a:solidFill>
                <a:latin typeface="Arial"/>
              </a:rPr>
              <a:t>Third level</a:t>
            </a:r>
          </a:p>
          <a:p>
            <a:pPr marL="1600200" lvl="3" indent="-228240">
              <a:lnSpc>
                <a:spcPct val="100000"/>
              </a:lnSpc>
              <a:spcBef>
                <a:spcPts val="400"/>
              </a:spcBef>
              <a:buClr>
                <a:srgbClr val="9DC2D7"/>
              </a:buClr>
              <a:buSzPct val="70000"/>
              <a:buFont typeface="Wingdings" charset="2"/>
              <a:buChar char=""/>
            </a:pPr>
            <a:r>
              <a:rPr lang="en-US" sz="2000" b="0" strike="noStrike" spc="-1">
                <a:solidFill>
                  <a:srgbClr val="000000"/>
                </a:solidFill>
                <a:latin typeface="Arial"/>
              </a:rPr>
              <a:t>Fourth level</a:t>
            </a:r>
          </a:p>
          <a:p>
            <a:pPr marL="2057400" lvl="4" indent="-228240">
              <a:lnSpc>
                <a:spcPct val="100000"/>
              </a:lnSpc>
              <a:spcBef>
                <a:spcPts val="400"/>
              </a:spcBef>
              <a:buClr>
                <a:srgbClr val="779F92"/>
              </a:buClr>
              <a:buFont typeface="Wingdings" charset="2"/>
              <a:buChar char=""/>
            </a:pPr>
            <a:r>
              <a:rPr lang="en-US" sz="2000" b="0" strike="noStrike" spc="-1">
                <a:solidFill>
                  <a:srgbClr val="000000"/>
                </a:solidFill>
                <a:latin typeface="Arial"/>
              </a:rPr>
              <a:t>Fifth level</a:t>
            </a:r>
          </a:p>
        </p:txBody>
      </p:sp>
      <p:sp>
        <p:nvSpPr>
          <p:cNvPr id="78" name="PlaceHolder 13"/>
          <p:cNvSpPr>
            <a:spLocks noGrp="1"/>
          </p:cNvSpPr>
          <p:nvPr>
            <p:ph type="ftr"/>
          </p:nvPr>
        </p:nvSpPr>
        <p:spPr>
          <a:xfrm>
            <a:off x="1476360" y="6237360"/>
            <a:ext cx="6121080" cy="456840"/>
          </a:xfrm>
          <a:prstGeom prst="rect">
            <a:avLst/>
          </a:prstGeom>
        </p:spPr>
        <p:txBody>
          <a:bodyPr anchor="b">
            <a:noAutofit/>
          </a:bodyP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5" name="Group 1"/>
          <p:cNvGrpSpPr/>
          <p:nvPr/>
        </p:nvGrpSpPr>
        <p:grpSpPr>
          <a:xfrm>
            <a:off x="0" y="0"/>
            <a:ext cx="9143640" cy="545760"/>
            <a:chOff x="0" y="0"/>
            <a:chExt cx="9143640" cy="545760"/>
          </a:xfrm>
        </p:grpSpPr>
        <p:sp>
          <p:nvSpPr>
            <p:cNvPr id="116" name="CustomShape 2"/>
            <p:cNvSpPr/>
            <p:nvPr/>
          </p:nvSpPr>
          <p:spPr>
            <a:xfrm>
              <a:off x="0" y="0"/>
              <a:ext cx="285480" cy="533160"/>
            </a:xfrm>
            <a:prstGeom prst="rect">
              <a:avLst/>
            </a:prstGeom>
            <a:gradFill rotWithShape="0">
              <a:gsLst>
                <a:gs pos="0">
                  <a:srgbClr val="CCCCFF"/>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117" name="CustomShape 3"/>
            <p:cNvSpPr/>
            <p:nvPr/>
          </p:nvSpPr>
          <p:spPr>
            <a:xfrm>
              <a:off x="412920" y="135000"/>
              <a:ext cx="8730720" cy="274320"/>
            </a:xfrm>
            <a:prstGeom prst="rect">
              <a:avLst/>
            </a:prstGeom>
            <a:gradFill rotWithShape="0">
              <a:gsLst>
                <a:gs pos="0">
                  <a:srgbClr val="779F92"/>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118" name="CustomShape 4"/>
            <p:cNvSpPr/>
            <p:nvPr/>
          </p:nvSpPr>
          <p:spPr>
            <a:xfrm>
              <a:off x="409680" y="135000"/>
              <a:ext cx="137880" cy="14076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19" name="CustomShape 5"/>
            <p:cNvSpPr/>
            <p:nvPr/>
          </p:nvSpPr>
          <p:spPr>
            <a:xfrm>
              <a:off x="547560" y="0"/>
              <a:ext cx="13932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20" name="CustomShape 6"/>
            <p:cNvSpPr/>
            <p:nvPr/>
          </p:nvSpPr>
          <p:spPr>
            <a:xfrm>
              <a:off x="547560" y="135000"/>
              <a:ext cx="139320" cy="14076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21" name="CustomShape 7"/>
            <p:cNvSpPr/>
            <p:nvPr/>
          </p:nvSpPr>
          <p:spPr>
            <a:xfrm>
              <a:off x="274680" y="274680"/>
              <a:ext cx="13608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22" name="CustomShape 8"/>
            <p:cNvSpPr/>
            <p:nvPr/>
          </p:nvSpPr>
          <p:spPr>
            <a:xfrm>
              <a:off x="131760" y="136440"/>
              <a:ext cx="140760" cy="1378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123" name="CustomShape 9"/>
            <p:cNvSpPr/>
            <p:nvPr/>
          </p:nvSpPr>
          <p:spPr>
            <a:xfrm>
              <a:off x="409680" y="271440"/>
              <a:ext cx="137880" cy="1378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24" name="CustomShape 10"/>
            <p:cNvSpPr/>
            <p:nvPr/>
          </p:nvSpPr>
          <p:spPr>
            <a:xfrm>
              <a:off x="274680" y="409680"/>
              <a:ext cx="136080" cy="1360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grpSp>
      <p:sp>
        <p:nvSpPr>
          <p:cNvPr id="125" name="PlaceHolder 11"/>
          <p:cNvSpPr>
            <a:spLocks noGrp="1"/>
          </p:cNvSpPr>
          <p:nvPr>
            <p:ph type="ftr"/>
          </p:nvPr>
        </p:nvSpPr>
        <p:spPr>
          <a:xfrm>
            <a:off x="1476360" y="6237360"/>
            <a:ext cx="6121080" cy="456840"/>
          </a:xfrm>
          <a:prstGeom prst="rect">
            <a:avLst/>
          </a:prstGeom>
        </p:spPr>
        <p:txBody>
          <a:bodyPr anchor="b">
            <a:noAutofit/>
          </a:bodyPr>
          <a:lstStyle/>
          <a:p>
            <a:endParaRPr lang="en-US" sz="2400" b="0" strike="noStrike" spc="-1">
              <a:latin typeface="Times New Roman"/>
            </a:endParaRPr>
          </a:p>
        </p:txBody>
      </p:sp>
      <p:sp>
        <p:nvSpPr>
          <p:cNvPr id="126" name="PlaceHolder 12"/>
          <p:cNvSpPr>
            <a:spLocks noGrp="1"/>
          </p:cNvSpPr>
          <p:nvPr>
            <p:ph type="title"/>
          </p:nvPr>
        </p:nvSpPr>
        <p:spPr>
          <a:xfrm>
            <a:off x="457200" y="273600"/>
            <a:ext cx="8229240" cy="1144800"/>
          </a:xfrm>
          <a:prstGeom prst="rect">
            <a:avLst/>
          </a:prstGeom>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127" name="PlaceHolder 1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4" name="Group 1"/>
          <p:cNvGrpSpPr/>
          <p:nvPr/>
        </p:nvGrpSpPr>
        <p:grpSpPr>
          <a:xfrm>
            <a:off x="0" y="0"/>
            <a:ext cx="9143640" cy="545760"/>
            <a:chOff x="0" y="0"/>
            <a:chExt cx="9143640" cy="545760"/>
          </a:xfrm>
        </p:grpSpPr>
        <p:sp>
          <p:nvSpPr>
            <p:cNvPr id="165" name="CustomShape 2"/>
            <p:cNvSpPr/>
            <p:nvPr/>
          </p:nvSpPr>
          <p:spPr>
            <a:xfrm>
              <a:off x="0" y="0"/>
              <a:ext cx="285480" cy="533160"/>
            </a:xfrm>
            <a:prstGeom prst="rect">
              <a:avLst/>
            </a:prstGeom>
            <a:gradFill rotWithShape="0">
              <a:gsLst>
                <a:gs pos="0">
                  <a:srgbClr val="CCCCFF"/>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166" name="CustomShape 3"/>
            <p:cNvSpPr/>
            <p:nvPr/>
          </p:nvSpPr>
          <p:spPr>
            <a:xfrm>
              <a:off x="412920" y="135000"/>
              <a:ext cx="8730720" cy="274320"/>
            </a:xfrm>
            <a:prstGeom prst="rect">
              <a:avLst/>
            </a:prstGeom>
            <a:gradFill rotWithShape="0">
              <a:gsLst>
                <a:gs pos="0">
                  <a:srgbClr val="779F92"/>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167" name="CustomShape 4"/>
            <p:cNvSpPr/>
            <p:nvPr/>
          </p:nvSpPr>
          <p:spPr>
            <a:xfrm>
              <a:off x="409680" y="135000"/>
              <a:ext cx="137880" cy="14076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68" name="CustomShape 5"/>
            <p:cNvSpPr/>
            <p:nvPr/>
          </p:nvSpPr>
          <p:spPr>
            <a:xfrm>
              <a:off x="547560" y="0"/>
              <a:ext cx="13932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69" name="CustomShape 6"/>
            <p:cNvSpPr/>
            <p:nvPr/>
          </p:nvSpPr>
          <p:spPr>
            <a:xfrm>
              <a:off x="547560" y="135000"/>
              <a:ext cx="139320" cy="14076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70" name="CustomShape 7"/>
            <p:cNvSpPr/>
            <p:nvPr/>
          </p:nvSpPr>
          <p:spPr>
            <a:xfrm>
              <a:off x="274680" y="274680"/>
              <a:ext cx="13608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71" name="CustomShape 8"/>
            <p:cNvSpPr/>
            <p:nvPr/>
          </p:nvSpPr>
          <p:spPr>
            <a:xfrm>
              <a:off x="131760" y="136440"/>
              <a:ext cx="140760" cy="1378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172" name="CustomShape 9"/>
            <p:cNvSpPr/>
            <p:nvPr/>
          </p:nvSpPr>
          <p:spPr>
            <a:xfrm>
              <a:off x="409680" y="271440"/>
              <a:ext cx="137880" cy="1378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73" name="CustomShape 10"/>
            <p:cNvSpPr/>
            <p:nvPr/>
          </p:nvSpPr>
          <p:spPr>
            <a:xfrm>
              <a:off x="274680" y="409680"/>
              <a:ext cx="136080" cy="1360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grpSp>
      <p:sp>
        <p:nvSpPr>
          <p:cNvPr id="174" name="PlaceHolder 11"/>
          <p:cNvSpPr>
            <a:spLocks noGrp="1"/>
          </p:cNvSpPr>
          <p:nvPr>
            <p:ph type="title"/>
          </p:nvPr>
        </p:nvSpPr>
        <p:spPr>
          <a:xfrm>
            <a:off x="457200" y="457200"/>
            <a:ext cx="8229240" cy="1371240"/>
          </a:xfrm>
          <a:prstGeom prst="rect">
            <a:avLst/>
          </a:prstGeom>
        </p:spPr>
        <p:txBody>
          <a:bodyPr anchor="ctr">
            <a:noAutofit/>
          </a:bodyPr>
          <a:lstStyle/>
          <a:p>
            <a:pPr>
              <a:lnSpc>
                <a:spcPct val="100000"/>
              </a:lnSpc>
            </a:pPr>
            <a:r>
              <a:rPr lang="en-US" sz="4400" b="0" strike="noStrike" spc="-1">
                <a:solidFill>
                  <a:srgbClr val="000000"/>
                </a:solidFill>
                <a:latin typeface="Arial"/>
              </a:rPr>
              <a:t>Click to edit Master title style</a:t>
            </a:r>
          </a:p>
        </p:txBody>
      </p:sp>
      <p:sp>
        <p:nvSpPr>
          <p:cNvPr id="175" name="PlaceHolder 12"/>
          <p:cNvSpPr>
            <a:spLocks noGrp="1"/>
          </p:cNvSpPr>
          <p:nvPr>
            <p:ph type="body"/>
          </p:nvPr>
        </p:nvSpPr>
        <p:spPr>
          <a:xfrm>
            <a:off x="457200" y="1981080"/>
            <a:ext cx="8229240" cy="1866600"/>
          </a:xfrm>
          <a:prstGeom prst="rect">
            <a:avLst/>
          </a:prstGeom>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Click to edit Master text styles</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Second level</a:t>
            </a:r>
          </a:p>
          <a:p>
            <a:pPr marL="1143000" lvl="2" indent="-228240">
              <a:lnSpc>
                <a:spcPct val="100000"/>
              </a:lnSpc>
              <a:spcBef>
                <a:spcPts val="479"/>
              </a:spcBef>
              <a:buClr>
                <a:srgbClr val="779F92"/>
              </a:buClr>
              <a:buSzPct val="65000"/>
              <a:buFont typeface="Wingdings" charset="2"/>
              <a:buChar char=""/>
            </a:pPr>
            <a:r>
              <a:rPr lang="en-US" sz="2400" b="0" strike="noStrike" spc="-1">
                <a:solidFill>
                  <a:srgbClr val="000000"/>
                </a:solidFill>
                <a:latin typeface="Arial"/>
              </a:rPr>
              <a:t>Third level</a:t>
            </a:r>
          </a:p>
          <a:p>
            <a:pPr marL="1600200" lvl="3" indent="-228240">
              <a:lnSpc>
                <a:spcPct val="100000"/>
              </a:lnSpc>
              <a:spcBef>
                <a:spcPts val="400"/>
              </a:spcBef>
              <a:buClr>
                <a:srgbClr val="9DC2D7"/>
              </a:buClr>
              <a:buSzPct val="70000"/>
              <a:buFont typeface="Wingdings" charset="2"/>
              <a:buChar char=""/>
            </a:pPr>
            <a:r>
              <a:rPr lang="en-US" sz="2000" b="0" strike="noStrike" spc="-1">
                <a:solidFill>
                  <a:srgbClr val="000000"/>
                </a:solidFill>
                <a:latin typeface="Arial"/>
              </a:rPr>
              <a:t>Fourth level</a:t>
            </a:r>
          </a:p>
          <a:p>
            <a:pPr marL="2057400" lvl="4" indent="-228240">
              <a:lnSpc>
                <a:spcPct val="100000"/>
              </a:lnSpc>
              <a:spcBef>
                <a:spcPts val="400"/>
              </a:spcBef>
              <a:buClr>
                <a:srgbClr val="779F92"/>
              </a:buClr>
              <a:buFont typeface="Wingdings" charset="2"/>
              <a:buChar char=""/>
            </a:pPr>
            <a:r>
              <a:rPr lang="en-US" sz="2000" b="0" strike="noStrike" spc="-1">
                <a:solidFill>
                  <a:srgbClr val="000000"/>
                </a:solidFill>
                <a:latin typeface="Arial"/>
              </a:rPr>
              <a:t>Fifth level</a:t>
            </a:r>
          </a:p>
        </p:txBody>
      </p:sp>
      <p:sp>
        <p:nvSpPr>
          <p:cNvPr id="176" name="PlaceHolder 13"/>
          <p:cNvSpPr>
            <a:spLocks noGrp="1"/>
          </p:cNvSpPr>
          <p:nvPr>
            <p:ph type="body"/>
          </p:nvPr>
        </p:nvSpPr>
        <p:spPr>
          <a:xfrm>
            <a:off x="457200" y="4000680"/>
            <a:ext cx="8229240" cy="1866600"/>
          </a:xfrm>
          <a:prstGeom prst="rect">
            <a:avLst/>
          </a:prstGeom>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Click to edit Master text styles</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Second level</a:t>
            </a:r>
          </a:p>
          <a:p>
            <a:pPr marL="1143000" lvl="2" indent="-228240">
              <a:lnSpc>
                <a:spcPct val="100000"/>
              </a:lnSpc>
              <a:spcBef>
                <a:spcPts val="479"/>
              </a:spcBef>
              <a:buClr>
                <a:srgbClr val="779F92"/>
              </a:buClr>
              <a:buSzPct val="65000"/>
              <a:buFont typeface="Wingdings" charset="2"/>
              <a:buChar char=""/>
            </a:pPr>
            <a:r>
              <a:rPr lang="en-US" sz="2400" b="0" strike="noStrike" spc="-1">
                <a:solidFill>
                  <a:srgbClr val="000000"/>
                </a:solidFill>
                <a:latin typeface="Arial"/>
              </a:rPr>
              <a:t>Third level</a:t>
            </a:r>
          </a:p>
          <a:p>
            <a:pPr marL="1600200" lvl="3" indent="-228240">
              <a:lnSpc>
                <a:spcPct val="100000"/>
              </a:lnSpc>
              <a:spcBef>
                <a:spcPts val="400"/>
              </a:spcBef>
              <a:buClr>
                <a:srgbClr val="9DC2D7"/>
              </a:buClr>
              <a:buSzPct val="70000"/>
              <a:buFont typeface="Wingdings" charset="2"/>
              <a:buChar char=""/>
            </a:pPr>
            <a:r>
              <a:rPr lang="en-US" sz="2000" b="0" strike="noStrike" spc="-1">
                <a:solidFill>
                  <a:srgbClr val="000000"/>
                </a:solidFill>
                <a:latin typeface="Arial"/>
              </a:rPr>
              <a:t>Fourth level</a:t>
            </a:r>
          </a:p>
          <a:p>
            <a:pPr marL="2057400" lvl="4" indent="-228240">
              <a:lnSpc>
                <a:spcPct val="100000"/>
              </a:lnSpc>
              <a:spcBef>
                <a:spcPts val="400"/>
              </a:spcBef>
              <a:buClr>
                <a:srgbClr val="779F92"/>
              </a:buClr>
              <a:buFont typeface="Wingdings" charset="2"/>
              <a:buChar char=""/>
            </a:pPr>
            <a:r>
              <a:rPr lang="en-US" sz="2000" b="0" strike="noStrike" spc="-1">
                <a:solidFill>
                  <a:srgbClr val="000000"/>
                </a:solidFill>
                <a:latin typeface="Arial"/>
              </a:rPr>
              <a:t>Fifth level</a:t>
            </a:r>
          </a:p>
        </p:txBody>
      </p:sp>
      <p:sp>
        <p:nvSpPr>
          <p:cNvPr id="177" name="PlaceHolder 14"/>
          <p:cNvSpPr>
            <a:spLocks noGrp="1"/>
          </p:cNvSpPr>
          <p:nvPr>
            <p:ph type="ftr"/>
          </p:nvPr>
        </p:nvSpPr>
        <p:spPr>
          <a:xfrm>
            <a:off x="1476360" y="6237360"/>
            <a:ext cx="6121080" cy="456840"/>
          </a:xfrm>
          <a:prstGeom prst="rect">
            <a:avLst/>
          </a:prstGeom>
        </p:spPr>
        <p:txBody>
          <a:bodyPr anchor="b">
            <a:noAutofit/>
          </a:bodyP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14" name="Group 1"/>
          <p:cNvGrpSpPr/>
          <p:nvPr/>
        </p:nvGrpSpPr>
        <p:grpSpPr>
          <a:xfrm>
            <a:off x="0" y="0"/>
            <a:ext cx="9143640" cy="545760"/>
            <a:chOff x="0" y="0"/>
            <a:chExt cx="9143640" cy="545760"/>
          </a:xfrm>
        </p:grpSpPr>
        <p:sp>
          <p:nvSpPr>
            <p:cNvPr id="215" name="CustomShape 2"/>
            <p:cNvSpPr/>
            <p:nvPr/>
          </p:nvSpPr>
          <p:spPr>
            <a:xfrm>
              <a:off x="0" y="0"/>
              <a:ext cx="285480" cy="533160"/>
            </a:xfrm>
            <a:prstGeom prst="rect">
              <a:avLst/>
            </a:prstGeom>
            <a:gradFill rotWithShape="0">
              <a:gsLst>
                <a:gs pos="0">
                  <a:srgbClr val="CCCCFF"/>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216" name="CustomShape 3"/>
            <p:cNvSpPr/>
            <p:nvPr/>
          </p:nvSpPr>
          <p:spPr>
            <a:xfrm>
              <a:off x="412920" y="135000"/>
              <a:ext cx="8730720" cy="274320"/>
            </a:xfrm>
            <a:prstGeom prst="rect">
              <a:avLst/>
            </a:prstGeom>
            <a:gradFill rotWithShape="0">
              <a:gsLst>
                <a:gs pos="0">
                  <a:srgbClr val="779F92"/>
                </a:gs>
                <a:gs pos="100000">
                  <a:srgbClr val="FFFFFF"/>
                </a:gs>
              </a:gsLst>
              <a:lin ang="0"/>
            </a:gradFill>
            <a:ln w="9360">
              <a:noFill/>
            </a:ln>
          </p:spPr>
          <p:style>
            <a:lnRef idx="0">
              <a:scrgbClr r="0" g="0" b="0"/>
            </a:lnRef>
            <a:fillRef idx="0">
              <a:scrgbClr r="0" g="0" b="0"/>
            </a:fillRef>
            <a:effectRef idx="0">
              <a:scrgbClr r="0" g="0" b="0"/>
            </a:effectRef>
            <a:fontRef idx="minor"/>
          </p:style>
        </p:sp>
        <p:sp>
          <p:nvSpPr>
            <p:cNvPr id="217" name="CustomShape 4"/>
            <p:cNvSpPr/>
            <p:nvPr/>
          </p:nvSpPr>
          <p:spPr>
            <a:xfrm>
              <a:off x="409680" y="135000"/>
              <a:ext cx="137880" cy="14076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218" name="CustomShape 5"/>
            <p:cNvSpPr/>
            <p:nvPr/>
          </p:nvSpPr>
          <p:spPr>
            <a:xfrm>
              <a:off x="547560" y="0"/>
              <a:ext cx="13932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219" name="CustomShape 6"/>
            <p:cNvSpPr/>
            <p:nvPr/>
          </p:nvSpPr>
          <p:spPr>
            <a:xfrm>
              <a:off x="547560" y="135000"/>
              <a:ext cx="139320" cy="14076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220" name="CustomShape 7"/>
            <p:cNvSpPr/>
            <p:nvPr/>
          </p:nvSpPr>
          <p:spPr>
            <a:xfrm>
              <a:off x="274680" y="274680"/>
              <a:ext cx="136080" cy="1378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221" name="CustomShape 8"/>
            <p:cNvSpPr/>
            <p:nvPr/>
          </p:nvSpPr>
          <p:spPr>
            <a:xfrm>
              <a:off x="131760" y="136440"/>
              <a:ext cx="140760" cy="1378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222" name="CustomShape 9"/>
            <p:cNvSpPr/>
            <p:nvPr/>
          </p:nvSpPr>
          <p:spPr>
            <a:xfrm>
              <a:off x="409680" y="271440"/>
              <a:ext cx="137880" cy="1378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223" name="CustomShape 10"/>
            <p:cNvSpPr/>
            <p:nvPr/>
          </p:nvSpPr>
          <p:spPr>
            <a:xfrm>
              <a:off x="274680" y="409680"/>
              <a:ext cx="136080" cy="1360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grpSp>
      <p:sp>
        <p:nvSpPr>
          <p:cNvPr id="224" name="PlaceHolder 11"/>
          <p:cNvSpPr>
            <a:spLocks noGrp="1"/>
          </p:cNvSpPr>
          <p:nvPr>
            <p:ph type="title"/>
          </p:nvPr>
        </p:nvSpPr>
        <p:spPr>
          <a:xfrm>
            <a:off x="457200" y="457200"/>
            <a:ext cx="8229240" cy="1371240"/>
          </a:xfrm>
          <a:prstGeom prst="rect">
            <a:avLst/>
          </a:prstGeom>
        </p:spPr>
        <p:txBody>
          <a:bodyPr anchor="ctr">
            <a:noAutofit/>
          </a:bodyPr>
          <a:lstStyle/>
          <a:p>
            <a:pPr>
              <a:lnSpc>
                <a:spcPct val="100000"/>
              </a:lnSpc>
            </a:pPr>
            <a:r>
              <a:rPr lang="en-US" sz="4400" b="0" strike="noStrike" spc="-1">
                <a:solidFill>
                  <a:srgbClr val="000000"/>
                </a:solidFill>
                <a:latin typeface="Arial"/>
              </a:rPr>
              <a:t>Click to edit Master title style</a:t>
            </a:r>
          </a:p>
        </p:txBody>
      </p:sp>
      <p:sp>
        <p:nvSpPr>
          <p:cNvPr id="225" name="PlaceHolder 12"/>
          <p:cNvSpPr>
            <a:spLocks noGrp="1"/>
          </p:cNvSpPr>
          <p:nvPr>
            <p:ph type="ftr"/>
          </p:nvPr>
        </p:nvSpPr>
        <p:spPr>
          <a:xfrm>
            <a:off x="1476360" y="6237360"/>
            <a:ext cx="6121080" cy="456840"/>
          </a:xfrm>
          <a:prstGeom prst="rect">
            <a:avLst/>
          </a:prstGeom>
        </p:spPr>
        <p:txBody>
          <a:bodyPr anchor="b">
            <a:noAutofit/>
          </a:bodyPr>
          <a:lstStyle/>
          <a:p>
            <a:endParaRPr lang="en-US" sz="2400" b="0" strike="noStrike" spc="-1">
              <a:latin typeface="Times New Roman"/>
            </a:endParaRPr>
          </a:p>
        </p:txBody>
      </p:sp>
      <p:sp>
        <p:nvSpPr>
          <p:cNvPr id="226" name="PlaceHolder 1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2971800" y="1828800"/>
            <a:ext cx="6019560" cy="2209320"/>
          </a:xfrm>
          <a:prstGeom prst="rect">
            <a:avLst/>
          </a:prstGeom>
          <a:noFill/>
          <a:ln w="9360">
            <a:noFill/>
          </a:ln>
        </p:spPr>
        <p:txBody>
          <a:bodyPr anchor="ctr">
            <a:noAutofit/>
          </a:bodyPr>
          <a:lstStyle/>
          <a:p>
            <a:pPr>
              <a:lnSpc>
                <a:spcPct val="100000"/>
              </a:lnSpc>
            </a:pPr>
            <a:r>
              <a:rPr lang="en-US" sz="5000" b="0" strike="noStrike" spc="-1">
                <a:solidFill>
                  <a:srgbClr val="FFFFFF"/>
                </a:solidFill>
                <a:latin typeface="Arial"/>
              </a:rPr>
              <a:t>COS 226</a:t>
            </a:r>
            <a:endParaRPr lang="en-US" sz="5000" b="0" strike="noStrike" spc="-1">
              <a:solidFill>
                <a:srgbClr val="000000"/>
              </a:solidFill>
              <a:latin typeface="Arial"/>
            </a:endParaRPr>
          </a:p>
        </p:txBody>
      </p:sp>
      <p:sp>
        <p:nvSpPr>
          <p:cNvPr id="270" name="TextShape 2"/>
          <p:cNvSpPr txBox="1"/>
          <p:nvPr/>
        </p:nvSpPr>
        <p:spPr>
          <a:xfrm>
            <a:off x="2971800" y="4267080"/>
            <a:ext cx="6019560" cy="1752120"/>
          </a:xfrm>
          <a:prstGeom prst="rect">
            <a:avLst/>
          </a:prstGeom>
          <a:noFill/>
          <a:ln w="9360">
            <a:noFill/>
          </a:ln>
        </p:spPr>
        <p:txBody>
          <a:bodyPr>
            <a:noAutofit/>
          </a:bodyPr>
          <a:lstStyle/>
          <a:p>
            <a:pPr>
              <a:lnSpc>
                <a:spcPct val="100000"/>
              </a:lnSpc>
              <a:spcBef>
                <a:spcPts val="680"/>
              </a:spcBef>
              <a:tabLst>
                <a:tab pos="0" algn="l"/>
              </a:tabLst>
            </a:pPr>
            <a:r>
              <a:rPr lang="en-US" sz="3400" b="0" strike="noStrike" spc="-1">
                <a:solidFill>
                  <a:srgbClr val="000000"/>
                </a:solidFill>
                <a:latin typeface="Arial"/>
              </a:rPr>
              <a:t>Chapter 4</a:t>
            </a:r>
            <a:endParaRPr lang="en-US" sz="3400" b="0" strike="noStrike" spc="-1">
              <a:latin typeface="Arial"/>
            </a:endParaRPr>
          </a:p>
          <a:p>
            <a:pPr>
              <a:lnSpc>
                <a:spcPct val="100000"/>
              </a:lnSpc>
              <a:spcBef>
                <a:spcPts val="680"/>
              </a:spcBef>
              <a:tabLst>
                <a:tab pos="0" algn="l"/>
              </a:tabLst>
            </a:pPr>
            <a:r>
              <a:rPr lang="en-US" sz="3400" b="0" strike="noStrike" spc="-1">
                <a:solidFill>
                  <a:srgbClr val="000000"/>
                </a:solidFill>
                <a:latin typeface="Arial"/>
              </a:rPr>
              <a:t>Foundations of Shared Memory</a:t>
            </a:r>
            <a:endParaRPr lang="en-US" sz="3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Foundations of Shared Memory </a:t>
            </a:r>
          </a:p>
        </p:txBody>
      </p:sp>
      <p:sp>
        <p:nvSpPr>
          <p:cNvPr id="410" name="CustomShape 2"/>
          <p:cNvSpPr/>
          <p:nvPr/>
        </p:nvSpPr>
        <p:spPr>
          <a:xfrm>
            <a:off x="1039680" y="1981080"/>
            <a:ext cx="7063920" cy="1065240"/>
          </a:xfrm>
          <a:prstGeom prst="rect">
            <a:avLst/>
          </a:prstGeom>
          <a:solidFill>
            <a:schemeClr val="bg1"/>
          </a:solidFill>
          <a:ln w="31680">
            <a:solidFill>
              <a:srgbClr val="0000FF"/>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0000FF"/>
                </a:solidFill>
                <a:latin typeface="Comic Sans MS"/>
              </a:rPr>
              <a:t>To understand modern multiprocessors we need to ask some basic questions …</a:t>
            </a:r>
            <a:endParaRPr lang="en-US" sz="3200" b="0" strike="noStrike" spc="-1">
              <a:latin typeface="Arial"/>
            </a:endParaRPr>
          </a:p>
        </p:txBody>
      </p:sp>
      <p:grpSp>
        <p:nvGrpSpPr>
          <p:cNvPr id="411" name="Group 3"/>
          <p:cNvGrpSpPr/>
          <p:nvPr/>
        </p:nvGrpSpPr>
        <p:grpSpPr>
          <a:xfrm>
            <a:off x="1130040" y="4305240"/>
            <a:ext cx="5638680" cy="1344240"/>
            <a:chOff x="1130040" y="4305240"/>
            <a:chExt cx="5638680" cy="1344240"/>
          </a:xfrm>
        </p:grpSpPr>
        <p:sp>
          <p:nvSpPr>
            <p:cNvPr id="412" name="CustomShape 4"/>
            <p:cNvSpPr/>
            <p:nvPr/>
          </p:nvSpPr>
          <p:spPr>
            <a:xfrm>
              <a:off x="3495960" y="5154480"/>
              <a:ext cx="853200" cy="49500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sp>
        <p:grpSp>
          <p:nvGrpSpPr>
            <p:cNvPr id="413" name="Group 5"/>
            <p:cNvGrpSpPr/>
            <p:nvPr/>
          </p:nvGrpSpPr>
          <p:grpSpPr>
            <a:xfrm>
              <a:off x="1130040" y="4305240"/>
              <a:ext cx="1460520" cy="1026720"/>
              <a:chOff x="1130040" y="4305240"/>
              <a:chExt cx="1460520" cy="1026720"/>
            </a:xfrm>
          </p:grpSpPr>
          <p:sp>
            <p:nvSpPr>
              <p:cNvPr id="414" name="CustomShape 6"/>
              <p:cNvSpPr/>
              <p:nvPr/>
            </p:nvSpPr>
            <p:spPr>
              <a:xfrm flipH="1">
                <a:off x="1129680" y="4305240"/>
                <a:ext cx="1460520" cy="102672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nvGrpSpPr>
              <p:cNvPr id="415" name="Group 7"/>
              <p:cNvGrpSpPr/>
              <p:nvPr/>
            </p:nvGrpSpPr>
            <p:grpSpPr>
              <a:xfrm>
                <a:off x="1429200" y="4449240"/>
                <a:ext cx="959400" cy="821520"/>
                <a:chOff x="1429200" y="4449240"/>
                <a:chExt cx="959400" cy="821520"/>
              </a:xfrm>
            </p:grpSpPr>
            <p:sp>
              <p:nvSpPr>
                <p:cNvPr id="416" name="CustomShape 8"/>
                <p:cNvSpPr/>
                <p:nvPr/>
              </p:nvSpPr>
              <p:spPr>
                <a:xfrm>
                  <a:off x="2237400" y="469080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17" name="CustomShape 9"/>
                <p:cNvSpPr/>
                <p:nvPr/>
              </p:nvSpPr>
              <p:spPr>
                <a:xfrm>
                  <a:off x="2018520" y="454608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18" name="CustomShape 10"/>
                <p:cNvSpPr/>
                <p:nvPr/>
              </p:nvSpPr>
              <p:spPr>
                <a:xfrm>
                  <a:off x="1782720" y="4449240"/>
                  <a:ext cx="151200" cy="289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19" name="CustomShape 11"/>
                <p:cNvSpPr/>
                <p:nvPr/>
              </p:nvSpPr>
              <p:spPr>
                <a:xfrm>
                  <a:off x="1508040" y="4449240"/>
                  <a:ext cx="830160" cy="53820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420" name="CustomShape 12"/>
                <p:cNvSpPr/>
                <p:nvPr/>
              </p:nvSpPr>
              <p:spPr>
                <a:xfrm>
                  <a:off x="1518840" y="4546080"/>
                  <a:ext cx="516600" cy="57060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421" name="CustomShape 13"/>
                <p:cNvSpPr/>
                <p:nvPr/>
              </p:nvSpPr>
              <p:spPr>
                <a:xfrm>
                  <a:off x="2018520" y="4787640"/>
                  <a:ext cx="319680" cy="329040"/>
                </a:xfrm>
                <a:custGeom>
                  <a:avLst/>
                  <a:gdLst/>
                  <a:ahLst/>
                  <a:cxnLst/>
                  <a:rect l="l" t="t" r="r" b="b"/>
                  <a:pathLst>
                    <a:path w="304" h="327">
                      <a:moveTo>
                        <a:pt x="304" y="0"/>
                      </a:moveTo>
                      <a:lnTo>
                        <a:pt x="304" y="96"/>
                      </a:lnTo>
                      <a:lnTo>
                        <a:pt x="0" y="327"/>
                      </a:lnTo>
                      <a:lnTo>
                        <a:pt x="18" y="181"/>
                      </a:lnTo>
                      <a:lnTo>
                        <a:pt x="304"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422" name="CustomShape 14"/>
                <p:cNvSpPr/>
                <p:nvPr/>
              </p:nvSpPr>
              <p:spPr>
                <a:xfrm>
                  <a:off x="1782720" y="4932720"/>
                  <a:ext cx="252360" cy="338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23" name="CustomShape 15"/>
                <p:cNvSpPr/>
                <p:nvPr/>
              </p:nvSpPr>
              <p:spPr>
                <a:xfrm>
                  <a:off x="1580760" y="4787640"/>
                  <a:ext cx="25236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24" name="CustomShape 16"/>
                <p:cNvSpPr/>
                <p:nvPr/>
              </p:nvSpPr>
              <p:spPr>
                <a:xfrm>
                  <a:off x="1429200" y="4642560"/>
                  <a:ext cx="20160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grpSp>
          <p:nvGrpSpPr>
            <p:cNvPr id="425" name="Group 17"/>
            <p:cNvGrpSpPr/>
            <p:nvPr/>
          </p:nvGrpSpPr>
          <p:grpSpPr>
            <a:xfrm>
              <a:off x="5308200" y="4305240"/>
              <a:ext cx="1460520" cy="1026720"/>
              <a:chOff x="5308200" y="4305240"/>
              <a:chExt cx="1460520" cy="1026720"/>
            </a:xfrm>
          </p:grpSpPr>
          <p:sp>
            <p:nvSpPr>
              <p:cNvPr id="426" name="CustomShape 18"/>
              <p:cNvSpPr/>
              <p:nvPr/>
            </p:nvSpPr>
            <p:spPr>
              <a:xfrm>
                <a:off x="5308200" y="4305240"/>
                <a:ext cx="1460520" cy="102672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nvGrpSpPr>
              <p:cNvPr id="427" name="Group 19"/>
              <p:cNvGrpSpPr/>
              <p:nvPr/>
            </p:nvGrpSpPr>
            <p:grpSpPr>
              <a:xfrm>
                <a:off x="5510160" y="4449240"/>
                <a:ext cx="959400" cy="821520"/>
                <a:chOff x="5510160" y="4449240"/>
                <a:chExt cx="959400" cy="821520"/>
              </a:xfrm>
            </p:grpSpPr>
            <p:sp>
              <p:nvSpPr>
                <p:cNvPr id="428" name="CustomShape 20"/>
                <p:cNvSpPr/>
                <p:nvPr/>
              </p:nvSpPr>
              <p:spPr>
                <a:xfrm flipH="1">
                  <a:off x="5510160" y="469080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29" name="CustomShape 21"/>
                <p:cNvSpPr/>
                <p:nvPr/>
              </p:nvSpPr>
              <p:spPr>
                <a:xfrm flipH="1">
                  <a:off x="5729400" y="454608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30" name="CustomShape 22"/>
                <p:cNvSpPr/>
                <p:nvPr/>
              </p:nvSpPr>
              <p:spPr>
                <a:xfrm flipH="1">
                  <a:off x="5964840" y="4449240"/>
                  <a:ext cx="151200" cy="289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31" name="CustomShape 23"/>
                <p:cNvSpPr/>
                <p:nvPr/>
              </p:nvSpPr>
              <p:spPr>
                <a:xfrm flipH="1">
                  <a:off x="5560920" y="4449240"/>
                  <a:ext cx="830160" cy="538200"/>
                </a:xfrm>
                <a:custGeom>
                  <a:avLst/>
                  <a:gdLst/>
                  <a:ahLst/>
                  <a:cxnLst/>
                  <a:rect l="l" t="t" r="r" b="b"/>
                  <a:pathLst>
                    <a:path w="789" h="535">
                      <a:moveTo>
                        <a:pt x="261" y="0"/>
                      </a:moveTo>
                      <a:lnTo>
                        <a:pt x="789" y="336"/>
                      </a:lnTo>
                      <a:lnTo>
                        <a:pt x="494" y="535"/>
                      </a:lnTo>
                      <a:lnTo>
                        <a:pt x="0" y="96"/>
                      </a:lnTo>
                      <a:lnTo>
                        <a:pt x="261"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432" name="CustomShape 24"/>
                <p:cNvSpPr/>
                <p:nvPr/>
              </p:nvSpPr>
              <p:spPr>
                <a:xfrm flipH="1">
                  <a:off x="5863320" y="4546080"/>
                  <a:ext cx="516600" cy="570600"/>
                </a:xfrm>
                <a:custGeom>
                  <a:avLst/>
                  <a:gdLst/>
                  <a:ahLst/>
                  <a:cxnLst/>
                  <a:rect l="l" t="t" r="r" b="b"/>
                  <a:pathLst>
                    <a:path w="491" h="567">
                      <a:moveTo>
                        <a:pt x="11" y="0"/>
                      </a:moveTo>
                      <a:lnTo>
                        <a:pt x="491" y="432"/>
                      </a:lnTo>
                      <a:lnTo>
                        <a:pt x="484" y="567"/>
                      </a:lnTo>
                      <a:lnTo>
                        <a:pt x="0" y="119"/>
                      </a:lnTo>
                      <a:lnTo>
                        <a:pt x="11"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433" name="CustomShape 25"/>
                <p:cNvSpPr/>
                <p:nvPr/>
              </p:nvSpPr>
              <p:spPr>
                <a:xfrm flipH="1">
                  <a:off x="5560920" y="4787640"/>
                  <a:ext cx="319680" cy="329040"/>
                </a:xfrm>
                <a:custGeom>
                  <a:avLst/>
                  <a:gdLst/>
                  <a:ahLst/>
                  <a:cxnLst/>
                  <a:rect l="l" t="t" r="r" b="b"/>
                  <a:pathLst>
                    <a:path w="304" h="327">
                      <a:moveTo>
                        <a:pt x="304" y="0"/>
                      </a:moveTo>
                      <a:lnTo>
                        <a:pt x="304" y="96"/>
                      </a:lnTo>
                      <a:lnTo>
                        <a:pt x="0" y="327"/>
                      </a:lnTo>
                      <a:lnTo>
                        <a:pt x="18" y="181"/>
                      </a:lnTo>
                      <a:lnTo>
                        <a:pt x="304"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434" name="CustomShape 26"/>
                <p:cNvSpPr/>
                <p:nvPr/>
              </p:nvSpPr>
              <p:spPr>
                <a:xfrm flipH="1">
                  <a:off x="5863320" y="4932720"/>
                  <a:ext cx="252360" cy="338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35" name="CustomShape 27"/>
                <p:cNvSpPr/>
                <p:nvPr/>
              </p:nvSpPr>
              <p:spPr>
                <a:xfrm flipH="1">
                  <a:off x="6065280" y="4787640"/>
                  <a:ext cx="25236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36" name="CustomShape 28"/>
                <p:cNvSpPr/>
                <p:nvPr/>
              </p:nvSpPr>
              <p:spPr>
                <a:xfrm flipH="1">
                  <a:off x="6267960" y="4642560"/>
                  <a:ext cx="20160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sp>
          <p:nvSpPr>
            <p:cNvPr id="437" name="CustomShape 29"/>
            <p:cNvSpPr/>
            <p:nvPr/>
          </p:nvSpPr>
          <p:spPr>
            <a:xfrm rot="21013800" flipH="1">
              <a:off x="2669400" y="4906440"/>
              <a:ext cx="512640" cy="46620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
          <p:nvSpPr>
            <p:cNvPr id="438" name="CustomShape 30"/>
            <p:cNvSpPr/>
            <p:nvPr/>
          </p:nvSpPr>
          <p:spPr>
            <a:xfrm rot="586200">
              <a:off x="4745160" y="4897080"/>
              <a:ext cx="512640" cy="46620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grpSp>
      <p:sp>
        <p:nvSpPr>
          <p:cNvPr id="439" name="CustomShape 31"/>
          <p:cNvSpPr/>
          <p:nvPr/>
        </p:nvSpPr>
        <p:spPr>
          <a:xfrm>
            <a:off x="1293840" y="2260440"/>
            <a:ext cx="7063920" cy="1065240"/>
          </a:xfrm>
          <a:prstGeom prst="rect">
            <a:avLst/>
          </a:prstGeom>
          <a:solidFill>
            <a:schemeClr val="bg1"/>
          </a:solidFill>
          <a:ln w="31680">
            <a:solidFill>
              <a:srgbClr val="0000FF"/>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0000FF"/>
                </a:solidFill>
                <a:latin typeface="Comic Sans MS"/>
              </a:rPr>
              <a:t>What is the </a:t>
            </a:r>
            <a:r>
              <a:rPr lang="en-US" sz="3200" b="0" strike="noStrike" spc="-1">
                <a:solidFill>
                  <a:srgbClr val="000000"/>
                </a:solidFill>
                <a:latin typeface="Comic Sans MS"/>
              </a:rPr>
              <a:t>weakest</a:t>
            </a:r>
            <a:r>
              <a:rPr lang="en-US" sz="3200" b="0" strike="noStrike" spc="-1">
                <a:solidFill>
                  <a:srgbClr val="0000FF"/>
                </a:solidFill>
                <a:latin typeface="Comic Sans MS"/>
              </a:rPr>
              <a:t> useful form of shared memory?</a:t>
            </a:r>
            <a:endParaRPr lang="en-US" sz="3200" b="0" strike="noStrike" spc="-1">
              <a:latin typeface="Arial"/>
            </a:endParaRPr>
          </a:p>
        </p:txBody>
      </p:sp>
      <p:sp>
        <p:nvSpPr>
          <p:cNvPr id="440" name="CustomShape 32"/>
          <p:cNvSpPr/>
          <p:nvPr/>
        </p:nvSpPr>
        <p:spPr>
          <a:xfrm>
            <a:off x="1560600" y="2540160"/>
            <a:ext cx="7063920" cy="577800"/>
          </a:xfrm>
          <a:prstGeom prst="rect">
            <a:avLst/>
          </a:prstGeom>
          <a:solidFill>
            <a:schemeClr val="bg1"/>
          </a:solidFill>
          <a:ln w="31680">
            <a:solidFill>
              <a:srgbClr val="0000FF"/>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0000FF"/>
                </a:solidFill>
                <a:latin typeface="Comic Sans MS"/>
              </a:rPr>
              <a:t>What </a:t>
            </a:r>
            <a:r>
              <a:rPr lang="en-US" sz="3200" b="0" strike="noStrike" spc="-1">
                <a:solidFill>
                  <a:srgbClr val="000000"/>
                </a:solidFill>
                <a:latin typeface="Comic Sans MS"/>
              </a:rPr>
              <a:t>can</a:t>
            </a:r>
            <a:r>
              <a:rPr lang="en-US" sz="3200" b="0" strike="noStrike" spc="-1">
                <a:solidFill>
                  <a:srgbClr val="0000FF"/>
                </a:solidFill>
                <a:latin typeface="Comic Sans MS"/>
              </a:rPr>
              <a:t> it do?</a:t>
            </a:r>
            <a:endParaRPr lang="en-US" sz="32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Foundations of Shared Memory </a:t>
            </a:r>
          </a:p>
        </p:txBody>
      </p:sp>
      <p:sp>
        <p:nvSpPr>
          <p:cNvPr id="442" name="CustomShape 2"/>
          <p:cNvSpPr/>
          <p:nvPr/>
        </p:nvSpPr>
        <p:spPr>
          <a:xfrm>
            <a:off x="1039680" y="1981080"/>
            <a:ext cx="7063920" cy="1065240"/>
          </a:xfrm>
          <a:prstGeom prst="rect">
            <a:avLst/>
          </a:prstGeom>
          <a:solidFill>
            <a:schemeClr val="bg1"/>
          </a:solidFill>
          <a:ln w="31680">
            <a:solidFill>
              <a:srgbClr val="0000FF"/>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0000FF"/>
                </a:solidFill>
                <a:latin typeface="Comic Sans MS"/>
              </a:rPr>
              <a:t>To understand modern multiprocessors we need to ask some basic questions …</a:t>
            </a:r>
            <a:endParaRPr lang="en-US" sz="3200" b="0" strike="noStrike" spc="-1">
              <a:latin typeface="Arial"/>
            </a:endParaRPr>
          </a:p>
        </p:txBody>
      </p:sp>
      <p:grpSp>
        <p:nvGrpSpPr>
          <p:cNvPr id="443" name="Group 3"/>
          <p:cNvGrpSpPr/>
          <p:nvPr/>
        </p:nvGrpSpPr>
        <p:grpSpPr>
          <a:xfrm>
            <a:off x="1130040" y="4305240"/>
            <a:ext cx="5638680" cy="1344240"/>
            <a:chOff x="1130040" y="4305240"/>
            <a:chExt cx="5638680" cy="1344240"/>
          </a:xfrm>
        </p:grpSpPr>
        <p:sp>
          <p:nvSpPr>
            <p:cNvPr id="444" name="CustomShape 4"/>
            <p:cNvSpPr/>
            <p:nvPr/>
          </p:nvSpPr>
          <p:spPr>
            <a:xfrm>
              <a:off x="3495960" y="5154480"/>
              <a:ext cx="853200" cy="49500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sp>
        <p:grpSp>
          <p:nvGrpSpPr>
            <p:cNvPr id="445" name="Group 5"/>
            <p:cNvGrpSpPr/>
            <p:nvPr/>
          </p:nvGrpSpPr>
          <p:grpSpPr>
            <a:xfrm>
              <a:off x="1130040" y="4305240"/>
              <a:ext cx="1460520" cy="1026720"/>
              <a:chOff x="1130040" y="4305240"/>
              <a:chExt cx="1460520" cy="1026720"/>
            </a:xfrm>
          </p:grpSpPr>
          <p:sp>
            <p:nvSpPr>
              <p:cNvPr id="446" name="CustomShape 6"/>
              <p:cNvSpPr/>
              <p:nvPr/>
            </p:nvSpPr>
            <p:spPr>
              <a:xfrm flipH="1">
                <a:off x="1129680" y="4305240"/>
                <a:ext cx="1460520" cy="102672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nvGrpSpPr>
              <p:cNvPr id="447" name="Group 7"/>
              <p:cNvGrpSpPr/>
              <p:nvPr/>
            </p:nvGrpSpPr>
            <p:grpSpPr>
              <a:xfrm>
                <a:off x="1429200" y="4449240"/>
                <a:ext cx="959400" cy="821520"/>
                <a:chOff x="1429200" y="4449240"/>
                <a:chExt cx="959400" cy="821520"/>
              </a:xfrm>
            </p:grpSpPr>
            <p:sp>
              <p:nvSpPr>
                <p:cNvPr id="448" name="CustomShape 8"/>
                <p:cNvSpPr/>
                <p:nvPr/>
              </p:nvSpPr>
              <p:spPr>
                <a:xfrm>
                  <a:off x="2237400" y="469080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49" name="CustomShape 9"/>
                <p:cNvSpPr/>
                <p:nvPr/>
              </p:nvSpPr>
              <p:spPr>
                <a:xfrm>
                  <a:off x="2018520" y="454608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50" name="CustomShape 10"/>
                <p:cNvSpPr/>
                <p:nvPr/>
              </p:nvSpPr>
              <p:spPr>
                <a:xfrm>
                  <a:off x="1782720" y="4449240"/>
                  <a:ext cx="151200" cy="289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51" name="CustomShape 11"/>
                <p:cNvSpPr/>
                <p:nvPr/>
              </p:nvSpPr>
              <p:spPr>
                <a:xfrm>
                  <a:off x="1508040" y="4449240"/>
                  <a:ext cx="830160" cy="53820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452" name="CustomShape 12"/>
                <p:cNvSpPr/>
                <p:nvPr/>
              </p:nvSpPr>
              <p:spPr>
                <a:xfrm>
                  <a:off x="1518840" y="4546080"/>
                  <a:ext cx="516600" cy="57060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453" name="CustomShape 13"/>
                <p:cNvSpPr/>
                <p:nvPr/>
              </p:nvSpPr>
              <p:spPr>
                <a:xfrm>
                  <a:off x="2018520" y="4787640"/>
                  <a:ext cx="319680" cy="329040"/>
                </a:xfrm>
                <a:custGeom>
                  <a:avLst/>
                  <a:gdLst/>
                  <a:ahLst/>
                  <a:cxnLst/>
                  <a:rect l="l" t="t" r="r" b="b"/>
                  <a:pathLst>
                    <a:path w="304" h="327">
                      <a:moveTo>
                        <a:pt x="304" y="0"/>
                      </a:moveTo>
                      <a:lnTo>
                        <a:pt x="304" y="96"/>
                      </a:lnTo>
                      <a:lnTo>
                        <a:pt x="0" y="327"/>
                      </a:lnTo>
                      <a:lnTo>
                        <a:pt x="18" y="181"/>
                      </a:lnTo>
                      <a:lnTo>
                        <a:pt x="304"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454" name="CustomShape 14"/>
                <p:cNvSpPr/>
                <p:nvPr/>
              </p:nvSpPr>
              <p:spPr>
                <a:xfrm>
                  <a:off x="1782720" y="4932720"/>
                  <a:ext cx="252360" cy="338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55" name="CustomShape 15"/>
                <p:cNvSpPr/>
                <p:nvPr/>
              </p:nvSpPr>
              <p:spPr>
                <a:xfrm>
                  <a:off x="1580760" y="4787640"/>
                  <a:ext cx="25236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56" name="CustomShape 16"/>
                <p:cNvSpPr/>
                <p:nvPr/>
              </p:nvSpPr>
              <p:spPr>
                <a:xfrm>
                  <a:off x="1429200" y="4642560"/>
                  <a:ext cx="20160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grpSp>
          <p:nvGrpSpPr>
            <p:cNvPr id="457" name="Group 17"/>
            <p:cNvGrpSpPr/>
            <p:nvPr/>
          </p:nvGrpSpPr>
          <p:grpSpPr>
            <a:xfrm>
              <a:off x="5308200" y="4305240"/>
              <a:ext cx="1460520" cy="1026720"/>
              <a:chOff x="5308200" y="4305240"/>
              <a:chExt cx="1460520" cy="1026720"/>
            </a:xfrm>
          </p:grpSpPr>
          <p:sp>
            <p:nvSpPr>
              <p:cNvPr id="458" name="CustomShape 18"/>
              <p:cNvSpPr/>
              <p:nvPr/>
            </p:nvSpPr>
            <p:spPr>
              <a:xfrm>
                <a:off x="5308200" y="4305240"/>
                <a:ext cx="1460520" cy="102672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nvGrpSpPr>
              <p:cNvPr id="459" name="Group 19"/>
              <p:cNvGrpSpPr/>
              <p:nvPr/>
            </p:nvGrpSpPr>
            <p:grpSpPr>
              <a:xfrm>
                <a:off x="5510160" y="4449240"/>
                <a:ext cx="959400" cy="821520"/>
                <a:chOff x="5510160" y="4449240"/>
                <a:chExt cx="959400" cy="821520"/>
              </a:xfrm>
            </p:grpSpPr>
            <p:sp>
              <p:nvSpPr>
                <p:cNvPr id="460" name="CustomShape 20"/>
                <p:cNvSpPr/>
                <p:nvPr/>
              </p:nvSpPr>
              <p:spPr>
                <a:xfrm flipH="1">
                  <a:off x="5510160" y="469080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61" name="CustomShape 21"/>
                <p:cNvSpPr/>
                <p:nvPr/>
              </p:nvSpPr>
              <p:spPr>
                <a:xfrm flipH="1">
                  <a:off x="5729400" y="454608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62" name="CustomShape 22"/>
                <p:cNvSpPr/>
                <p:nvPr/>
              </p:nvSpPr>
              <p:spPr>
                <a:xfrm flipH="1">
                  <a:off x="5964840" y="4449240"/>
                  <a:ext cx="151200" cy="289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63" name="CustomShape 23"/>
                <p:cNvSpPr/>
                <p:nvPr/>
              </p:nvSpPr>
              <p:spPr>
                <a:xfrm flipH="1">
                  <a:off x="5560920" y="4449240"/>
                  <a:ext cx="830160" cy="538200"/>
                </a:xfrm>
                <a:custGeom>
                  <a:avLst/>
                  <a:gdLst/>
                  <a:ahLst/>
                  <a:cxnLst/>
                  <a:rect l="l" t="t" r="r" b="b"/>
                  <a:pathLst>
                    <a:path w="789" h="535">
                      <a:moveTo>
                        <a:pt x="261" y="0"/>
                      </a:moveTo>
                      <a:lnTo>
                        <a:pt x="789" y="336"/>
                      </a:lnTo>
                      <a:lnTo>
                        <a:pt x="494" y="535"/>
                      </a:lnTo>
                      <a:lnTo>
                        <a:pt x="0" y="96"/>
                      </a:lnTo>
                      <a:lnTo>
                        <a:pt x="261"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464" name="CustomShape 24"/>
                <p:cNvSpPr/>
                <p:nvPr/>
              </p:nvSpPr>
              <p:spPr>
                <a:xfrm flipH="1">
                  <a:off x="5863320" y="4546080"/>
                  <a:ext cx="516600" cy="570600"/>
                </a:xfrm>
                <a:custGeom>
                  <a:avLst/>
                  <a:gdLst/>
                  <a:ahLst/>
                  <a:cxnLst/>
                  <a:rect l="l" t="t" r="r" b="b"/>
                  <a:pathLst>
                    <a:path w="491" h="567">
                      <a:moveTo>
                        <a:pt x="11" y="0"/>
                      </a:moveTo>
                      <a:lnTo>
                        <a:pt x="491" y="432"/>
                      </a:lnTo>
                      <a:lnTo>
                        <a:pt x="484" y="567"/>
                      </a:lnTo>
                      <a:lnTo>
                        <a:pt x="0" y="119"/>
                      </a:lnTo>
                      <a:lnTo>
                        <a:pt x="11"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465" name="CustomShape 25"/>
                <p:cNvSpPr/>
                <p:nvPr/>
              </p:nvSpPr>
              <p:spPr>
                <a:xfrm flipH="1">
                  <a:off x="5560920" y="4787640"/>
                  <a:ext cx="319680" cy="329040"/>
                </a:xfrm>
                <a:custGeom>
                  <a:avLst/>
                  <a:gdLst/>
                  <a:ahLst/>
                  <a:cxnLst/>
                  <a:rect l="l" t="t" r="r" b="b"/>
                  <a:pathLst>
                    <a:path w="304" h="327">
                      <a:moveTo>
                        <a:pt x="304" y="0"/>
                      </a:moveTo>
                      <a:lnTo>
                        <a:pt x="304" y="96"/>
                      </a:lnTo>
                      <a:lnTo>
                        <a:pt x="0" y="327"/>
                      </a:lnTo>
                      <a:lnTo>
                        <a:pt x="18" y="181"/>
                      </a:lnTo>
                      <a:lnTo>
                        <a:pt x="304"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466" name="CustomShape 26"/>
                <p:cNvSpPr/>
                <p:nvPr/>
              </p:nvSpPr>
              <p:spPr>
                <a:xfrm flipH="1">
                  <a:off x="5863320" y="4932720"/>
                  <a:ext cx="252360" cy="338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67" name="CustomShape 27"/>
                <p:cNvSpPr/>
                <p:nvPr/>
              </p:nvSpPr>
              <p:spPr>
                <a:xfrm flipH="1">
                  <a:off x="6065280" y="4787640"/>
                  <a:ext cx="25236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68" name="CustomShape 28"/>
                <p:cNvSpPr/>
                <p:nvPr/>
              </p:nvSpPr>
              <p:spPr>
                <a:xfrm flipH="1">
                  <a:off x="6267960" y="4642560"/>
                  <a:ext cx="20160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sp>
          <p:nvSpPr>
            <p:cNvPr id="469" name="CustomShape 29"/>
            <p:cNvSpPr/>
            <p:nvPr/>
          </p:nvSpPr>
          <p:spPr>
            <a:xfrm rot="21013800" flipH="1">
              <a:off x="2669400" y="4906440"/>
              <a:ext cx="512640" cy="46620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
          <p:nvSpPr>
            <p:cNvPr id="470" name="CustomShape 30"/>
            <p:cNvSpPr/>
            <p:nvPr/>
          </p:nvSpPr>
          <p:spPr>
            <a:xfrm rot="586200">
              <a:off x="4745160" y="4897080"/>
              <a:ext cx="512640" cy="46620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grpSp>
      <p:sp>
        <p:nvSpPr>
          <p:cNvPr id="471" name="CustomShape 31"/>
          <p:cNvSpPr/>
          <p:nvPr/>
        </p:nvSpPr>
        <p:spPr>
          <a:xfrm>
            <a:off x="1293840" y="2260440"/>
            <a:ext cx="7063920" cy="1065240"/>
          </a:xfrm>
          <a:prstGeom prst="rect">
            <a:avLst/>
          </a:prstGeom>
          <a:solidFill>
            <a:schemeClr val="bg1"/>
          </a:solidFill>
          <a:ln w="31680">
            <a:solidFill>
              <a:srgbClr val="0000FF"/>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0000FF"/>
                </a:solidFill>
                <a:latin typeface="Comic Sans MS"/>
              </a:rPr>
              <a:t>What is the </a:t>
            </a:r>
            <a:r>
              <a:rPr lang="en-US" sz="3200" b="0" strike="noStrike" spc="-1">
                <a:solidFill>
                  <a:srgbClr val="000000"/>
                </a:solidFill>
                <a:latin typeface="Comic Sans MS"/>
              </a:rPr>
              <a:t>weakest</a:t>
            </a:r>
            <a:r>
              <a:rPr lang="en-US" sz="3200" b="0" strike="noStrike" spc="-1">
                <a:solidFill>
                  <a:srgbClr val="0000FF"/>
                </a:solidFill>
                <a:latin typeface="Comic Sans MS"/>
              </a:rPr>
              <a:t> useful form of shared memory?</a:t>
            </a:r>
            <a:endParaRPr lang="en-US" sz="3200" b="0" strike="noStrike" spc="-1">
              <a:latin typeface="Arial"/>
            </a:endParaRPr>
          </a:p>
        </p:txBody>
      </p:sp>
      <p:sp>
        <p:nvSpPr>
          <p:cNvPr id="472" name="CustomShape 32"/>
          <p:cNvSpPr/>
          <p:nvPr/>
        </p:nvSpPr>
        <p:spPr>
          <a:xfrm>
            <a:off x="1560600" y="2540160"/>
            <a:ext cx="7063920" cy="577800"/>
          </a:xfrm>
          <a:prstGeom prst="rect">
            <a:avLst/>
          </a:prstGeom>
          <a:solidFill>
            <a:schemeClr val="bg1"/>
          </a:solidFill>
          <a:ln w="31680">
            <a:solidFill>
              <a:srgbClr val="0000FF"/>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0000FF"/>
                </a:solidFill>
                <a:latin typeface="Comic Sans MS"/>
              </a:rPr>
              <a:t>What </a:t>
            </a:r>
            <a:r>
              <a:rPr lang="en-US" sz="3200" b="0" strike="noStrike" spc="-1">
                <a:solidFill>
                  <a:srgbClr val="000000"/>
                </a:solidFill>
                <a:latin typeface="Comic Sans MS"/>
              </a:rPr>
              <a:t>can</a:t>
            </a:r>
            <a:r>
              <a:rPr lang="en-US" sz="3200" b="0" strike="noStrike" spc="-1">
                <a:solidFill>
                  <a:srgbClr val="0000FF"/>
                </a:solidFill>
                <a:latin typeface="Comic Sans MS"/>
              </a:rPr>
              <a:t> it do?</a:t>
            </a:r>
            <a:endParaRPr lang="en-US" sz="3200" b="0" strike="noStrike" spc="-1">
              <a:latin typeface="Arial"/>
            </a:endParaRPr>
          </a:p>
        </p:txBody>
      </p:sp>
      <p:sp>
        <p:nvSpPr>
          <p:cNvPr id="473" name="CustomShape 33"/>
          <p:cNvSpPr/>
          <p:nvPr/>
        </p:nvSpPr>
        <p:spPr>
          <a:xfrm>
            <a:off x="1776240" y="2793960"/>
            <a:ext cx="7063920" cy="577800"/>
          </a:xfrm>
          <a:prstGeom prst="rect">
            <a:avLst/>
          </a:prstGeom>
          <a:solidFill>
            <a:schemeClr val="bg1"/>
          </a:solidFill>
          <a:ln w="31680">
            <a:solidFill>
              <a:srgbClr val="0000FF"/>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0000FF"/>
                </a:solidFill>
                <a:latin typeface="Comic Sans MS"/>
              </a:rPr>
              <a:t>What </a:t>
            </a:r>
            <a:r>
              <a:rPr lang="en-US" sz="3200" b="0" strike="noStrike" spc="-1">
                <a:solidFill>
                  <a:srgbClr val="000000"/>
                </a:solidFill>
                <a:latin typeface="Comic Sans MS"/>
              </a:rPr>
              <a:t>can’t</a:t>
            </a:r>
            <a:r>
              <a:rPr lang="en-US" sz="3200" b="0" strike="noStrike" spc="-1">
                <a:solidFill>
                  <a:srgbClr val="0000FF"/>
                </a:solidFill>
                <a:latin typeface="Comic Sans MS"/>
              </a:rPr>
              <a:t> it do?</a:t>
            </a:r>
            <a:endParaRPr lang="en-US" sz="32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Register</a:t>
            </a:r>
          </a:p>
        </p:txBody>
      </p:sp>
      <p:sp>
        <p:nvSpPr>
          <p:cNvPr id="475" name="CustomShape 2"/>
          <p:cNvSpPr/>
          <p:nvPr/>
        </p:nvSpPr>
        <p:spPr>
          <a:xfrm>
            <a:off x="4191120" y="4419720"/>
            <a:ext cx="1676160" cy="76068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spcBef>
                <a:spcPts val="2200"/>
              </a:spcBef>
            </a:pPr>
            <a:r>
              <a:rPr lang="en-US" sz="4400" b="0" strike="noStrike" spc="-1">
                <a:solidFill>
                  <a:srgbClr val="0000FF"/>
                </a:solidFill>
                <a:latin typeface="Comic Sans MS"/>
              </a:rPr>
              <a:t>10011</a:t>
            </a:r>
            <a:endParaRPr lang="en-US" sz="4400" b="0" strike="noStrike" spc="-1">
              <a:latin typeface="Arial"/>
            </a:endParaRPr>
          </a:p>
        </p:txBody>
      </p:sp>
      <p:sp>
        <p:nvSpPr>
          <p:cNvPr id="476" name="CustomShape 3"/>
          <p:cNvSpPr/>
          <p:nvPr/>
        </p:nvSpPr>
        <p:spPr>
          <a:xfrm>
            <a:off x="3962520" y="4038480"/>
            <a:ext cx="2133360" cy="1523520"/>
          </a:xfrm>
          <a:prstGeom prst="wedgeRoundRectCallout">
            <a:avLst>
              <a:gd name="adj1" fmla="val -100597"/>
              <a:gd name="adj2" fmla="val -65940"/>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477" name="CustomShape 4"/>
          <p:cNvSpPr/>
          <p:nvPr/>
        </p:nvSpPr>
        <p:spPr>
          <a:xfrm>
            <a:off x="1143000" y="2666880"/>
            <a:ext cx="2819160" cy="1065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FF0000"/>
                </a:solidFill>
                <a:latin typeface="Comic Sans MS"/>
              </a:rPr>
              <a:t>Holds a (binary) value</a:t>
            </a:r>
            <a:endParaRPr lang="en-US" sz="3200" b="0" strike="noStrike" spc="-1">
              <a:latin typeface="Arial"/>
            </a:endParaRPr>
          </a:p>
        </p:txBody>
      </p:sp>
      <p:sp>
        <p:nvSpPr>
          <p:cNvPr id="478" name="CustomShape 5"/>
          <p:cNvSpPr/>
          <p:nvPr/>
        </p:nvSpPr>
        <p:spPr>
          <a:xfrm>
            <a:off x="4622760" y="622440"/>
            <a:ext cx="2806200" cy="888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omic Sans MS"/>
              </a:rPr>
              <a:t>*</a:t>
            </a:r>
            <a:endParaRPr lang="en-US" sz="4400" b="0" strike="noStrike" spc="-1">
              <a:latin typeface="Arial"/>
            </a:endParaRPr>
          </a:p>
        </p:txBody>
      </p:sp>
      <p:sp>
        <p:nvSpPr>
          <p:cNvPr id="479" name="CustomShape 6"/>
          <p:cNvSpPr/>
          <p:nvPr/>
        </p:nvSpPr>
        <p:spPr>
          <a:xfrm>
            <a:off x="1294560" y="5780160"/>
            <a:ext cx="4855320" cy="382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80000"/>
              </a:lnSpc>
              <a:spcBef>
                <a:spcPts val="479"/>
              </a:spcBef>
              <a:tabLst>
                <a:tab pos="0" algn="l"/>
              </a:tabLst>
            </a:pPr>
            <a:r>
              <a:rPr lang="en-US" sz="2400" b="1" strike="noStrike" spc="-1">
                <a:solidFill>
                  <a:srgbClr val="000000"/>
                </a:solidFill>
                <a:latin typeface="Comic Sans MS"/>
              </a:rPr>
              <a:t>* A memory location: name is historical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7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Register</a:t>
            </a:r>
          </a:p>
        </p:txBody>
      </p:sp>
      <p:sp>
        <p:nvSpPr>
          <p:cNvPr id="481" name="CustomShape 2"/>
          <p:cNvSpPr/>
          <p:nvPr/>
        </p:nvSpPr>
        <p:spPr>
          <a:xfrm>
            <a:off x="3962520" y="4038480"/>
            <a:ext cx="2133360" cy="1523520"/>
          </a:xfrm>
          <a:prstGeom prst="wedgeRoundRectCallout">
            <a:avLst>
              <a:gd name="adj1" fmla="val -136014"/>
              <a:gd name="adj2" fmla="val -95000"/>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482" name="CustomShape 3"/>
          <p:cNvSpPr/>
          <p:nvPr/>
        </p:nvSpPr>
        <p:spPr>
          <a:xfrm>
            <a:off x="463680" y="2604960"/>
            <a:ext cx="281916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FF0000"/>
                </a:solidFill>
                <a:latin typeface="Comic Sans MS"/>
              </a:rPr>
              <a:t>Can be read</a:t>
            </a:r>
            <a:endParaRPr lang="en-US" sz="3200" b="0" strike="noStrike" spc="-1">
              <a:latin typeface="Arial"/>
            </a:endParaRPr>
          </a:p>
        </p:txBody>
      </p:sp>
      <p:grpSp>
        <p:nvGrpSpPr>
          <p:cNvPr id="483" name="Group 4"/>
          <p:cNvGrpSpPr/>
          <p:nvPr/>
        </p:nvGrpSpPr>
        <p:grpSpPr>
          <a:xfrm>
            <a:off x="6705720" y="2666880"/>
            <a:ext cx="1447560" cy="1295280"/>
            <a:chOff x="6705720" y="2666880"/>
            <a:chExt cx="1447560" cy="1295280"/>
          </a:xfrm>
        </p:grpSpPr>
        <p:sp>
          <p:nvSpPr>
            <p:cNvPr id="484" name="CustomShape 5"/>
            <p:cNvSpPr/>
            <p:nvPr/>
          </p:nvSpPr>
          <p:spPr>
            <a:xfrm flipH="1">
              <a:off x="6705720" y="304812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85" name="CustomShape 6"/>
            <p:cNvSpPr/>
            <p:nvPr/>
          </p:nvSpPr>
          <p:spPr>
            <a:xfrm flipH="1">
              <a:off x="7035840" y="281952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86" name="CustomShape 7"/>
            <p:cNvSpPr/>
            <p:nvPr/>
          </p:nvSpPr>
          <p:spPr>
            <a:xfrm flipH="1">
              <a:off x="7391520" y="266688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87" name="CustomShape 8"/>
            <p:cNvSpPr/>
            <p:nvPr/>
          </p:nvSpPr>
          <p:spPr>
            <a:xfrm flipH="1">
              <a:off x="6781680" y="266688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488" name="CustomShape 9"/>
            <p:cNvSpPr/>
            <p:nvPr/>
          </p:nvSpPr>
          <p:spPr>
            <a:xfrm flipH="1">
              <a:off x="7238880" y="281952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489" name="CustomShape 10"/>
            <p:cNvSpPr/>
            <p:nvPr/>
          </p:nvSpPr>
          <p:spPr>
            <a:xfrm flipH="1">
              <a:off x="6781680" y="320040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490" name="CustomShape 11"/>
            <p:cNvSpPr/>
            <p:nvPr/>
          </p:nvSpPr>
          <p:spPr>
            <a:xfrm flipH="1">
              <a:off x="7238160" y="342900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91" name="CustomShape 12"/>
            <p:cNvSpPr/>
            <p:nvPr/>
          </p:nvSpPr>
          <p:spPr>
            <a:xfrm flipH="1">
              <a:off x="7543080" y="320040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92" name="CustomShape 13"/>
            <p:cNvSpPr/>
            <p:nvPr/>
          </p:nvSpPr>
          <p:spPr>
            <a:xfrm flipH="1">
              <a:off x="7848720" y="297180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493" name="CustomShape 14"/>
          <p:cNvSpPr/>
          <p:nvPr/>
        </p:nvSpPr>
        <p:spPr>
          <a:xfrm>
            <a:off x="3886200" y="1752480"/>
            <a:ext cx="2819160" cy="1066320"/>
          </a:xfrm>
          <a:prstGeom prst="cloudCallout">
            <a:avLst>
              <a:gd name="adj1" fmla="val 45102"/>
              <a:gd name="adj2" fmla="val 82292"/>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FF"/>
                </a:solidFill>
                <a:latin typeface="Comic Sans MS"/>
              </a:rPr>
              <a:t>10011</a:t>
            </a:r>
            <a:endParaRPr lang="en-US" sz="4400" b="0" strike="noStrike" spc="-1">
              <a:latin typeface="Arial"/>
            </a:endParaRPr>
          </a:p>
        </p:txBody>
      </p:sp>
      <p:sp>
        <p:nvSpPr>
          <p:cNvPr id="494" name="CustomShape 15"/>
          <p:cNvSpPr/>
          <p:nvPr/>
        </p:nvSpPr>
        <p:spPr>
          <a:xfrm>
            <a:off x="4191120" y="4419720"/>
            <a:ext cx="1676160" cy="76068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spcBef>
                <a:spcPts val="2200"/>
              </a:spcBef>
            </a:pPr>
            <a:r>
              <a:rPr lang="en-US" sz="4400" b="0" strike="noStrike" spc="-1">
                <a:solidFill>
                  <a:srgbClr val="0000FF"/>
                </a:solidFill>
                <a:latin typeface="Comic Sans MS"/>
              </a:rPr>
              <a:t>10011</a:t>
            </a:r>
            <a:endParaRPr lang="en-US" sz="4400" b="0" strike="noStrike" spc="-1">
              <a:latin typeface="Arial"/>
            </a:endParaRPr>
          </a:p>
        </p:txBody>
      </p:sp>
      <p:sp>
        <p:nvSpPr>
          <p:cNvPr id="495" name="CustomShape 16"/>
          <p:cNvSpPr/>
          <p:nvPr/>
        </p:nvSpPr>
        <p:spPr>
          <a:xfrm rot="586200">
            <a:off x="6024240" y="3584520"/>
            <a:ext cx="837720" cy="76176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Register</a:t>
            </a:r>
          </a:p>
        </p:txBody>
      </p:sp>
      <p:sp>
        <p:nvSpPr>
          <p:cNvPr id="497" name="CustomShape 2"/>
          <p:cNvSpPr/>
          <p:nvPr/>
        </p:nvSpPr>
        <p:spPr>
          <a:xfrm>
            <a:off x="3962520" y="4038480"/>
            <a:ext cx="2133360" cy="1523520"/>
          </a:xfrm>
          <a:prstGeom prst="wedgeRoundRectCallout">
            <a:avLst>
              <a:gd name="adj1" fmla="val 79315"/>
              <a:gd name="adj2" fmla="val -105833"/>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498" name="CustomShape 3"/>
          <p:cNvSpPr/>
          <p:nvPr/>
        </p:nvSpPr>
        <p:spPr>
          <a:xfrm>
            <a:off x="5443560" y="2082960"/>
            <a:ext cx="281916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FF0000"/>
                </a:solidFill>
                <a:latin typeface="Comic Sans MS"/>
              </a:rPr>
              <a:t>Can be written</a:t>
            </a:r>
            <a:endParaRPr lang="en-US" sz="3200" b="0" strike="noStrike" spc="-1">
              <a:latin typeface="Arial"/>
            </a:endParaRPr>
          </a:p>
        </p:txBody>
      </p:sp>
      <p:grpSp>
        <p:nvGrpSpPr>
          <p:cNvPr id="499" name="Group 4"/>
          <p:cNvGrpSpPr/>
          <p:nvPr/>
        </p:nvGrpSpPr>
        <p:grpSpPr>
          <a:xfrm>
            <a:off x="990720" y="2590920"/>
            <a:ext cx="1752120" cy="1523520"/>
            <a:chOff x="990720" y="2590920"/>
            <a:chExt cx="1752120" cy="1523520"/>
          </a:xfrm>
        </p:grpSpPr>
        <p:grpSp>
          <p:nvGrpSpPr>
            <p:cNvPr id="500" name="Group 5"/>
            <p:cNvGrpSpPr/>
            <p:nvPr/>
          </p:nvGrpSpPr>
          <p:grpSpPr>
            <a:xfrm>
              <a:off x="990720" y="2590920"/>
              <a:ext cx="1447200" cy="1294920"/>
              <a:chOff x="990720" y="2590920"/>
              <a:chExt cx="1447200" cy="1294920"/>
            </a:xfrm>
          </p:grpSpPr>
          <p:sp>
            <p:nvSpPr>
              <p:cNvPr id="501" name="CustomShape 6"/>
              <p:cNvSpPr/>
              <p:nvPr/>
            </p:nvSpPr>
            <p:spPr>
              <a:xfrm>
                <a:off x="2209680" y="2971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02" name="CustomShape 7"/>
              <p:cNvSpPr/>
              <p:nvPr/>
            </p:nvSpPr>
            <p:spPr>
              <a:xfrm>
                <a:off x="1879560" y="27432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03" name="CustomShape 8"/>
              <p:cNvSpPr/>
              <p:nvPr/>
            </p:nvSpPr>
            <p:spPr>
              <a:xfrm>
                <a:off x="1523880" y="25909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04" name="CustomShape 9"/>
              <p:cNvSpPr/>
              <p:nvPr/>
            </p:nvSpPr>
            <p:spPr>
              <a:xfrm>
                <a:off x="1109520" y="25909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05" name="CustomShape 10"/>
              <p:cNvSpPr/>
              <p:nvPr/>
            </p:nvSpPr>
            <p:spPr>
              <a:xfrm>
                <a:off x="1125360" y="27432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06" name="CustomShape 11"/>
              <p:cNvSpPr/>
              <p:nvPr/>
            </p:nvSpPr>
            <p:spPr>
              <a:xfrm>
                <a:off x="1879560" y="31240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07" name="CustomShape 12"/>
              <p:cNvSpPr/>
              <p:nvPr/>
            </p:nvSpPr>
            <p:spPr>
              <a:xfrm>
                <a:off x="1523880" y="33526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08" name="CustomShape 13"/>
              <p:cNvSpPr/>
              <p:nvPr/>
            </p:nvSpPr>
            <p:spPr>
              <a:xfrm>
                <a:off x="1219320" y="31240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09" name="CustomShape 14"/>
              <p:cNvSpPr/>
              <p:nvPr/>
            </p:nvSpPr>
            <p:spPr>
              <a:xfrm>
                <a:off x="990720" y="28954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510" name="CustomShape 15"/>
            <p:cNvSpPr/>
            <p:nvPr/>
          </p:nvSpPr>
          <p:spPr>
            <a:xfrm>
              <a:off x="1523880" y="38098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511" name="CustomShape 16"/>
          <p:cNvSpPr/>
          <p:nvPr/>
        </p:nvSpPr>
        <p:spPr>
          <a:xfrm>
            <a:off x="4191120" y="4419720"/>
            <a:ext cx="1676160" cy="76068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spcBef>
                <a:spcPts val="2200"/>
              </a:spcBef>
            </a:pPr>
            <a:r>
              <a:rPr lang="en-US" sz="4400" b="0" strike="noStrike" spc="-1">
                <a:solidFill>
                  <a:srgbClr val="0000FF"/>
                </a:solidFill>
                <a:latin typeface="Comic Sans MS"/>
              </a:rPr>
              <a:t>10011</a:t>
            </a:r>
            <a:endParaRPr lang="en-US" sz="4400" b="0" strike="noStrike" spc="-1">
              <a:latin typeface="Arial"/>
            </a:endParaRPr>
          </a:p>
        </p:txBody>
      </p:sp>
      <p:sp>
        <p:nvSpPr>
          <p:cNvPr id="512" name="CustomShape 17"/>
          <p:cNvSpPr/>
          <p:nvPr/>
        </p:nvSpPr>
        <p:spPr>
          <a:xfrm>
            <a:off x="2438280" y="3924360"/>
            <a:ext cx="1828440" cy="760680"/>
          </a:xfrm>
          <a:prstGeom prst="rect">
            <a:avLst/>
          </a:prstGeom>
          <a:solidFill>
            <a:schemeClr val="bg1"/>
          </a:solidFill>
          <a:ln w="38160">
            <a:solidFill>
              <a:schemeClr val="tx1"/>
            </a:solidFill>
            <a:prstDash val="dash"/>
            <a:miter/>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spcBef>
                <a:spcPts val="2200"/>
              </a:spcBef>
            </a:pPr>
            <a:r>
              <a:rPr lang="en-US" sz="4400" b="0" strike="noStrike" spc="-1">
                <a:solidFill>
                  <a:srgbClr val="0000FF"/>
                </a:solidFill>
                <a:latin typeface="Comic Sans MS"/>
              </a:rPr>
              <a:t>01100</a:t>
            </a:r>
            <a:endParaRPr lang="en-US" sz="4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1"/>
          <p:cNvSpPr/>
          <p:nvPr/>
        </p:nvSpPr>
        <p:spPr>
          <a:xfrm>
            <a:off x="811080" y="1969920"/>
            <a:ext cx="7521120" cy="162540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70000"/>
              </a:lnSpc>
              <a:spcBef>
                <a:spcPts val="839"/>
              </a:spcBef>
            </a:pPr>
            <a:r>
              <a:rPr lang="en-US" sz="2800" b="1" strike="noStrike" spc="-1">
                <a:solidFill>
                  <a:srgbClr val="000000"/>
                </a:solidFill>
                <a:latin typeface="Lucida Console"/>
              </a:rPr>
              <a:t>public interface Register&lt;T&gt; {</a:t>
            </a:r>
            <a:endParaRPr lang="en-US" sz="2800" b="0" strike="noStrike" spc="-1">
              <a:latin typeface="Arial"/>
            </a:endParaRPr>
          </a:p>
          <a:p>
            <a:pPr>
              <a:lnSpc>
                <a:spcPct val="70000"/>
              </a:lnSpc>
              <a:spcBef>
                <a:spcPts val="839"/>
              </a:spcBef>
            </a:pPr>
            <a:r>
              <a:rPr lang="en-US" sz="2800" b="1" strike="noStrike" spc="-1">
                <a:solidFill>
                  <a:srgbClr val="000000"/>
                </a:solidFill>
                <a:latin typeface="Lucida Console"/>
              </a:rPr>
              <a:t>  public T read();  </a:t>
            </a:r>
            <a:endParaRPr lang="en-US" sz="2800" b="0" strike="noStrike" spc="-1">
              <a:latin typeface="Arial"/>
            </a:endParaRPr>
          </a:p>
          <a:p>
            <a:pPr>
              <a:lnSpc>
                <a:spcPct val="70000"/>
              </a:lnSpc>
              <a:spcBef>
                <a:spcPts val="839"/>
              </a:spcBef>
            </a:pPr>
            <a:r>
              <a:rPr lang="en-US" sz="2800" b="1" strike="noStrike" spc="-1">
                <a:solidFill>
                  <a:srgbClr val="000000"/>
                </a:solidFill>
                <a:latin typeface="Lucida Console"/>
              </a:rPr>
              <a:t>  public void write(T v);</a:t>
            </a:r>
            <a:endParaRPr lang="en-US" sz="2800" b="0" strike="noStrike" spc="-1">
              <a:latin typeface="Arial"/>
            </a:endParaRPr>
          </a:p>
          <a:p>
            <a:pPr>
              <a:lnSpc>
                <a:spcPct val="100000"/>
              </a:lnSpc>
            </a:pPr>
            <a:r>
              <a:rPr lang="en-US" sz="2800" b="1" strike="noStrike" spc="-1">
                <a:solidFill>
                  <a:srgbClr val="000000"/>
                </a:solidFill>
                <a:latin typeface="Lucida Console"/>
              </a:rPr>
              <a:t>}</a:t>
            </a:r>
            <a:endParaRPr lang="en-US" sz="2800" b="0" strike="noStrike" spc="-1">
              <a:latin typeface="Arial"/>
            </a:endParaRPr>
          </a:p>
        </p:txBody>
      </p:sp>
      <p:sp>
        <p:nvSpPr>
          <p:cNvPr id="514" name="TextShape 2"/>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Registers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811080" y="1969920"/>
            <a:ext cx="7521120" cy="162540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70000"/>
              </a:lnSpc>
              <a:spcBef>
                <a:spcPts val="839"/>
              </a:spcBef>
            </a:pPr>
            <a:r>
              <a:rPr lang="en-US" sz="2800" b="1" strike="noStrike" spc="-1">
                <a:solidFill>
                  <a:srgbClr val="000000"/>
                </a:solidFill>
                <a:latin typeface="Lucida Console"/>
              </a:rPr>
              <a:t>public interface Register&lt;T&gt; {</a:t>
            </a:r>
            <a:endParaRPr lang="en-US" sz="2800" b="0" strike="noStrike" spc="-1">
              <a:latin typeface="Arial"/>
            </a:endParaRPr>
          </a:p>
          <a:p>
            <a:pPr>
              <a:lnSpc>
                <a:spcPct val="70000"/>
              </a:lnSpc>
              <a:spcBef>
                <a:spcPts val="839"/>
              </a:spcBef>
            </a:pPr>
            <a:r>
              <a:rPr lang="en-US" sz="2800" b="1" strike="noStrike" spc="-1">
                <a:solidFill>
                  <a:srgbClr val="000000"/>
                </a:solidFill>
                <a:latin typeface="Lucida Console"/>
              </a:rPr>
              <a:t>  public T read();  </a:t>
            </a:r>
            <a:endParaRPr lang="en-US" sz="2800" b="0" strike="noStrike" spc="-1">
              <a:latin typeface="Arial"/>
            </a:endParaRPr>
          </a:p>
          <a:p>
            <a:pPr>
              <a:lnSpc>
                <a:spcPct val="70000"/>
              </a:lnSpc>
              <a:spcBef>
                <a:spcPts val="839"/>
              </a:spcBef>
            </a:pPr>
            <a:r>
              <a:rPr lang="en-US" sz="2800" b="1" strike="noStrike" spc="-1">
                <a:solidFill>
                  <a:srgbClr val="000000"/>
                </a:solidFill>
                <a:latin typeface="Lucida Console"/>
              </a:rPr>
              <a:t>  public void write(T v);</a:t>
            </a:r>
            <a:endParaRPr lang="en-US" sz="2800" b="0" strike="noStrike" spc="-1">
              <a:latin typeface="Arial"/>
            </a:endParaRPr>
          </a:p>
          <a:p>
            <a:pPr>
              <a:lnSpc>
                <a:spcPct val="100000"/>
              </a:lnSpc>
            </a:pPr>
            <a:r>
              <a:rPr lang="en-US" sz="2800" b="1" strike="noStrike" spc="-1">
                <a:solidFill>
                  <a:srgbClr val="000000"/>
                </a:solidFill>
                <a:latin typeface="Lucida Console"/>
              </a:rPr>
              <a:t>}</a:t>
            </a:r>
            <a:endParaRPr lang="en-US" sz="2800" b="0" strike="noStrike" spc="-1">
              <a:latin typeface="Arial"/>
            </a:endParaRPr>
          </a:p>
        </p:txBody>
      </p:sp>
      <p:sp>
        <p:nvSpPr>
          <p:cNvPr id="516" name="TextShape 2"/>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Registers</a:t>
            </a:r>
          </a:p>
        </p:txBody>
      </p:sp>
      <p:sp>
        <p:nvSpPr>
          <p:cNvPr id="517" name="CustomShape 3"/>
          <p:cNvSpPr/>
          <p:nvPr/>
        </p:nvSpPr>
        <p:spPr>
          <a:xfrm>
            <a:off x="6235560" y="1943280"/>
            <a:ext cx="799920" cy="406080"/>
          </a:xfrm>
          <a:prstGeom prst="wedgeRoundRectCallout">
            <a:avLst>
              <a:gd name="adj1" fmla="val -154366"/>
              <a:gd name="adj2" fmla="val 600000"/>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518" name="CustomShape 4"/>
          <p:cNvSpPr/>
          <p:nvPr/>
        </p:nvSpPr>
        <p:spPr>
          <a:xfrm>
            <a:off x="3098880" y="4508640"/>
            <a:ext cx="5405040" cy="1065240"/>
          </a:xfrm>
          <a:prstGeom prst="rect">
            <a:avLst/>
          </a:prstGeom>
          <a:noFill/>
          <a:ln w="9360">
            <a:solidFill>
              <a:srgbClr val="FFFFCC"/>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000000"/>
                </a:solidFill>
                <a:latin typeface="Comic Sans MS"/>
              </a:rPr>
              <a:t>Type</a:t>
            </a:r>
            <a:r>
              <a:rPr lang="en-US" sz="3200" b="0" strike="noStrike" spc="-1">
                <a:solidFill>
                  <a:srgbClr val="FF0000"/>
                </a:solidFill>
                <a:latin typeface="Comic Sans MS"/>
              </a:rPr>
              <a:t> of register</a:t>
            </a:r>
            <a:endParaRPr lang="en-US" sz="3200" b="0" strike="noStrike" spc="-1">
              <a:latin typeface="Arial"/>
            </a:endParaRPr>
          </a:p>
          <a:p>
            <a:pPr algn="ctr">
              <a:lnSpc>
                <a:spcPct val="100000"/>
              </a:lnSpc>
            </a:pPr>
            <a:r>
              <a:rPr lang="en-US" sz="3200" b="0" strike="noStrike" spc="-1">
                <a:solidFill>
                  <a:srgbClr val="FF0000"/>
                </a:solidFill>
                <a:latin typeface="Comic Sans MS"/>
              </a:rPr>
              <a:t>(usually Boolean or </a:t>
            </a:r>
            <a:r>
              <a:rPr lang="en-US" sz="3200" b="0" strike="noStrike" spc="-1">
                <a:solidFill>
                  <a:srgbClr val="000000"/>
                </a:solidFill>
                <a:latin typeface="Comic Sans MS"/>
              </a:rPr>
              <a:t>m</a:t>
            </a:r>
            <a:r>
              <a:rPr lang="en-US" sz="3200" b="0" strike="noStrike" spc="-1">
                <a:solidFill>
                  <a:srgbClr val="FF0000"/>
                </a:solidFill>
                <a:latin typeface="Comic Sans MS"/>
              </a:rPr>
              <a:t>-bit Integer)</a:t>
            </a:r>
            <a:endParaRPr lang="en-US" sz="3200" b="0" strike="noStrike" spc="-1">
              <a:latin typeface="Arial"/>
            </a:endParaRPr>
          </a:p>
        </p:txBody>
      </p:sp>
      <p:sp>
        <p:nvSpPr>
          <p:cNvPr id="519" name="CustomShape 5"/>
          <p:cNvSpPr/>
          <p:nvPr/>
        </p:nvSpPr>
        <p:spPr>
          <a:xfrm>
            <a:off x="2781360" y="2374920"/>
            <a:ext cx="444240" cy="406080"/>
          </a:xfrm>
          <a:prstGeom prst="wedgeRoundRectCallout">
            <a:avLst>
              <a:gd name="adj1" fmla="val 419287"/>
              <a:gd name="adj2" fmla="val 496875"/>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520" name="CustomShape 6"/>
          <p:cNvSpPr/>
          <p:nvPr/>
        </p:nvSpPr>
        <p:spPr>
          <a:xfrm>
            <a:off x="5092560" y="2755800"/>
            <a:ext cx="837720" cy="469440"/>
          </a:xfrm>
          <a:prstGeom prst="wedgeRoundRectCallout">
            <a:avLst>
              <a:gd name="adj1" fmla="val -42046"/>
              <a:gd name="adj2" fmla="val 341894"/>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4191120" y="4419720"/>
            <a:ext cx="1676160" cy="76068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spcBef>
                <a:spcPts val="2200"/>
              </a:spcBef>
            </a:pPr>
            <a:r>
              <a:rPr lang="en-US" sz="4400" b="0" strike="noStrike" spc="-1">
                <a:solidFill>
                  <a:srgbClr val="0000FF"/>
                </a:solidFill>
                <a:latin typeface="Comic Sans MS"/>
              </a:rPr>
              <a:t>10011</a:t>
            </a:r>
            <a:endParaRPr lang="en-US" sz="4400" b="0" strike="noStrike" spc="-1">
              <a:latin typeface="Arial"/>
            </a:endParaRPr>
          </a:p>
        </p:txBody>
      </p:sp>
      <p:sp>
        <p:nvSpPr>
          <p:cNvPr id="522" name="TextShape 2"/>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Single-Reader/Single-Writer Register</a:t>
            </a:r>
          </a:p>
        </p:txBody>
      </p:sp>
      <p:grpSp>
        <p:nvGrpSpPr>
          <p:cNvPr id="523" name="Group 3"/>
          <p:cNvGrpSpPr/>
          <p:nvPr/>
        </p:nvGrpSpPr>
        <p:grpSpPr>
          <a:xfrm>
            <a:off x="990720" y="2590920"/>
            <a:ext cx="1752120" cy="1523520"/>
            <a:chOff x="990720" y="2590920"/>
            <a:chExt cx="1752120" cy="1523520"/>
          </a:xfrm>
        </p:grpSpPr>
        <p:grpSp>
          <p:nvGrpSpPr>
            <p:cNvPr id="524" name="Group 4"/>
            <p:cNvGrpSpPr/>
            <p:nvPr/>
          </p:nvGrpSpPr>
          <p:grpSpPr>
            <a:xfrm>
              <a:off x="990720" y="2590920"/>
              <a:ext cx="1447200" cy="1294920"/>
              <a:chOff x="990720" y="2590920"/>
              <a:chExt cx="1447200" cy="1294920"/>
            </a:xfrm>
          </p:grpSpPr>
          <p:sp>
            <p:nvSpPr>
              <p:cNvPr id="525" name="CustomShape 5"/>
              <p:cNvSpPr/>
              <p:nvPr/>
            </p:nvSpPr>
            <p:spPr>
              <a:xfrm>
                <a:off x="2209680" y="2971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26" name="CustomShape 6"/>
              <p:cNvSpPr/>
              <p:nvPr/>
            </p:nvSpPr>
            <p:spPr>
              <a:xfrm>
                <a:off x="1879560" y="27432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27" name="CustomShape 7"/>
              <p:cNvSpPr/>
              <p:nvPr/>
            </p:nvSpPr>
            <p:spPr>
              <a:xfrm>
                <a:off x="1523880" y="25909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28" name="CustomShape 8"/>
              <p:cNvSpPr/>
              <p:nvPr/>
            </p:nvSpPr>
            <p:spPr>
              <a:xfrm>
                <a:off x="1109520" y="25909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29" name="CustomShape 9"/>
              <p:cNvSpPr/>
              <p:nvPr/>
            </p:nvSpPr>
            <p:spPr>
              <a:xfrm>
                <a:off x="1125360" y="27432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30" name="CustomShape 10"/>
              <p:cNvSpPr/>
              <p:nvPr/>
            </p:nvSpPr>
            <p:spPr>
              <a:xfrm>
                <a:off x="1879560" y="31240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31" name="CustomShape 11"/>
              <p:cNvSpPr/>
              <p:nvPr/>
            </p:nvSpPr>
            <p:spPr>
              <a:xfrm>
                <a:off x="1523880" y="33526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32" name="CustomShape 12"/>
              <p:cNvSpPr/>
              <p:nvPr/>
            </p:nvSpPr>
            <p:spPr>
              <a:xfrm>
                <a:off x="1219320" y="31240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33" name="CustomShape 13"/>
              <p:cNvSpPr/>
              <p:nvPr/>
            </p:nvSpPr>
            <p:spPr>
              <a:xfrm>
                <a:off x="990720" y="28954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534" name="CustomShape 14"/>
            <p:cNvSpPr/>
            <p:nvPr/>
          </p:nvSpPr>
          <p:spPr>
            <a:xfrm>
              <a:off x="1523880" y="38098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535" name="CustomShape 15"/>
          <p:cNvSpPr/>
          <p:nvPr/>
        </p:nvSpPr>
        <p:spPr>
          <a:xfrm>
            <a:off x="2438280" y="3924360"/>
            <a:ext cx="1828440" cy="760680"/>
          </a:xfrm>
          <a:prstGeom prst="rect">
            <a:avLst/>
          </a:prstGeom>
          <a:solidFill>
            <a:schemeClr val="bg1"/>
          </a:solidFill>
          <a:ln w="38160">
            <a:solidFill>
              <a:schemeClr val="tx1"/>
            </a:solidFill>
            <a:prstDash val="dash"/>
            <a:miter/>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spcBef>
                <a:spcPts val="2200"/>
              </a:spcBef>
            </a:pPr>
            <a:r>
              <a:rPr lang="en-US" sz="4400" b="0" strike="noStrike" spc="-1">
                <a:solidFill>
                  <a:srgbClr val="0000FF"/>
                </a:solidFill>
                <a:latin typeface="Comic Sans MS"/>
              </a:rPr>
              <a:t>01100</a:t>
            </a:r>
            <a:endParaRPr lang="en-US" sz="4400" b="0" strike="noStrike" spc="-1">
              <a:latin typeface="Arial"/>
            </a:endParaRPr>
          </a:p>
        </p:txBody>
      </p:sp>
      <p:grpSp>
        <p:nvGrpSpPr>
          <p:cNvPr id="536" name="Group 16"/>
          <p:cNvGrpSpPr/>
          <p:nvPr/>
        </p:nvGrpSpPr>
        <p:grpSpPr>
          <a:xfrm>
            <a:off x="6858000" y="3276720"/>
            <a:ext cx="1447560" cy="1294920"/>
            <a:chOff x="6858000" y="3276720"/>
            <a:chExt cx="1447560" cy="1294920"/>
          </a:xfrm>
        </p:grpSpPr>
        <p:sp>
          <p:nvSpPr>
            <p:cNvPr id="537" name="CustomShape 17"/>
            <p:cNvSpPr/>
            <p:nvPr/>
          </p:nvSpPr>
          <p:spPr>
            <a:xfrm flipH="1">
              <a:off x="6858000" y="36576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38" name="CustomShape 18"/>
            <p:cNvSpPr/>
            <p:nvPr/>
          </p:nvSpPr>
          <p:spPr>
            <a:xfrm flipH="1">
              <a:off x="7188120" y="34290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39" name="CustomShape 19"/>
            <p:cNvSpPr/>
            <p:nvPr/>
          </p:nvSpPr>
          <p:spPr>
            <a:xfrm flipH="1">
              <a:off x="7543800" y="32767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40" name="CustomShape 20"/>
            <p:cNvSpPr/>
            <p:nvPr/>
          </p:nvSpPr>
          <p:spPr>
            <a:xfrm flipH="1">
              <a:off x="6934320" y="32767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541" name="CustomShape 21"/>
            <p:cNvSpPr/>
            <p:nvPr/>
          </p:nvSpPr>
          <p:spPr>
            <a:xfrm flipH="1">
              <a:off x="7391520" y="34290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542" name="CustomShape 22"/>
            <p:cNvSpPr/>
            <p:nvPr/>
          </p:nvSpPr>
          <p:spPr>
            <a:xfrm flipH="1">
              <a:off x="6934320" y="38098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543" name="CustomShape 23"/>
            <p:cNvSpPr/>
            <p:nvPr/>
          </p:nvSpPr>
          <p:spPr>
            <a:xfrm flipH="1">
              <a:off x="7390800" y="40384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44" name="CustomShape 24"/>
            <p:cNvSpPr/>
            <p:nvPr/>
          </p:nvSpPr>
          <p:spPr>
            <a:xfrm flipH="1">
              <a:off x="7695360" y="38098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45" name="CustomShape 25"/>
            <p:cNvSpPr/>
            <p:nvPr/>
          </p:nvSpPr>
          <p:spPr>
            <a:xfrm flipH="1">
              <a:off x="8001000" y="35812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546" name="CustomShape 26"/>
          <p:cNvSpPr/>
          <p:nvPr/>
        </p:nvSpPr>
        <p:spPr>
          <a:xfrm>
            <a:off x="4038480" y="2362320"/>
            <a:ext cx="2819160" cy="1066320"/>
          </a:xfrm>
          <a:prstGeom prst="cloudCallout">
            <a:avLst>
              <a:gd name="adj1" fmla="val 45102"/>
              <a:gd name="adj2" fmla="val 82292"/>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FF"/>
                </a:solidFill>
                <a:latin typeface="Comic Sans MS"/>
              </a:rPr>
              <a:t>10011</a:t>
            </a:r>
            <a:endParaRPr lang="en-US" sz="4400" b="0" strike="noStrike" spc="-1">
              <a:latin typeface="Arial"/>
            </a:endParaRPr>
          </a:p>
        </p:txBody>
      </p:sp>
      <p:sp>
        <p:nvSpPr>
          <p:cNvPr id="547" name="CustomShape 27"/>
          <p:cNvSpPr/>
          <p:nvPr/>
        </p:nvSpPr>
        <p:spPr>
          <a:xfrm rot="586200">
            <a:off x="6214680" y="4137120"/>
            <a:ext cx="837720" cy="76176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CustomShape 1"/>
          <p:cNvSpPr/>
          <p:nvPr/>
        </p:nvSpPr>
        <p:spPr>
          <a:xfrm rot="586200">
            <a:off x="7256160" y="1820520"/>
            <a:ext cx="522000" cy="47448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
        <p:nvSpPr>
          <p:cNvPr id="549" name="CustomShape 2"/>
          <p:cNvSpPr/>
          <p:nvPr/>
        </p:nvSpPr>
        <p:spPr>
          <a:xfrm rot="586200">
            <a:off x="5589360" y="2217600"/>
            <a:ext cx="837720" cy="76176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
        <p:nvSpPr>
          <p:cNvPr id="550" name="CustomShape 3"/>
          <p:cNvSpPr/>
          <p:nvPr/>
        </p:nvSpPr>
        <p:spPr>
          <a:xfrm rot="586200">
            <a:off x="6696000" y="3030480"/>
            <a:ext cx="837720" cy="76176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
        <p:nvSpPr>
          <p:cNvPr id="551" name="CustomShape 4"/>
          <p:cNvSpPr/>
          <p:nvPr/>
        </p:nvSpPr>
        <p:spPr>
          <a:xfrm>
            <a:off x="4191120" y="4419720"/>
            <a:ext cx="1676160" cy="76068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spcBef>
                <a:spcPts val="2200"/>
              </a:spcBef>
            </a:pPr>
            <a:r>
              <a:rPr lang="en-US" sz="4400" b="0" strike="noStrike" spc="-1">
                <a:solidFill>
                  <a:srgbClr val="0000FF"/>
                </a:solidFill>
                <a:latin typeface="Comic Sans MS"/>
              </a:rPr>
              <a:t>10011</a:t>
            </a:r>
            <a:endParaRPr lang="en-US" sz="4400" b="0" strike="noStrike" spc="-1">
              <a:latin typeface="Arial"/>
            </a:endParaRPr>
          </a:p>
        </p:txBody>
      </p:sp>
      <p:sp>
        <p:nvSpPr>
          <p:cNvPr id="552" name="TextShape 5"/>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Multi-Reader/Single-Writer Register</a:t>
            </a:r>
          </a:p>
        </p:txBody>
      </p:sp>
      <p:grpSp>
        <p:nvGrpSpPr>
          <p:cNvPr id="553" name="Group 6"/>
          <p:cNvGrpSpPr/>
          <p:nvPr/>
        </p:nvGrpSpPr>
        <p:grpSpPr>
          <a:xfrm>
            <a:off x="990720" y="2590920"/>
            <a:ext cx="1752120" cy="1523520"/>
            <a:chOff x="990720" y="2590920"/>
            <a:chExt cx="1752120" cy="1523520"/>
          </a:xfrm>
        </p:grpSpPr>
        <p:grpSp>
          <p:nvGrpSpPr>
            <p:cNvPr id="554" name="Group 7"/>
            <p:cNvGrpSpPr/>
            <p:nvPr/>
          </p:nvGrpSpPr>
          <p:grpSpPr>
            <a:xfrm>
              <a:off x="990720" y="2590920"/>
              <a:ext cx="1447200" cy="1294920"/>
              <a:chOff x="990720" y="2590920"/>
              <a:chExt cx="1447200" cy="1294920"/>
            </a:xfrm>
          </p:grpSpPr>
          <p:sp>
            <p:nvSpPr>
              <p:cNvPr id="555" name="CustomShape 8"/>
              <p:cNvSpPr/>
              <p:nvPr/>
            </p:nvSpPr>
            <p:spPr>
              <a:xfrm>
                <a:off x="2209680" y="2971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56" name="CustomShape 9"/>
              <p:cNvSpPr/>
              <p:nvPr/>
            </p:nvSpPr>
            <p:spPr>
              <a:xfrm>
                <a:off x="1879560" y="27432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57" name="CustomShape 10"/>
              <p:cNvSpPr/>
              <p:nvPr/>
            </p:nvSpPr>
            <p:spPr>
              <a:xfrm>
                <a:off x="1523880" y="25909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58" name="CustomShape 11"/>
              <p:cNvSpPr/>
              <p:nvPr/>
            </p:nvSpPr>
            <p:spPr>
              <a:xfrm>
                <a:off x="1109520" y="25909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59" name="CustomShape 12"/>
              <p:cNvSpPr/>
              <p:nvPr/>
            </p:nvSpPr>
            <p:spPr>
              <a:xfrm>
                <a:off x="1125360" y="27432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60" name="CustomShape 13"/>
              <p:cNvSpPr/>
              <p:nvPr/>
            </p:nvSpPr>
            <p:spPr>
              <a:xfrm>
                <a:off x="1879560" y="31240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561" name="CustomShape 14"/>
              <p:cNvSpPr/>
              <p:nvPr/>
            </p:nvSpPr>
            <p:spPr>
              <a:xfrm>
                <a:off x="1523880" y="33526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62" name="CustomShape 15"/>
              <p:cNvSpPr/>
              <p:nvPr/>
            </p:nvSpPr>
            <p:spPr>
              <a:xfrm>
                <a:off x="1219320" y="31240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63" name="CustomShape 16"/>
              <p:cNvSpPr/>
              <p:nvPr/>
            </p:nvSpPr>
            <p:spPr>
              <a:xfrm>
                <a:off x="990720" y="28954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564" name="CustomShape 17"/>
            <p:cNvSpPr/>
            <p:nvPr/>
          </p:nvSpPr>
          <p:spPr>
            <a:xfrm>
              <a:off x="1523880" y="380988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565" name="CustomShape 18"/>
          <p:cNvSpPr/>
          <p:nvPr/>
        </p:nvSpPr>
        <p:spPr>
          <a:xfrm>
            <a:off x="2438280" y="3924360"/>
            <a:ext cx="1828440" cy="760680"/>
          </a:xfrm>
          <a:prstGeom prst="rect">
            <a:avLst/>
          </a:prstGeom>
          <a:solidFill>
            <a:schemeClr val="bg1"/>
          </a:solidFill>
          <a:ln w="38160">
            <a:solidFill>
              <a:schemeClr val="tx1"/>
            </a:solidFill>
            <a:prstDash val="dash"/>
            <a:miter/>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spcBef>
                <a:spcPts val="2200"/>
              </a:spcBef>
            </a:pPr>
            <a:r>
              <a:rPr lang="en-US" sz="4400" b="0" strike="noStrike" spc="-1">
                <a:solidFill>
                  <a:srgbClr val="0000FF"/>
                </a:solidFill>
                <a:latin typeface="Comic Sans MS"/>
              </a:rPr>
              <a:t>01100</a:t>
            </a:r>
            <a:endParaRPr lang="en-US" sz="4400" b="0" strike="noStrike" spc="-1">
              <a:latin typeface="Arial"/>
            </a:endParaRPr>
          </a:p>
        </p:txBody>
      </p:sp>
      <p:grpSp>
        <p:nvGrpSpPr>
          <p:cNvPr id="566" name="Group 19"/>
          <p:cNvGrpSpPr/>
          <p:nvPr/>
        </p:nvGrpSpPr>
        <p:grpSpPr>
          <a:xfrm>
            <a:off x="7315200" y="2286000"/>
            <a:ext cx="1218960" cy="1090080"/>
            <a:chOff x="7315200" y="2286000"/>
            <a:chExt cx="1218960" cy="1090080"/>
          </a:xfrm>
        </p:grpSpPr>
        <p:sp>
          <p:nvSpPr>
            <p:cNvPr id="567" name="CustomShape 20"/>
            <p:cNvSpPr/>
            <p:nvPr/>
          </p:nvSpPr>
          <p:spPr>
            <a:xfrm flipH="1">
              <a:off x="7315200" y="2606760"/>
              <a:ext cx="192240" cy="448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68" name="CustomShape 21"/>
            <p:cNvSpPr/>
            <p:nvPr/>
          </p:nvSpPr>
          <p:spPr>
            <a:xfrm flipH="1">
              <a:off x="7593120" y="2414160"/>
              <a:ext cx="192240" cy="448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69" name="CustomShape 22"/>
            <p:cNvSpPr/>
            <p:nvPr/>
          </p:nvSpPr>
          <p:spPr>
            <a:xfrm flipH="1">
              <a:off x="7892640" y="2286000"/>
              <a:ext cx="192240" cy="3844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70" name="CustomShape 23"/>
            <p:cNvSpPr/>
            <p:nvPr/>
          </p:nvSpPr>
          <p:spPr>
            <a:xfrm flipH="1">
              <a:off x="7378560" y="2286000"/>
              <a:ext cx="1054440" cy="71460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571" name="CustomShape 24"/>
            <p:cNvSpPr/>
            <p:nvPr/>
          </p:nvSpPr>
          <p:spPr>
            <a:xfrm flipH="1">
              <a:off x="7764480" y="2414160"/>
              <a:ext cx="655920" cy="75744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572" name="CustomShape 25"/>
            <p:cNvSpPr/>
            <p:nvPr/>
          </p:nvSpPr>
          <p:spPr>
            <a:xfrm flipH="1">
              <a:off x="7379280" y="2734920"/>
              <a:ext cx="406080" cy="436680"/>
            </a:xfrm>
            <a:custGeom>
              <a:avLst/>
              <a:gdLst/>
              <a:ahLst/>
              <a:cxnLst/>
              <a:rect l="l" t="t" r="r" b="b"/>
              <a:pathLst>
                <a:path w="304" h="327">
                  <a:moveTo>
                    <a:pt x="304" y="0"/>
                  </a:moveTo>
                  <a:lnTo>
                    <a:pt x="304" y="96"/>
                  </a:lnTo>
                  <a:lnTo>
                    <a:pt x="0" y="327"/>
                  </a:lnTo>
                  <a:lnTo>
                    <a:pt x="18" y="181"/>
                  </a:lnTo>
                  <a:lnTo>
                    <a:pt x="304"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573" name="CustomShape 26"/>
            <p:cNvSpPr/>
            <p:nvPr/>
          </p:nvSpPr>
          <p:spPr>
            <a:xfrm flipH="1">
              <a:off x="7764480" y="2927520"/>
              <a:ext cx="320400" cy="4485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74" name="CustomShape 27"/>
            <p:cNvSpPr/>
            <p:nvPr/>
          </p:nvSpPr>
          <p:spPr>
            <a:xfrm flipH="1">
              <a:off x="8021160" y="2734920"/>
              <a:ext cx="320400" cy="3844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75" name="CustomShape 28"/>
            <p:cNvSpPr/>
            <p:nvPr/>
          </p:nvSpPr>
          <p:spPr>
            <a:xfrm flipH="1">
              <a:off x="8277840" y="2542680"/>
              <a:ext cx="256320" cy="3844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576" name="Group 29"/>
          <p:cNvGrpSpPr/>
          <p:nvPr/>
        </p:nvGrpSpPr>
        <p:grpSpPr>
          <a:xfrm>
            <a:off x="6324120" y="1523880"/>
            <a:ext cx="1066680" cy="953640"/>
            <a:chOff x="6324120" y="1523880"/>
            <a:chExt cx="1066680" cy="953640"/>
          </a:xfrm>
        </p:grpSpPr>
        <p:sp>
          <p:nvSpPr>
            <p:cNvPr id="577" name="CustomShape 30"/>
            <p:cNvSpPr/>
            <p:nvPr/>
          </p:nvSpPr>
          <p:spPr>
            <a:xfrm flipH="1">
              <a:off x="6323760" y="1804680"/>
              <a:ext cx="168120" cy="3924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78" name="CustomShape 31"/>
            <p:cNvSpPr/>
            <p:nvPr/>
          </p:nvSpPr>
          <p:spPr>
            <a:xfrm flipH="1">
              <a:off x="6567120" y="1636200"/>
              <a:ext cx="168120" cy="3924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79" name="CustomShape 32"/>
            <p:cNvSpPr/>
            <p:nvPr/>
          </p:nvSpPr>
          <p:spPr>
            <a:xfrm flipH="1">
              <a:off x="6829200" y="1523880"/>
              <a:ext cx="168120" cy="336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80" name="CustomShape 33"/>
            <p:cNvSpPr/>
            <p:nvPr/>
          </p:nvSpPr>
          <p:spPr>
            <a:xfrm flipH="1">
              <a:off x="6379920" y="1523880"/>
              <a:ext cx="922680" cy="62532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581" name="CustomShape 34"/>
            <p:cNvSpPr/>
            <p:nvPr/>
          </p:nvSpPr>
          <p:spPr>
            <a:xfrm flipH="1">
              <a:off x="6717600" y="1636200"/>
              <a:ext cx="573840" cy="66276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582" name="CustomShape 35"/>
            <p:cNvSpPr/>
            <p:nvPr/>
          </p:nvSpPr>
          <p:spPr>
            <a:xfrm flipH="1">
              <a:off x="6379920" y="1917000"/>
              <a:ext cx="355320" cy="381960"/>
            </a:xfrm>
            <a:custGeom>
              <a:avLst/>
              <a:gdLst/>
              <a:ahLst/>
              <a:cxnLst/>
              <a:rect l="l" t="t" r="r" b="b"/>
              <a:pathLst>
                <a:path w="304" h="327">
                  <a:moveTo>
                    <a:pt x="304" y="0"/>
                  </a:moveTo>
                  <a:lnTo>
                    <a:pt x="304" y="96"/>
                  </a:lnTo>
                  <a:lnTo>
                    <a:pt x="0" y="327"/>
                  </a:lnTo>
                  <a:lnTo>
                    <a:pt x="18" y="181"/>
                  </a:lnTo>
                  <a:lnTo>
                    <a:pt x="304"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583" name="CustomShape 36"/>
            <p:cNvSpPr/>
            <p:nvPr/>
          </p:nvSpPr>
          <p:spPr>
            <a:xfrm flipH="1">
              <a:off x="6716880" y="2085120"/>
              <a:ext cx="280440" cy="3924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84" name="CustomShape 37"/>
            <p:cNvSpPr/>
            <p:nvPr/>
          </p:nvSpPr>
          <p:spPr>
            <a:xfrm flipH="1">
              <a:off x="6941520" y="1917000"/>
              <a:ext cx="280440" cy="3362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85" name="CustomShape 38"/>
            <p:cNvSpPr/>
            <p:nvPr/>
          </p:nvSpPr>
          <p:spPr>
            <a:xfrm flipH="1">
              <a:off x="7166160" y="1748520"/>
              <a:ext cx="224280" cy="3362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586" name="Group 39"/>
          <p:cNvGrpSpPr/>
          <p:nvPr/>
        </p:nvGrpSpPr>
        <p:grpSpPr>
          <a:xfrm>
            <a:off x="5715000" y="2819520"/>
            <a:ext cx="1447560" cy="1294920"/>
            <a:chOff x="5715000" y="2819520"/>
            <a:chExt cx="1447560" cy="1294920"/>
          </a:xfrm>
        </p:grpSpPr>
        <p:sp>
          <p:nvSpPr>
            <p:cNvPr id="587" name="CustomShape 40"/>
            <p:cNvSpPr/>
            <p:nvPr/>
          </p:nvSpPr>
          <p:spPr>
            <a:xfrm flipH="1">
              <a:off x="5715000" y="32004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88" name="CustomShape 41"/>
            <p:cNvSpPr/>
            <p:nvPr/>
          </p:nvSpPr>
          <p:spPr>
            <a:xfrm flipH="1">
              <a:off x="6045120" y="2971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89" name="CustomShape 42"/>
            <p:cNvSpPr/>
            <p:nvPr/>
          </p:nvSpPr>
          <p:spPr>
            <a:xfrm flipH="1">
              <a:off x="6400800" y="28195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90" name="CustomShape 43"/>
            <p:cNvSpPr/>
            <p:nvPr/>
          </p:nvSpPr>
          <p:spPr>
            <a:xfrm flipH="1">
              <a:off x="5791320" y="28195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591" name="CustomShape 44"/>
            <p:cNvSpPr/>
            <p:nvPr/>
          </p:nvSpPr>
          <p:spPr>
            <a:xfrm flipH="1">
              <a:off x="6248520" y="29718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592" name="CustomShape 45"/>
            <p:cNvSpPr/>
            <p:nvPr/>
          </p:nvSpPr>
          <p:spPr>
            <a:xfrm flipH="1">
              <a:off x="5791320" y="33526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593" name="CustomShape 46"/>
            <p:cNvSpPr/>
            <p:nvPr/>
          </p:nvSpPr>
          <p:spPr>
            <a:xfrm flipH="1">
              <a:off x="6247800" y="35812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94" name="CustomShape 47"/>
            <p:cNvSpPr/>
            <p:nvPr/>
          </p:nvSpPr>
          <p:spPr>
            <a:xfrm flipH="1">
              <a:off x="6552360" y="33526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95" name="CustomShape 48"/>
            <p:cNvSpPr/>
            <p:nvPr/>
          </p:nvSpPr>
          <p:spPr>
            <a:xfrm flipH="1">
              <a:off x="6858000" y="31240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596" name="Group 49"/>
          <p:cNvGrpSpPr/>
          <p:nvPr/>
        </p:nvGrpSpPr>
        <p:grpSpPr>
          <a:xfrm>
            <a:off x="7772040" y="1295280"/>
            <a:ext cx="761760" cy="680760"/>
            <a:chOff x="7772040" y="1295280"/>
            <a:chExt cx="761760" cy="680760"/>
          </a:xfrm>
        </p:grpSpPr>
        <p:sp>
          <p:nvSpPr>
            <p:cNvPr id="597" name="CustomShape 50"/>
            <p:cNvSpPr/>
            <p:nvPr/>
          </p:nvSpPr>
          <p:spPr>
            <a:xfrm flipH="1">
              <a:off x="7771680" y="1495800"/>
              <a:ext cx="119880" cy="2800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98" name="CustomShape 51"/>
            <p:cNvSpPr/>
            <p:nvPr/>
          </p:nvSpPr>
          <p:spPr>
            <a:xfrm flipH="1">
              <a:off x="7945560" y="1375560"/>
              <a:ext cx="119880" cy="2800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599" name="CustomShape 52"/>
            <p:cNvSpPr/>
            <p:nvPr/>
          </p:nvSpPr>
          <p:spPr>
            <a:xfrm flipH="1">
              <a:off x="8132760" y="1295280"/>
              <a:ext cx="119880" cy="2401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00" name="CustomShape 53"/>
            <p:cNvSpPr/>
            <p:nvPr/>
          </p:nvSpPr>
          <p:spPr>
            <a:xfrm flipH="1">
              <a:off x="7812360" y="1295280"/>
              <a:ext cx="658800" cy="44604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601" name="CustomShape 54"/>
            <p:cNvSpPr/>
            <p:nvPr/>
          </p:nvSpPr>
          <p:spPr>
            <a:xfrm flipH="1">
              <a:off x="8052480" y="1375560"/>
              <a:ext cx="410040" cy="47304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602" name="CustomShape 55"/>
            <p:cNvSpPr/>
            <p:nvPr/>
          </p:nvSpPr>
          <p:spPr>
            <a:xfrm flipH="1">
              <a:off x="7811640" y="1575720"/>
              <a:ext cx="253800" cy="272520"/>
            </a:xfrm>
            <a:custGeom>
              <a:avLst/>
              <a:gdLst/>
              <a:ahLst/>
              <a:cxnLst/>
              <a:rect l="l" t="t" r="r" b="b"/>
              <a:pathLst>
                <a:path w="304" h="327">
                  <a:moveTo>
                    <a:pt x="304" y="0"/>
                  </a:moveTo>
                  <a:lnTo>
                    <a:pt x="304" y="96"/>
                  </a:lnTo>
                  <a:lnTo>
                    <a:pt x="0" y="327"/>
                  </a:lnTo>
                  <a:lnTo>
                    <a:pt x="18" y="181"/>
                  </a:lnTo>
                  <a:lnTo>
                    <a:pt x="304"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603" name="CustomShape 56"/>
            <p:cNvSpPr/>
            <p:nvPr/>
          </p:nvSpPr>
          <p:spPr>
            <a:xfrm flipH="1">
              <a:off x="8053200" y="1695960"/>
              <a:ext cx="200160" cy="2800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04" name="CustomShape 57"/>
            <p:cNvSpPr/>
            <p:nvPr/>
          </p:nvSpPr>
          <p:spPr>
            <a:xfrm flipH="1">
              <a:off x="8213400" y="1575720"/>
              <a:ext cx="200160" cy="2401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05" name="CustomShape 58"/>
            <p:cNvSpPr/>
            <p:nvPr/>
          </p:nvSpPr>
          <p:spPr>
            <a:xfrm flipH="1">
              <a:off x="8373240" y="1455480"/>
              <a:ext cx="160200" cy="2401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606" name="CustomShape 59"/>
          <p:cNvSpPr/>
          <p:nvPr/>
        </p:nvSpPr>
        <p:spPr>
          <a:xfrm>
            <a:off x="3276720" y="1981080"/>
            <a:ext cx="2819160" cy="1066320"/>
          </a:xfrm>
          <a:prstGeom prst="cloudCallout">
            <a:avLst>
              <a:gd name="adj1" fmla="val 44875"/>
              <a:gd name="adj2" fmla="val 75894"/>
            </a:avLst>
          </a:prstGeom>
          <a:solidFill>
            <a:schemeClr val="bg1"/>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FF"/>
                </a:solidFill>
                <a:latin typeface="Comic Sans MS"/>
              </a:rPr>
              <a:t>10011</a:t>
            </a:r>
            <a:endParaRPr lang="en-US" sz="4400" b="0" strike="noStrike" spc="-1">
              <a:latin typeface="Arial"/>
            </a:endParaRPr>
          </a:p>
        </p:txBody>
      </p:sp>
      <p:sp>
        <p:nvSpPr>
          <p:cNvPr id="607" name="CustomShape 60"/>
          <p:cNvSpPr/>
          <p:nvPr/>
        </p:nvSpPr>
        <p:spPr>
          <a:xfrm rot="586200">
            <a:off x="5179680" y="3722760"/>
            <a:ext cx="837720" cy="76176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rot="586200">
            <a:off x="7256160" y="1820520"/>
            <a:ext cx="522000" cy="47448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
        <p:nvSpPr>
          <p:cNvPr id="609" name="CustomShape 2"/>
          <p:cNvSpPr/>
          <p:nvPr/>
        </p:nvSpPr>
        <p:spPr>
          <a:xfrm rot="586200">
            <a:off x="5589360" y="2217600"/>
            <a:ext cx="837720" cy="76176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
        <p:nvSpPr>
          <p:cNvPr id="610" name="CustomShape 3"/>
          <p:cNvSpPr/>
          <p:nvPr/>
        </p:nvSpPr>
        <p:spPr>
          <a:xfrm rot="586200">
            <a:off x="6696000" y="3030480"/>
            <a:ext cx="837720" cy="76176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
        <p:nvSpPr>
          <p:cNvPr id="611" name="CustomShape 4"/>
          <p:cNvSpPr/>
          <p:nvPr/>
        </p:nvSpPr>
        <p:spPr>
          <a:xfrm rot="586200">
            <a:off x="5179680" y="3722760"/>
            <a:ext cx="837720" cy="76176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
        <p:nvSpPr>
          <p:cNvPr id="612" name="CustomShape 5"/>
          <p:cNvSpPr/>
          <p:nvPr/>
        </p:nvSpPr>
        <p:spPr>
          <a:xfrm>
            <a:off x="1623960" y="3124080"/>
            <a:ext cx="726840" cy="333720"/>
          </a:xfrm>
          <a:prstGeom prst="rect">
            <a:avLst/>
          </a:prstGeom>
          <a:noFill/>
          <a:ln w="9360">
            <a:solidFill>
              <a:schemeClr val="tx1"/>
            </a:solidFill>
            <a:prstDash val="dash"/>
            <a:miter/>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1600" b="0" strike="noStrike" spc="-1">
                <a:solidFill>
                  <a:srgbClr val="0000FF"/>
                </a:solidFill>
                <a:latin typeface="Comic Sans MS"/>
              </a:rPr>
              <a:t>mumble</a:t>
            </a:r>
            <a:endParaRPr lang="en-US" sz="1600" b="0" strike="noStrike" spc="-1">
              <a:latin typeface="Arial"/>
            </a:endParaRPr>
          </a:p>
        </p:txBody>
      </p:sp>
      <p:sp>
        <p:nvSpPr>
          <p:cNvPr id="613" name="CustomShape 6"/>
          <p:cNvSpPr/>
          <p:nvPr/>
        </p:nvSpPr>
        <p:spPr>
          <a:xfrm>
            <a:off x="1373040" y="4572000"/>
            <a:ext cx="726840" cy="333720"/>
          </a:xfrm>
          <a:prstGeom prst="rect">
            <a:avLst/>
          </a:prstGeom>
          <a:noFill/>
          <a:ln w="9360">
            <a:solidFill>
              <a:schemeClr val="tx1"/>
            </a:solidFill>
            <a:prstDash val="dash"/>
            <a:miter/>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1600" b="0" strike="noStrike" spc="-1">
                <a:solidFill>
                  <a:srgbClr val="0000FF"/>
                </a:solidFill>
                <a:latin typeface="Comic Sans MS"/>
              </a:rPr>
              <a:t>mumble</a:t>
            </a:r>
            <a:endParaRPr lang="en-US" sz="1600" b="0" strike="noStrike" spc="-1">
              <a:latin typeface="Arial"/>
            </a:endParaRPr>
          </a:p>
        </p:txBody>
      </p:sp>
      <p:sp>
        <p:nvSpPr>
          <p:cNvPr id="614" name="CustomShape 7"/>
          <p:cNvSpPr/>
          <p:nvPr/>
        </p:nvSpPr>
        <p:spPr>
          <a:xfrm>
            <a:off x="1862280" y="411480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15" name="CustomShape 8"/>
          <p:cNvSpPr/>
          <p:nvPr/>
        </p:nvSpPr>
        <p:spPr>
          <a:xfrm>
            <a:off x="3081240" y="419112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16" name="CustomShape 9"/>
          <p:cNvSpPr/>
          <p:nvPr/>
        </p:nvSpPr>
        <p:spPr>
          <a:xfrm>
            <a:off x="2751120" y="396252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17" name="CustomShape 10"/>
          <p:cNvSpPr/>
          <p:nvPr/>
        </p:nvSpPr>
        <p:spPr>
          <a:xfrm>
            <a:off x="2395440" y="380988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18" name="CustomShape 11"/>
          <p:cNvSpPr/>
          <p:nvPr/>
        </p:nvSpPr>
        <p:spPr>
          <a:xfrm>
            <a:off x="1981080" y="380988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19" name="CustomShape 12"/>
          <p:cNvSpPr/>
          <p:nvPr/>
        </p:nvSpPr>
        <p:spPr>
          <a:xfrm>
            <a:off x="1996920" y="396252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20" name="CustomShape 13"/>
          <p:cNvSpPr/>
          <p:nvPr/>
        </p:nvSpPr>
        <p:spPr>
          <a:xfrm>
            <a:off x="2751120" y="434340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21" name="CustomShape 14"/>
          <p:cNvSpPr/>
          <p:nvPr/>
        </p:nvSpPr>
        <p:spPr>
          <a:xfrm>
            <a:off x="2395440" y="457200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22" name="CustomShape 15"/>
          <p:cNvSpPr/>
          <p:nvPr/>
        </p:nvSpPr>
        <p:spPr>
          <a:xfrm>
            <a:off x="2090880" y="434340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23" name="CustomShape 16"/>
          <p:cNvSpPr/>
          <p:nvPr/>
        </p:nvSpPr>
        <p:spPr>
          <a:xfrm>
            <a:off x="3593880" y="4876920"/>
            <a:ext cx="1407960" cy="760680"/>
          </a:xfrm>
          <a:prstGeom prst="rect">
            <a:avLst/>
          </a:prstGeom>
          <a:noFill/>
          <a:ln w="38160">
            <a:solidFill>
              <a:schemeClr val="tx1"/>
            </a:solidFill>
            <a:prstDash val="dash"/>
            <a:miter/>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4400" b="0" strike="noStrike" spc="-1">
                <a:solidFill>
                  <a:srgbClr val="0000FF"/>
                </a:solidFill>
                <a:latin typeface="Comic Sans MS"/>
              </a:rPr>
              <a:t>11011</a:t>
            </a:r>
            <a:endParaRPr lang="en-US" sz="4400" b="0" strike="noStrike" spc="-1">
              <a:latin typeface="Arial"/>
            </a:endParaRPr>
          </a:p>
        </p:txBody>
      </p:sp>
      <p:sp>
        <p:nvSpPr>
          <p:cNvPr id="624" name="CustomShape 17"/>
          <p:cNvSpPr/>
          <p:nvPr/>
        </p:nvSpPr>
        <p:spPr>
          <a:xfrm>
            <a:off x="2395440" y="5029200"/>
            <a:ext cx="1142640" cy="75960"/>
          </a:xfrm>
          <a:custGeom>
            <a:avLst/>
            <a:gdLst/>
            <a:ahLst/>
            <a:cxnLst/>
            <a:rect l="l" t="t" r="r" b="b"/>
            <a:pathLst>
              <a:path w="720" h="48">
                <a:moveTo>
                  <a:pt x="0" y="0"/>
                </a:moveTo>
                <a:lnTo>
                  <a:pt x="720" y="48"/>
                </a:lnTo>
                <a:lnTo>
                  <a:pt x="96"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625" name="TextShape 18"/>
          <p:cNvSpPr txBox="1"/>
          <p:nvPr/>
        </p:nvSpPr>
        <p:spPr>
          <a:xfrm>
            <a:off x="609480" y="609480"/>
            <a:ext cx="7772040" cy="11426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Multi-Reader/Multi-Writer Register</a:t>
            </a:r>
          </a:p>
        </p:txBody>
      </p:sp>
      <p:sp>
        <p:nvSpPr>
          <p:cNvPr id="626" name="CustomShape 19"/>
          <p:cNvSpPr/>
          <p:nvPr/>
        </p:nvSpPr>
        <p:spPr>
          <a:xfrm>
            <a:off x="6248520" y="1143000"/>
            <a:ext cx="1142640" cy="624960"/>
          </a:xfrm>
          <a:prstGeom prst="cloudCallout">
            <a:avLst>
              <a:gd name="adj1" fmla="val 84722"/>
              <a:gd name="adj2" fmla="val 44162"/>
            </a:avLst>
          </a:prstGeom>
          <a:solidFill>
            <a:schemeClr val="bg1"/>
          </a:solidFill>
          <a:ln w="1908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0000FF"/>
                </a:solidFill>
                <a:latin typeface="Comic Sans MS"/>
              </a:rPr>
              <a:t>mumble</a:t>
            </a:r>
            <a:endParaRPr lang="en-US" sz="1200" b="0" strike="noStrike" spc="-1">
              <a:latin typeface="Arial"/>
            </a:endParaRPr>
          </a:p>
        </p:txBody>
      </p:sp>
      <p:grpSp>
        <p:nvGrpSpPr>
          <p:cNvPr id="627" name="Group 20"/>
          <p:cNvGrpSpPr/>
          <p:nvPr/>
        </p:nvGrpSpPr>
        <p:grpSpPr>
          <a:xfrm>
            <a:off x="7315200" y="2286000"/>
            <a:ext cx="1218960" cy="1090080"/>
            <a:chOff x="7315200" y="2286000"/>
            <a:chExt cx="1218960" cy="1090080"/>
          </a:xfrm>
        </p:grpSpPr>
        <p:sp>
          <p:nvSpPr>
            <p:cNvPr id="628" name="CustomShape 21"/>
            <p:cNvSpPr/>
            <p:nvPr/>
          </p:nvSpPr>
          <p:spPr>
            <a:xfrm flipH="1">
              <a:off x="7315200" y="2606760"/>
              <a:ext cx="192240" cy="448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29" name="CustomShape 22"/>
            <p:cNvSpPr/>
            <p:nvPr/>
          </p:nvSpPr>
          <p:spPr>
            <a:xfrm flipH="1">
              <a:off x="7593120" y="2414160"/>
              <a:ext cx="192240" cy="448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30" name="CustomShape 23"/>
            <p:cNvSpPr/>
            <p:nvPr/>
          </p:nvSpPr>
          <p:spPr>
            <a:xfrm flipH="1">
              <a:off x="7892640" y="2286000"/>
              <a:ext cx="192240" cy="3844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31" name="CustomShape 24"/>
            <p:cNvSpPr/>
            <p:nvPr/>
          </p:nvSpPr>
          <p:spPr>
            <a:xfrm flipH="1">
              <a:off x="7378560" y="2286000"/>
              <a:ext cx="1054440" cy="71460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632" name="CustomShape 25"/>
            <p:cNvSpPr/>
            <p:nvPr/>
          </p:nvSpPr>
          <p:spPr>
            <a:xfrm flipH="1">
              <a:off x="7764480" y="2414160"/>
              <a:ext cx="655920" cy="75744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633" name="CustomShape 26"/>
            <p:cNvSpPr/>
            <p:nvPr/>
          </p:nvSpPr>
          <p:spPr>
            <a:xfrm flipH="1">
              <a:off x="7379280" y="2734920"/>
              <a:ext cx="406080" cy="436680"/>
            </a:xfrm>
            <a:custGeom>
              <a:avLst/>
              <a:gdLst/>
              <a:ahLst/>
              <a:cxnLst/>
              <a:rect l="l" t="t" r="r" b="b"/>
              <a:pathLst>
                <a:path w="304" h="327">
                  <a:moveTo>
                    <a:pt x="304" y="0"/>
                  </a:moveTo>
                  <a:lnTo>
                    <a:pt x="304" y="96"/>
                  </a:lnTo>
                  <a:lnTo>
                    <a:pt x="0" y="327"/>
                  </a:lnTo>
                  <a:lnTo>
                    <a:pt x="18" y="181"/>
                  </a:lnTo>
                  <a:lnTo>
                    <a:pt x="304"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634" name="CustomShape 27"/>
            <p:cNvSpPr/>
            <p:nvPr/>
          </p:nvSpPr>
          <p:spPr>
            <a:xfrm flipH="1">
              <a:off x="7764480" y="2927520"/>
              <a:ext cx="320400" cy="4485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35" name="CustomShape 28"/>
            <p:cNvSpPr/>
            <p:nvPr/>
          </p:nvSpPr>
          <p:spPr>
            <a:xfrm flipH="1">
              <a:off x="8021160" y="2734920"/>
              <a:ext cx="320400" cy="3844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36" name="CustomShape 29"/>
            <p:cNvSpPr/>
            <p:nvPr/>
          </p:nvSpPr>
          <p:spPr>
            <a:xfrm flipH="1">
              <a:off x="8277840" y="2542680"/>
              <a:ext cx="256320" cy="3844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637" name="Group 30"/>
          <p:cNvGrpSpPr/>
          <p:nvPr/>
        </p:nvGrpSpPr>
        <p:grpSpPr>
          <a:xfrm>
            <a:off x="6324120" y="1523880"/>
            <a:ext cx="1066680" cy="953640"/>
            <a:chOff x="6324120" y="1523880"/>
            <a:chExt cx="1066680" cy="953640"/>
          </a:xfrm>
        </p:grpSpPr>
        <p:sp>
          <p:nvSpPr>
            <p:cNvPr id="638" name="CustomShape 31"/>
            <p:cNvSpPr/>
            <p:nvPr/>
          </p:nvSpPr>
          <p:spPr>
            <a:xfrm flipH="1">
              <a:off x="6323760" y="1804680"/>
              <a:ext cx="168120" cy="3924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39" name="CustomShape 32"/>
            <p:cNvSpPr/>
            <p:nvPr/>
          </p:nvSpPr>
          <p:spPr>
            <a:xfrm flipH="1">
              <a:off x="6567120" y="1636200"/>
              <a:ext cx="168120" cy="3924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40" name="CustomShape 33"/>
            <p:cNvSpPr/>
            <p:nvPr/>
          </p:nvSpPr>
          <p:spPr>
            <a:xfrm flipH="1">
              <a:off x="6829200" y="1523880"/>
              <a:ext cx="168120" cy="336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41" name="CustomShape 34"/>
            <p:cNvSpPr/>
            <p:nvPr/>
          </p:nvSpPr>
          <p:spPr>
            <a:xfrm flipH="1">
              <a:off x="6379920" y="1523880"/>
              <a:ext cx="922680" cy="62532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642" name="CustomShape 35"/>
            <p:cNvSpPr/>
            <p:nvPr/>
          </p:nvSpPr>
          <p:spPr>
            <a:xfrm flipH="1">
              <a:off x="6717600" y="1636200"/>
              <a:ext cx="573840" cy="66276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643" name="CustomShape 36"/>
            <p:cNvSpPr/>
            <p:nvPr/>
          </p:nvSpPr>
          <p:spPr>
            <a:xfrm flipH="1">
              <a:off x="6379920" y="1917000"/>
              <a:ext cx="355320" cy="381960"/>
            </a:xfrm>
            <a:custGeom>
              <a:avLst/>
              <a:gdLst/>
              <a:ahLst/>
              <a:cxnLst/>
              <a:rect l="l" t="t" r="r" b="b"/>
              <a:pathLst>
                <a:path w="304" h="327">
                  <a:moveTo>
                    <a:pt x="304" y="0"/>
                  </a:moveTo>
                  <a:lnTo>
                    <a:pt x="304" y="96"/>
                  </a:lnTo>
                  <a:lnTo>
                    <a:pt x="0" y="327"/>
                  </a:lnTo>
                  <a:lnTo>
                    <a:pt x="18" y="181"/>
                  </a:lnTo>
                  <a:lnTo>
                    <a:pt x="304" y="0"/>
                  </a:lnTo>
                  <a:close/>
                </a:path>
              </a:pathLst>
            </a:custGeom>
            <a:solidFill>
              <a:schemeClr val="accent1"/>
            </a:solidFill>
            <a:ln w="38160">
              <a:solidFill>
                <a:schemeClr val="tx1"/>
              </a:solidFill>
              <a:round/>
            </a:ln>
          </p:spPr>
          <p:style>
            <a:lnRef idx="0">
              <a:scrgbClr r="0" g="0" b="0"/>
            </a:lnRef>
            <a:fillRef idx="0">
              <a:scrgbClr r="0" g="0" b="0"/>
            </a:fillRef>
            <a:effectRef idx="0">
              <a:scrgbClr r="0" g="0" b="0"/>
            </a:effectRef>
            <a:fontRef idx="minor"/>
          </p:style>
        </p:sp>
        <p:sp>
          <p:nvSpPr>
            <p:cNvPr id="644" name="CustomShape 37"/>
            <p:cNvSpPr/>
            <p:nvPr/>
          </p:nvSpPr>
          <p:spPr>
            <a:xfrm flipH="1">
              <a:off x="6716880" y="2085120"/>
              <a:ext cx="280440" cy="3924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45" name="CustomShape 38"/>
            <p:cNvSpPr/>
            <p:nvPr/>
          </p:nvSpPr>
          <p:spPr>
            <a:xfrm flipH="1">
              <a:off x="6941520" y="1917000"/>
              <a:ext cx="280440" cy="3362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46" name="CustomShape 39"/>
            <p:cNvSpPr/>
            <p:nvPr/>
          </p:nvSpPr>
          <p:spPr>
            <a:xfrm flipH="1">
              <a:off x="7166160" y="1748520"/>
              <a:ext cx="224280" cy="3362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647" name="Group 40"/>
          <p:cNvGrpSpPr/>
          <p:nvPr/>
        </p:nvGrpSpPr>
        <p:grpSpPr>
          <a:xfrm>
            <a:off x="5715000" y="2819520"/>
            <a:ext cx="1447560" cy="1294920"/>
            <a:chOff x="5715000" y="2819520"/>
            <a:chExt cx="1447560" cy="1294920"/>
          </a:xfrm>
        </p:grpSpPr>
        <p:sp>
          <p:nvSpPr>
            <p:cNvPr id="648" name="CustomShape 41"/>
            <p:cNvSpPr/>
            <p:nvPr/>
          </p:nvSpPr>
          <p:spPr>
            <a:xfrm flipH="1">
              <a:off x="5715000" y="32004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49" name="CustomShape 42"/>
            <p:cNvSpPr/>
            <p:nvPr/>
          </p:nvSpPr>
          <p:spPr>
            <a:xfrm flipH="1">
              <a:off x="6045120" y="297180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50" name="CustomShape 43"/>
            <p:cNvSpPr/>
            <p:nvPr/>
          </p:nvSpPr>
          <p:spPr>
            <a:xfrm flipH="1">
              <a:off x="6400800" y="281952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51" name="CustomShape 44"/>
            <p:cNvSpPr/>
            <p:nvPr/>
          </p:nvSpPr>
          <p:spPr>
            <a:xfrm flipH="1">
              <a:off x="5791320" y="281952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652" name="CustomShape 45"/>
            <p:cNvSpPr/>
            <p:nvPr/>
          </p:nvSpPr>
          <p:spPr>
            <a:xfrm flipH="1">
              <a:off x="6248520" y="297180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653" name="CustomShape 46"/>
            <p:cNvSpPr/>
            <p:nvPr/>
          </p:nvSpPr>
          <p:spPr>
            <a:xfrm flipH="1">
              <a:off x="5791320" y="335268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654" name="CustomShape 47"/>
            <p:cNvSpPr/>
            <p:nvPr/>
          </p:nvSpPr>
          <p:spPr>
            <a:xfrm flipH="1">
              <a:off x="6247800" y="358128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55" name="CustomShape 48"/>
            <p:cNvSpPr/>
            <p:nvPr/>
          </p:nvSpPr>
          <p:spPr>
            <a:xfrm flipH="1">
              <a:off x="6552360" y="335268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56" name="CustomShape 49"/>
            <p:cNvSpPr/>
            <p:nvPr/>
          </p:nvSpPr>
          <p:spPr>
            <a:xfrm flipH="1">
              <a:off x="6858000" y="312408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657" name="Group 50"/>
          <p:cNvGrpSpPr/>
          <p:nvPr/>
        </p:nvGrpSpPr>
        <p:grpSpPr>
          <a:xfrm>
            <a:off x="7772040" y="1295280"/>
            <a:ext cx="761760" cy="680760"/>
            <a:chOff x="7772040" y="1295280"/>
            <a:chExt cx="761760" cy="680760"/>
          </a:xfrm>
        </p:grpSpPr>
        <p:sp>
          <p:nvSpPr>
            <p:cNvPr id="658" name="CustomShape 51"/>
            <p:cNvSpPr/>
            <p:nvPr/>
          </p:nvSpPr>
          <p:spPr>
            <a:xfrm flipH="1">
              <a:off x="7771680" y="1495800"/>
              <a:ext cx="119880" cy="2800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59" name="CustomShape 52"/>
            <p:cNvSpPr/>
            <p:nvPr/>
          </p:nvSpPr>
          <p:spPr>
            <a:xfrm flipH="1">
              <a:off x="7945560" y="1375560"/>
              <a:ext cx="119880" cy="2800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60" name="CustomShape 53"/>
            <p:cNvSpPr/>
            <p:nvPr/>
          </p:nvSpPr>
          <p:spPr>
            <a:xfrm flipH="1">
              <a:off x="8132760" y="1295280"/>
              <a:ext cx="119880" cy="2401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61" name="CustomShape 54"/>
            <p:cNvSpPr/>
            <p:nvPr/>
          </p:nvSpPr>
          <p:spPr>
            <a:xfrm flipH="1">
              <a:off x="7812360" y="1295280"/>
              <a:ext cx="658800" cy="44604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662" name="CustomShape 55"/>
            <p:cNvSpPr/>
            <p:nvPr/>
          </p:nvSpPr>
          <p:spPr>
            <a:xfrm flipH="1">
              <a:off x="8052480" y="1375560"/>
              <a:ext cx="410040" cy="47304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663" name="CustomShape 56"/>
            <p:cNvSpPr/>
            <p:nvPr/>
          </p:nvSpPr>
          <p:spPr>
            <a:xfrm flipH="1">
              <a:off x="7811640" y="1575720"/>
              <a:ext cx="253800" cy="272520"/>
            </a:xfrm>
            <a:custGeom>
              <a:avLst/>
              <a:gdLst/>
              <a:ahLst/>
              <a:cxnLst/>
              <a:rect l="l" t="t" r="r" b="b"/>
              <a:pathLst>
                <a:path w="304" h="327">
                  <a:moveTo>
                    <a:pt x="304" y="0"/>
                  </a:moveTo>
                  <a:lnTo>
                    <a:pt x="304" y="96"/>
                  </a:lnTo>
                  <a:lnTo>
                    <a:pt x="0" y="327"/>
                  </a:lnTo>
                  <a:lnTo>
                    <a:pt x="18" y="181"/>
                  </a:lnTo>
                  <a:lnTo>
                    <a:pt x="304"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664" name="CustomShape 57"/>
            <p:cNvSpPr/>
            <p:nvPr/>
          </p:nvSpPr>
          <p:spPr>
            <a:xfrm flipH="1">
              <a:off x="8053200" y="1695960"/>
              <a:ext cx="200160" cy="2800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65" name="CustomShape 58"/>
            <p:cNvSpPr/>
            <p:nvPr/>
          </p:nvSpPr>
          <p:spPr>
            <a:xfrm flipH="1">
              <a:off x="8213400" y="1575720"/>
              <a:ext cx="200160" cy="2401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66" name="CustomShape 59"/>
            <p:cNvSpPr/>
            <p:nvPr/>
          </p:nvSpPr>
          <p:spPr>
            <a:xfrm flipH="1">
              <a:off x="8373240" y="1455480"/>
              <a:ext cx="160200" cy="2401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667" name="CustomShape 60"/>
          <p:cNvSpPr/>
          <p:nvPr/>
        </p:nvSpPr>
        <p:spPr>
          <a:xfrm>
            <a:off x="4191120" y="4419720"/>
            <a:ext cx="1676160" cy="76068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spcBef>
                <a:spcPts val="2200"/>
              </a:spcBef>
            </a:pPr>
            <a:r>
              <a:rPr lang="en-US" sz="4400" b="0" strike="noStrike" spc="-1">
                <a:solidFill>
                  <a:srgbClr val="0000FF"/>
                </a:solidFill>
                <a:latin typeface="Comic Sans MS"/>
              </a:rPr>
              <a:t>10011</a:t>
            </a:r>
            <a:endParaRPr lang="en-US" sz="4400" b="0" strike="noStrike" spc="-1">
              <a:latin typeface="Arial"/>
            </a:endParaRPr>
          </a:p>
        </p:txBody>
      </p:sp>
      <p:sp>
        <p:nvSpPr>
          <p:cNvPr id="668" name="CustomShape 61"/>
          <p:cNvSpPr/>
          <p:nvPr/>
        </p:nvSpPr>
        <p:spPr>
          <a:xfrm>
            <a:off x="5334120" y="1905120"/>
            <a:ext cx="2057040" cy="777600"/>
          </a:xfrm>
          <a:prstGeom prst="cloudCallout">
            <a:avLst>
              <a:gd name="adj1" fmla="val 60801"/>
              <a:gd name="adj2" fmla="val 90000"/>
            </a:avLst>
          </a:prstGeom>
          <a:solidFill>
            <a:schemeClr val="bg1"/>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0" strike="noStrike" spc="-1">
                <a:solidFill>
                  <a:srgbClr val="0000FF"/>
                </a:solidFill>
                <a:latin typeface="Comic Sans MS"/>
              </a:rPr>
              <a:t>10011</a:t>
            </a:r>
            <a:endParaRPr lang="en-US" sz="3200" b="0" strike="noStrike" spc="-1">
              <a:latin typeface="Arial"/>
            </a:endParaRPr>
          </a:p>
        </p:txBody>
      </p:sp>
      <p:sp>
        <p:nvSpPr>
          <p:cNvPr id="669" name="CustomShape 62"/>
          <p:cNvSpPr/>
          <p:nvPr/>
        </p:nvSpPr>
        <p:spPr>
          <a:xfrm>
            <a:off x="3276720" y="1981080"/>
            <a:ext cx="2819160" cy="1066320"/>
          </a:xfrm>
          <a:prstGeom prst="cloudCallout">
            <a:avLst>
              <a:gd name="adj1" fmla="val 44875"/>
              <a:gd name="adj2" fmla="val 75894"/>
            </a:avLst>
          </a:prstGeom>
          <a:solidFill>
            <a:schemeClr val="bg1"/>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FF"/>
                </a:solidFill>
                <a:latin typeface="Comic Sans MS"/>
              </a:rPr>
              <a:t>10011</a:t>
            </a:r>
            <a:endParaRPr lang="en-US" sz="4400" b="0" strike="noStrike" spc="-1">
              <a:latin typeface="Arial"/>
            </a:endParaRPr>
          </a:p>
        </p:txBody>
      </p:sp>
      <p:grpSp>
        <p:nvGrpSpPr>
          <p:cNvPr id="670" name="Group 63"/>
          <p:cNvGrpSpPr/>
          <p:nvPr/>
        </p:nvGrpSpPr>
        <p:grpSpPr>
          <a:xfrm>
            <a:off x="533520" y="3429000"/>
            <a:ext cx="1066320" cy="990000"/>
            <a:chOff x="533520" y="3429000"/>
            <a:chExt cx="1066320" cy="990000"/>
          </a:xfrm>
        </p:grpSpPr>
        <p:sp>
          <p:nvSpPr>
            <p:cNvPr id="671" name="CustomShape 64"/>
            <p:cNvSpPr/>
            <p:nvPr/>
          </p:nvSpPr>
          <p:spPr>
            <a:xfrm>
              <a:off x="1432080" y="3746520"/>
              <a:ext cx="167760" cy="3916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72" name="CustomShape 65"/>
            <p:cNvSpPr/>
            <p:nvPr/>
          </p:nvSpPr>
          <p:spPr>
            <a:xfrm>
              <a:off x="1189080" y="3578400"/>
              <a:ext cx="167760" cy="3916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73" name="CustomShape 66"/>
            <p:cNvSpPr/>
            <p:nvPr/>
          </p:nvSpPr>
          <p:spPr>
            <a:xfrm>
              <a:off x="927000" y="3465360"/>
              <a:ext cx="167760" cy="3362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74" name="CustomShape 67"/>
            <p:cNvSpPr/>
            <p:nvPr/>
          </p:nvSpPr>
          <p:spPr>
            <a:xfrm>
              <a:off x="596880" y="3429000"/>
              <a:ext cx="923400" cy="62496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75" name="CustomShape 68"/>
            <p:cNvSpPr/>
            <p:nvPr/>
          </p:nvSpPr>
          <p:spPr>
            <a:xfrm>
              <a:off x="609480" y="3541680"/>
              <a:ext cx="572760" cy="66168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76" name="CustomShape 69"/>
            <p:cNvSpPr/>
            <p:nvPr/>
          </p:nvSpPr>
          <p:spPr>
            <a:xfrm>
              <a:off x="1165320" y="3821040"/>
              <a:ext cx="355320" cy="38232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77" name="CustomShape 70"/>
            <p:cNvSpPr/>
            <p:nvPr/>
          </p:nvSpPr>
          <p:spPr>
            <a:xfrm>
              <a:off x="927000" y="4027320"/>
              <a:ext cx="279000" cy="3916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78" name="CustomShape 71"/>
            <p:cNvSpPr/>
            <p:nvPr/>
          </p:nvSpPr>
          <p:spPr>
            <a:xfrm>
              <a:off x="701640" y="3857760"/>
              <a:ext cx="280800" cy="3376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79" name="CustomShape 72"/>
            <p:cNvSpPr/>
            <p:nvPr/>
          </p:nvSpPr>
          <p:spPr>
            <a:xfrm>
              <a:off x="533520" y="3689280"/>
              <a:ext cx="223560" cy="3376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680" name="Group 73"/>
          <p:cNvGrpSpPr/>
          <p:nvPr/>
        </p:nvGrpSpPr>
        <p:grpSpPr>
          <a:xfrm>
            <a:off x="762120" y="2362320"/>
            <a:ext cx="761400" cy="680760"/>
            <a:chOff x="762120" y="2362320"/>
            <a:chExt cx="761400" cy="680760"/>
          </a:xfrm>
        </p:grpSpPr>
        <p:sp>
          <p:nvSpPr>
            <p:cNvPr id="681" name="CustomShape 74"/>
            <p:cNvSpPr/>
            <p:nvPr/>
          </p:nvSpPr>
          <p:spPr>
            <a:xfrm>
              <a:off x="1403280" y="2562120"/>
              <a:ext cx="120240" cy="280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82" name="CustomShape 75"/>
            <p:cNvSpPr/>
            <p:nvPr/>
          </p:nvSpPr>
          <p:spPr>
            <a:xfrm>
              <a:off x="1230480" y="2441520"/>
              <a:ext cx="120240" cy="280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83" name="CustomShape 76"/>
            <p:cNvSpPr/>
            <p:nvPr/>
          </p:nvSpPr>
          <p:spPr>
            <a:xfrm>
              <a:off x="1042920" y="2362320"/>
              <a:ext cx="120240" cy="2394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84" name="CustomShape 77"/>
            <p:cNvSpPr/>
            <p:nvPr/>
          </p:nvSpPr>
          <p:spPr>
            <a:xfrm>
              <a:off x="824040" y="2362320"/>
              <a:ext cx="659880" cy="4456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85" name="CustomShape 78"/>
            <p:cNvSpPr/>
            <p:nvPr/>
          </p:nvSpPr>
          <p:spPr>
            <a:xfrm>
              <a:off x="833400" y="2441520"/>
              <a:ext cx="409320" cy="47448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86" name="CustomShape 79"/>
            <p:cNvSpPr/>
            <p:nvPr/>
          </p:nvSpPr>
          <p:spPr>
            <a:xfrm>
              <a:off x="1230480" y="2643120"/>
              <a:ext cx="253800" cy="27252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87" name="CustomShape 80"/>
            <p:cNvSpPr/>
            <p:nvPr/>
          </p:nvSpPr>
          <p:spPr>
            <a:xfrm>
              <a:off x="1042920" y="2762280"/>
              <a:ext cx="199800" cy="280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88" name="CustomShape 81"/>
            <p:cNvSpPr/>
            <p:nvPr/>
          </p:nvSpPr>
          <p:spPr>
            <a:xfrm>
              <a:off x="882720" y="2643120"/>
              <a:ext cx="199800" cy="2394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89" name="CustomShape 82"/>
            <p:cNvSpPr/>
            <p:nvPr/>
          </p:nvSpPr>
          <p:spPr>
            <a:xfrm>
              <a:off x="762120" y="2522520"/>
              <a:ext cx="159840" cy="2394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690" name="CustomShape 83"/>
          <p:cNvSpPr/>
          <p:nvPr/>
        </p:nvSpPr>
        <p:spPr>
          <a:xfrm>
            <a:off x="2855880" y="2606760"/>
            <a:ext cx="191880" cy="4489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91" name="CustomShape 84"/>
          <p:cNvSpPr/>
          <p:nvPr/>
        </p:nvSpPr>
        <p:spPr>
          <a:xfrm>
            <a:off x="2577960" y="2414520"/>
            <a:ext cx="191880" cy="4489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92" name="CustomShape 85"/>
          <p:cNvSpPr/>
          <p:nvPr/>
        </p:nvSpPr>
        <p:spPr>
          <a:xfrm>
            <a:off x="2278080" y="2286000"/>
            <a:ext cx="191880" cy="3837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93" name="CustomShape 86"/>
          <p:cNvSpPr/>
          <p:nvPr/>
        </p:nvSpPr>
        <p:spPr>
          <a:xfrm>
            <a:off x="1928880" y="2286000"/>
            <a:ext cx="1055160" cy="713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94" name="CustomShape 87"/>
          <p:cNvSpPr/>
          <p:nvPr/>
        </p:nvSpPr>
        <p:spPr>
          <a:xfrm>
            <a:off x="1943280" y="2414520"/>
            <a:ext cx="655200" cy="75672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95" name="CustomShape 88"/>
          <p:cNvSpPr/>
          <p:nvPr/>
        </p:nvSpPr>
        <p:spPr>
          <a:xfrm>
            <a:off x="2577960" y="2735280"/>
            <a:ext cx="406080" cy="43632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696" name="CustomShape 89"/>
          <p:cNvSpPr/>
          <p:nvPr/>
        </p:nvSpPr>
        <p:spPr>
          <a:xfrm>
            <a:off x="2278080" y="2927520"/>
            <a:ext cx="320400" cy="4489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97" name="CustomShape 90"/>
          <p:cNvSpPr/>
          <p:nvPr/>
        </p:nvSpPr>
        <p:spPr>
          <a:xfrm>
            <a:off x="2021040" y="2735280"/>
            <a:ext cx="320400" cy="3837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98" name="CustomShape 91"/>
          <p:cNvSpPr/>
          <p:nvPr/>
        </p:nvSpPr>
        <p:spPr>
          <a:xfrm>
            <a:off x="1828800" y="2543040"/>
            <a:ext cx="256680" cy="3837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699" name="CustomShape 92"/>
          <p:cNvSpPr/>
          <p:nvPr/>
        </p:nvSpPr>
        <p:spPr>
          <a:xfrm>
            <a:off x="2209680" y="3276720"/>
            <a:ext cx="685440" cy="304560"/>
          </a:xfrm>
          <a:custGeom>
            <a:avLst/>
            <a:gdLst/>
            <a:ahLst/>
            <a:cxnLst/>
            <a:rect l="l" t="t" r="r" b="b"/>
            <a:pathLst>
              <a:path w="432" h="192">
                <a:moveTo>
                  <a:pt x="48" y="0"/>
                </a:moveTo>
                <a:lnTo>
                  <a:pt x="432" y="192"/>
                </a:lnTo>
                <a:lnTo>
                  <a:pt x="0"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700" name="CustomShape 93"/>
          <p:cNvSpPr/>
          <p:nvPr/>
        </p:nvSpPr>
        <p:spPr>
          <a:xfrm>
            <a:off x="2963880" y="3352680"/>
            <a:ext cx="965880" cy="516960"/>
          </a:xfrm>
          <a:prstGeom prst="rect">
            <a:avLst/>
          </a:prstGeom>
          <a:noFill/>
          <a:ln w="25560">
            <a:solidFill>
              <a:schemeClr val="tx1"/>
            </a:solidFill>
            <a:prstDash val="dash"/>
            <a:miter/>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2800" b="0" strike="noStrike" spc="-1">
                <a:solidFill>
                  <a:srgbClr val="0000FF"/>
                </a:solidFill>
                <a:latin typeface="Comic Sans MS"/>
              </a:rPr>
              <a:t>01010</a:t>
            </a:r>
            <a:endParaRPr lang="en-US" sz="2800" b="0" strike="noStrike" spc="-1">
              <a:latin typeface="Arial"/>
            </a:endParaRPr>
          </a:p>
        </p:txBody>
      </p:sp>
      <p:sp>
        <p:nvSpPr>
          <p:cNvPr id="701" name="CustomShape 94"/>
          <p:cNvSpPr/>
          <p:nvPr/>
        </p:nvSpPr>
        <p:spPr>
          <a:xfrm>
            <a:off x="990720" y="2971800"/>
            <a:ext cx="609120" cy="228240"/>
          </a:xfrm>
          <a:custGeom>
            <a:avLst/>
            <a:gdLst/>
            <a:ahLst/>
            <a:cxnLst/>
            <a:rect l="l" t="t" r="r" b="b"/>
            <a:pathLst>
              <a:path w="432" h="192">
                <a:moveTo>
                  <a:pt x="48" y="0"/>
                </a:moveTo>
                <a:lnTo>
                  <a:pt x="432" y="192"/>
                </a:lnTo>
                <a:lnTo>
                  <a:pt x="0"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sp>
        <p:nvSpPr>
          <p:cNvPr id="702" name="CustomShape 95"/>
          <p:cNvSpPr/>
          <p:nvPr/>
        </p:nvSpPr>
        <p:spPr>
          <a:xfrm>
            <a:off x="914400" y="4419720"/>
            <a:ext cx="609120" cy="228240"/>
          </a:xfrm>
          <a:custGeom>
            <a:avLst/>
            <a:gdLst/>
            <a:ahLst/>
            <a:cxnLst/>
            <a:rect l="l" t="t" r="r" b="b"/>
            <a:pathLst>
              <a:path w="432" h="192">
                <a:moveTo>
                  <a:pt x="48" y="0"/>
                </a:moveTo>
                <a:lnTo>
                  <a:pt x="432" y="192"/>
                </a:lnTo>
                <a:lnTo>
                  <a:pt x="0"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 name="Picture 2" descr="magic"/>
          <p:cNvPicPr/>
          <p:nvPr/>
        </p:nvPicPr>
        <p:blipFill>
          <a:blip r:embed="rId3"/>
          <a:stretch/>
        </p:blipFill>
        <p:spPr>
          <a:xfrm>
            <a:off x="2540160" y="2540160"/>
            <a:ext cx="126720" cy="126720"/>
          </a:xfrm>
          <a:prstGeom prst="rect">
            <a:avLst/>
          </a:prstGeom>
          <a:ln w="9360">
            <a:noFill/>
          </a:ln>
        </p:spPr>
      </p:pic>
      <p:pic>
        <p:nvPicPr>
          <p:cNvPr id="272" name="Picture 3" descr="magic"/>
          <p:cNvPicPr/>
          <p:nvPr/>
        </p:nvPicPr>
        <p:blipFill>
          <a:blip r:embed="rId3"/>
          <a:stretch/>
        </p:blipFill>
        <p:spPr>
          <a:xfrm>
            <a:off x="2540160" y="2540160"/>
            <a:ext cx="126720" cy="126720"/>
          </a:xfrm>
          <a:prstGeom prst="rect">
            <a:avLst/>
          </a:prstGeom>
          <a:ln w="9360">
            <a:noFill/>
          </a:ln>
        </p:spPr>
      </p:pic>
      <p:sp>
        <p:nvSpPr>
          <p:cNvPr id="273"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Acknowledgement</a:t>
            </a:r>
          </a:p>
        </p:txBody>
      </p:sp>
      <p:sp>
        <p:nvSpPr>
          <p:cNvPr id="274" name="TextShape 2"/>
          <p:cNvSpPr txBox="1"/>
          <p:nvPr/>
        </p:nvSpPr>
        <p:spPr>
          <a:xfrm>
            <a:off x="457200" y="1981080"/>
            <a:ext cx="8229240" cy="3885840"/>
          </a:xfrm>
          <a:prstGeom prst="rect">
            <a:avLst/>
          </a:prstGeom>
          <a:noFill/>
          <a:ln w="9360">
            <a:noFill/>
          </a:ln>
        </p:spPr>
        <p:txBody>
          <a:bodyPr>
            <a:noAutofit/>
          </a:bodyPr>
          <a:lstStyle/>
          <a:p>
            <a:pPr>
              <a:lnSpc>
                <a:spcPct val="80000"/>
              </a:lnSpc>
              <a:spcBef>
                <a:spcPts val="561"/>
              </a:spcBef>
            </a:pPr>
            <a:endParaRPr lang="en-US" sz="3200" b="0" strike="noStrike" spc="-1">
              <a:solidFill>
                <a:srgbClr val="000000"/>
              </a:solidFill>
              <a:latin typeface="Arial"/>
            </a:endParaRPr>
          </a:p>
          <a:p>
            <a:pPr>
              <a:lnSpc>
                <a:spcPct val="80000"/>
              </a:lnSpc>
              <a:spcBef>
                <a:spcPts val="561"/>
              </a:spcBef>
            </a:pPr>
            <a:endParaRPr lang="en-US" sz="3200" b="0" strike="noStrike" spc="-1">
              <a:solidFill>
                <a:srgbClr val="000000"/>
              </a:solidFill>
              <a:latin typeface="Arial"/>
            </a:endParaRPr>
          </a:p>
          <a:p>
            <a:pPr>
              <a:lnSpc>
                <a:spcPct val="80000"/>
              </a:lnSpc>
              <a:spcBef>
                <a:spcPts val="561"/>
              </a:spcBef>
            </a:pPr>
            <a:endParaRPr lang="en-US" sz="3200" b="0" strike="noStrike" spc="-1">
              <a:solidFill>
                <a:srgbClr val="000000"/>
              </a:solidFill>
              <a:latin typeface="Arial"/>
            </a:endParaRPr>
          </a:p>
          <a:p>
            <a:pPr>
              <a:lnSpc>
                <a:spcPct val="80000"/>
              </a:lnSpc>
              <a:spcBef>
                <a:spcPts val="561"/>
              </a:spcBef>
            </a:pPr>
            <a:endParaRPr lang="en-US" sz="3200" b="0" strike="noStrike" spc="-1">
              <a:solidFill>
                <a:srgbClr val="000000"/>
              </a:solidFill>
              <a:latin typeface="Arial"/>
            </a:endParaRPr>
          </a:p>
          <a:p>
            <a:pPr>
              <a:lnSpc>
                <a:spcPct val="80000"/>
              </a:lnSpc>
              <a:spcBef>
                <a:spcPts val="561"/>
              </a:spcBef>
            </a:pPr>
            <a:endParaRPr lang="en-US" sz="3200" b="0" strike="noStrike" spc="-1">
              <a:solidFill>
                <a:srgbClr val="000000"/>
              </a:solidFill>
              <a:latin typeface="Arial"/>
            </a:endParaRPr>
          </a:p>
          <a:p>
            <a:pPr>
              <a:lnSpc>
                <a:spcPct val="80000"/>
              </a:lnSpc>
              <a:spcBef>
                <a:spcPts val="561"/>
              </a:spcBef>
            </a:pPr>
            <a:endParaRPr lang="en-US" sz="3200" b="0" strike="noStrike" spc="-1">
              <a:solidFill>
                <a:srgbClr val="000000"/>
              </a:solidFill>
              <a:latin typeface="Arial"/>
            </a:endParaRPr>
          </a:p>
          <a:p>
            <a:pPr>
              <a:lnSpc>
                <a:spcPct val="80000"/>
              </a:lnSpc>
              <a:spcBef>
                <a:spcPts val="561"/>
              </a:spcBef>
            </a:pPr>
            <a:endParaRPr lang="en-US" sz="3200" b="0" strike="noStrike" spc="-1">
              <a:solidFill>
                <a:srgbClr val="000000"/>
              </a:solidFill>
              <a:latin typeface="Arial"/>
            </a:endParaRPr>
          </a:p>
          <a:p>
            <a:pPr marL="343080" indent="-342720">
              <a:lnSpc>
                <a:spcPct val="80000"/>
              </a:lnSpc>
              <a:spcBef>
                <a:spcPts val="561"/>
              </a:spcBef>
              <a:buClr>
                <a:srgbClr val="779F92"/>
              </a:buClr>
              <a:buSzPct val="75000"/>
              <a:buFont typeface="Wingdings" charset="2"/>
              <a:buChar char=""/>
            </a:pPr>
            <a:r>
              <a:rPr lang="en-US" sz="2800" b="0" strike="noStrike" spc="-1">
                <a:solidFill>
                  <a:srgbClr val="000000"/>
                </a:solidFill>
                <a:latin typeface="Arial"/>
              </a:rPr>
              <a:t>Some of the slides are taken from the companion slides for “The Art of Multiprocessor Programming” by Maurice Herlihy &amp; Nir Shavit</a:t>
            </a:r>
          </a:p>
        </p:txBody>
      </p:sp>
      <p:pic>
        <p:nvPicPr>
          <p:cNvPr id="275" name="Picture 8"/>
          <p:cNvPicPr/>
          <p:nvPr/>
        </p:nvPicPr>
        <p:blipFill>
          <a:blip r:embed="rId4"/>
          <a:stretch/>
        </p:blipFill>
        <p:spPr>
          <a:xfrm>
            <a:off x="3059280" y="1557360"/>
            <a:ext cx="3092040" cy="3092040"/>
          </a:xfrm>
          <a:prstGeom prst="rect">
            <a:avLst/>
          </a:prstGeom>
          <a:ln w="936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Jargon Watch</a:t>
            </a:r>
          </a:p>
        </p:txBody>
      </p:sp>
      <p:sp>
        <p:nvSpPr>
          <p:cNvPr id="704"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SRSW</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Single-reader single-writer</a:t>
            </a: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MRSW</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Multi-reader single-writer</a:t>
            </a: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MRMW</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Multi-reader multi-writer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Concurrent registers</a:t>
            </a:r>
          </a:p>
        </p:txBody>
      </p:sp>
      <p:sp>
        <p:nvSpPr>
          <p:cNvPr id="706"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On a multiprocessor, we expect reads and writes to overlap</a:t>
            </a: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How do we specify what a concurrent method call mean?</a:t>
            </a:r>
          </a:p>
          <a:p>
            <a:pPr marL="343080" indent="-342720">
              <a:lnSpc>
                <a:spcPct val="100000"/>
              </a:lnSpc>
              <a:spcBef>
                <a:spcPts val="641"/>
              </a:spcBef>
              <a:tabLst>
                <a:tab pos="0" algn="l"/>
              </a:tabLst>
            </a:pPr>
            <a:endParaRPr lang="en-US" sz="32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One approach</a:t>
            </a:r>
          </a:p>
        </p:txBody>
      </p:sp>
      <p:sp>
        <p:nvSpPr>
          <p:cNvPr id="708"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Rely on mutual exclusion:</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Protect each register with a mutex lock acquired by each </a:t>
            </a:r>
            <a:r>
              <a:rPr lang="en-US" sz="2800" b="0" strike="noStrike" spc="-1">
                <a:solidFill>
                  <a:srgbClr val="000000"/>
                </a:solidFill>
                <a:latin typeface="Courier New"/>
              </a:rPr>
              <a:t>read()</a:t>
            </a:r>
            <a:r>
              <a:rPr lang="en-US" sz="2800" b="0" strike="noStrike" spc="-1">
                <a:solidFill>
                  <a:srgbClr val="000000"/>
                </a:solidFill>
                <a:latin typeface="Arial"/>
              </a:rPr>
              <a:t> and </a:t>
            </a:r>
            <a:r>
              <a:rPr lang="en-US" sz="2800" b="0" strike="noStrike" spc="-1">
                <a:solidFill>
                  <a:srgbClr val="000000"/>
                </a:solidFill>
                <a:latin typeface="Courier New"/>
              </a:rPr>
              <a:t>write()</a:t>
            </a:r>
            <a:r>
              <a:rPr lang="en-US" sz="2800" b="0" strike="noStrike" spc="-1">
                <a:solidFill>
                  <a:srgbClr val="000000"/>
                </a:solidFill>
                <a:latin typeface="Arial"/>
              </a:rPr>
              <a:t> call</a:t>
            </a:r>
          </a:p>
          <a:p>
            <a:endParaRPr lang="en-US" sz="2800" b="0" strike="noStrike" spc="-1">
              <a:solidFill>
                <a:srgbClr val="000000"/>
              </a:solidFill>
              <a:latin typeface="Arial"/>
            </a:endParaRP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Possible problems?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Different approach:  Wait-Free Implementation</a:t>
            </a:r>
          </a:p>
        </p:txBody>
      </p:sp>
      <p:sp>
        <p:nvSpPr>
          <p:cNvPr id="710" name="TextShape 2"/>
          <p:cNvSpPr txBox="1"/>
          <p:nvPr/>
        </p:nvSpPr>
        <p:spPr>
          <a:xfrm>
            <a:off x="457200" y="1981080"/>
            <a:ext cx="8229240" cy="1582200"/>
          </a:xfrm>
          <a:prstGeom prst="rect">
            <a:avLst/>
          </a:prstGeom>
          <a:solidFill>
            <a:srgbClr val="FFFFFF"/>
          </a:solidFill>
          <a:ln w="38160">
            <a:solidFill>
              <a:srgbClr val="000000"/>
            </a:solidFill>
            <a:miter/>
          </a:ln>
          <a:effectLst>
            <a:outerShdw dist="107423" dir="2700000">
              <a:srgbClr val="779F92">
                <a:alpha val="50000"/>
              </a:srgbClr>
            </a:outerShdw>
          </a:effectLst>
        </p:spPr>
        <p:txBody>
          <a:bodyPr>
            <a:noAutofit/>
          </a:bodyPr>
          <a:lstStyle/>
          <a:p>
            <a:pPr marL="343080" indent="-342720">
              <a:lnSpc>
                <a:spcPct val="100000"/>
              </a:lnSpc>
              <a:spcBef>
                <a:spcPts val="641"/>
              </a:spcBef>
              <a:tabLst>
                <a:tab pos="0" algn="l"/>
              </a:tabLst>
            </a:pPr>
            <a:r>
              <a:rPr lang="en-US" sz="3200" b="0" strike="noStrike" spc="-1">
                <a:solidFill>
                  <a:srgbClr val="000000"/>
                </a:solidFill>
                <a:latin typeface="Arial"/>
              </a:rPr>
              <a:t>Definition:  An object implementation is </a:t>
            </a:r>
            <a:r>
              <a:rPr lang="en-US" sz="3200" b="1" i="1" strike="noStrike" spc="-1">
                <a:solidFill>
                  <a:srgbClr val="FF3300"/>
                </a:solidFill>
                <a:latin typeface="Arial"/>
              </a:rPr>
              <a:t>wait-free</a:t>
            </a:r>
            <a:r>
              <a:rPr lang="en-US" sz="3200" b="0" strike="noStrike" spc="-1">
                <a:solidFill>
                  <a:srgbClr val="FF3300"/>
                </a:solidFill>
                <a:latin typeface="Arial"/>
              </a:rPr>
              <a:t> </a:t>
            </a:r>
            <a:r>
              <a:rPr lang="en-US" sz="3200" b="0" strike="noStrike" spc="-1">
                <a:solidFill>
                  <a:srgbClr val="000000"/>
                </a:solidFill>
                <a:latin typeface="Arial"/>
              </a:rPr>
              <a:t>if every method call completes in a finite number of steps </a:t>
            </a:r>
          </a:p>
        </p:txBody>
      </p:sp>
      <p:sp>
        <p:nvSpPr>
          <p:cNvPr id="711" name="CustomShape 3"/>
          <p:cNvSpPr/>
          <p:nvPr/>
        </p:nvSpPr>
        <p:spPr>
          <a:xfrm>
            <a:off x="762120" y="4191120"/>
            <a:ext cx="7772040" cy="2057040"/>
          </a:xfrm>
          <a:prstGeom prst="rect">
            <a:avLst/>
          </a:prstGeom>
          <a:solidFill>
            <a:schemeClr val="bg1"/>
          </a:solidFill>
          <a:ln w="381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spcBef>
                <a:spcPts val="561"/>
              </a:spcBef>
              <a:buClr>
                <a:srgbClr val="0000FF"/>
              </a:buClr>
              <a:buFont typeface="Symbol" charset="2"/>
              <a:buChar char=""/>
            </a:pPr>
            <a:r>
              <a:rPr lang="en-US" sz="2800" b="0" strike="noStrike" spc="-1">
                <a:solidFill>
                  <a:srgbClr val="0000FF"/>
                </a:solidFill>
                <a:latin typeface="Comic Sans MS"/>
              </a:rPr>
              <a:t>No mutual exclusion</a:t>
            </a:r>
            <a:endParaRPr lang="en-US" sz="2800" b="0" strike="noStrike" spc="-1">
              <a:latin typeface="Arial"/>
            </a:endParaRPr>
          </a:p>
          <a:p>
            <a:pPr marL="343080" indent="-342720">
              <a:lnSpc>
                <a:spcPct val="100000"/>
              </a:lnSpc>
              <a:spcBef>
                <a:spcPts val="561"/>
              </a:spcBef>
              <a:buClr>
                <a:srgbClr val="0000FF"/>
              </a:buClr>
              <a:buFont typeface="Symbol" charset="2"/>
              <a:buChar char=""/>
            </a:pPr>
            <a:r>
              <a:rPr lang="en-US" sz="2800" b="0" strike="noStrike" spc="-1">
                <a:solidFill>
                  <a:srgbClr val="0000FF"/>
                </a:solidFill>
                <a:latin typeface="Comic Sans MS"/>
              </a:rPr>
              <a:t>Guarantees independent progress</a:t>
            </a:r>
            <a:endParaRPr lang="en-US" sz="2800" b="0" strike="noStrike" spc="-1">
              <a:latin typeface="Arial"/>
            </a:endParaRPr>
          </a:p>
          <a:p>
            <a:pPr>
              <a:lnSpc>
                <a:spcPct val="100000"/>
              </a:lnSpc>
              <a:spcBef>
                <a:spcPts val="561"/>
              </a:spcBef>
            </a:pPr>
            <a:endParaRPr lang="en-US" sz="2800" b="0" strike="noStrike" spc="-1">
              <a:latin typeface="Arial"/>
            </a:endParaRPr>
          </a:p>
          <a:p>
            <a:pPr marL="343080" indent="-342720">
              <a:lnSpc>
                <a:spcPct val="100000"/>
              </a:lnSpc>
              <a:spcBef>
                <a:spcPts val="561"/>
              </a:spcBef>
              <a:buClr>
                <a:srgbClr val="0000FF"/>
              </a:buClr>
              <a:buFont typeface="Symbol" charset="2"/>
              <a:buChar char=""/>
            </a:pPr>
            <a:r>
              <a:rPr lang="en-US" sz="2800" b="0" strike="noStrike" spc="-1">
                <a:solidFill>
                  <a:srgbClr val="0000FF"/>
                </a:solidFill>
                <a:latin typeface="Comic Sans MS"/>
              </a:rPr>
              <a:t>We require register implementations to be wait-free</a:t>
            </a:r>
            <a:endParaRPr lang="en-US" sz="2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Different kinds of registers</a:t>
            </a:r>
          </a:p>
        </p:txBody>
      </p:sp>
      <p:sp>
        <p:nvSpPr>
          <p:cNvPr id="713"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According to:</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Range of values</a:t>
            </a:r>
          </a:p>
          <a:p>
            <a:pPr marL="1143000" lvl="2" indent="-228240">
              <a:lnSpc>
                <a:spcPct val="100000"/>
              </a:lnSpc>
              <a:spcBef>
                <a:spcPts val="479"/>
              </a:spcBef>
              <a:buClr>
                <a:srgbClr val="779F92"/>
              </a:buClr>
              <a:buSzPct val="65000"/>
              <a:buFont typeface="Wingdings" charset="2"/>
              <a:buChar char=""/>
            </a:pPr>
            <a:r>
              <a:rPr lang="en-US" sz="2400" b="0" strike="noStrike" spc="-1">
                <a:solidFill>
                  <a:srgbClr val="000000"/>
                </a:solidFill>
                <a:latin typeface="Arial"/>
              </a:rPr>
              <a:t>Boolean or Integer (M-valued)</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Number of readers and writers</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Degree of consistency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Degree of consistency</a:t>
            </a:r>
          </a:p>
        </p:txBody>
      </p:sp>
      <p:sp>
        <p:nvSpPr>
          <p:cNvPr id="715"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Safe</a:t>
            </a: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Regular</a:t>
            </a: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Atomic</a:t>
            </a:r>
          </a:p>
          <a:p>
            <a:pPr marL="343080" indent="-342720">
              <a:lnSpc>
                <a:spcPct val="100000"/>
              </a:lnSpc>
              <a:spcBef>
                <a:spcPts val="641"/>
              </a:spcBef>
              <a:tabLst>
                <a:tab pos="0" algn="l"/>
              </a:tabLst>
            </a:pPr>
            <a:endParaRPr lang="en-US" sz="32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Safe Register</a:t>
            </a:r>
          </a:p>
        </p:txBody>
      </p:sp>
      <p:sp>
        <p:nvSpPr>
          <p:cNvPr id="717" name="TextShape 2"/>
          <p:cNvSpPr txBox="1"/>
          <p:nvPr/>
        </p:nvSpPr>
        <p:spPr>
          <a:xfrm>
            <a:off x="457200" y="1981080"/>
            <a:ext cx="8229240" cy="2437920"/>
          </a:xfrm>
          <a:prstGeom prst="rect">
            <a:avLst/>
          </a:prstGeom>
          <a:noFill/>
          <a:ln w="9360">
            <a:noFill/>
          </a:ln>
        </p:spPr>
        <p:txBody>
          <a:bodyPr>
            <a:noAutofit/>
          </a:bodyPr>
          <a:lstStyle/>
          <a:p>
            <a:pPr marL="343080" indent="-342720">
              <a:lnSpc>
                <a:spcPct val="100000"/>
              </a:lnSpc>
              <a:spcBef>
                <a:spcPts val="561"/>
              </a:spcBef>
              <a:buClr>
                <a:srgbClr val="779F92"/>
              </a:buClr>
              <a:buSzPct val="75000"/>
              <a:buFont typeface="Wingdings" charset="2"/>
              <a:buChar char=""/>
            </a:pPr>
            <a:r>
              <a:rPr lang="en-US" sz="2800" b="0" strike="noStrike" spc="-1" dirty="0">
                <a:solidFill>
                  <a:srgbClr val="000000"/>
                </a:solidFill>
                <a:latin typeface="Arial"/>
              </a:rPr>
              <a:t>A single-writer, multi-reader register is safe if:</a:t>
            </a:r>
          </a:p>
          <a:p>
            <a:pPr marL="743040" lvl="1" indent="-285480">
              <a:lnSpc>
                <a:spcPct val="100000"/>
              </a:lnSpc>
              <a:spcBef>
                <a:spcPts val="479"/>
              </a:spcBef>
              <a:buClr>
                <a:srgbClr val="9DC2D7"/>
              </a:buClr>
              <a:buSzPct val="80000"/>
              <a:buFont typeface="Wingdings" charset="2"/>
              <a:buChar char=""/>
            </a:pPr>
            <a:r>
              <a:rPr lang="en-US" sz="2400" b="0" strike="noStrike" spc="-1" dirty="0">
                <a:solidFill>
                  <a:srgbClr val="000000"/>
                </a:solidFill>
                <a:latin typeface="Arial"/>
              </a:rPr>
              <a:t>A read() that does not overlap a write() return the last value</a:t>
            </a:r>
          </a:p>
          <a:p>
            <a:pPr marL="743040" lvl="1" indent="-285480">
              <a:lnSpc>
                <a:spcPct val="100000"/>
              </a:lnSpc>
              <a:spcBef>
                <a:spcPts val="479"/>
              </a:spcBef>
              <a:buClr>
                <a:srgbClr val="9DC2D7"/>
              </a:buClr>
              <a:buSzPct val="80000"/>
              <a:buFont typeface="Wingdings" charset="2"/>
              <a:buChar char=""/>
            </a:pPr>
            <a:r>
              <a:rPr lang="en-US" sz="2400" b="0" strike="noStrike" spc="-1" dirty="0">
                <a:solidFill>
                  <a:srgbClr val="000000"/>
                </a:solidFill>
                <a:latin typeface="Arial"/>
              </a:rPr>
              <a:t>If a read() overlaps a write() it can return any value within the register’s range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Safe Register</a:t>
            </a:r>
          </a:p>
        </p:txBody>
      </p:sp>
      <p:sp>
        <p:nvSpPr>
          <p:cNvPr id="719" name="CustomShape 2"/>
          <p:cNvSpPr/>
          <p:nvPr/>
        </p:nvSpPr>
        <p:spPr>
          <a:xfrm>
            <a:off x="1828800" y="2743200"/>
            <a:ext cx="2514240" cy="990360"/>
          </a:xfrm>
          <a:prstGeom prst="leftRightArrow">
            <a:avLst>
              <a:gd name="adj1" fmla="val 50000"/>
              <a:gd name="adj2" fmla="val 50769"/>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dirty="0">
                <a:solidFill>
                  <a:srgbClr val="000000"/>
                </a:solidFill>
                <a:latin typeface="Comic Sans MS"/>
              </a:rPr>
              <a:t>write(</a:t>
            </a:r>
            <a:r>
              <a:rPr lang="en-US" sz="2400" b="1" strike="noStrike" spc="-1" dirty="0">
                <a:solidFill>
                  <a:srgbClr val="FF0000"/>
                </a:solidFill>
                <a:latin typeface="Comic Sans MS"/>
              </a:rPr>
              <a:t>1001</a:t>
            </a:r>
            <a:r>
              <a:rPr lang="en-US" sz="2400" b="1" strike="noStrike" spc="-1" dirty="0">
                <a:solidFill>
                  <a:srgbClr val="000000"/>
                </a:solidFill>
                <a:latin typeface="Comic Sans MS"/>
              </a:rPr>
              <a:t>)</a:t>
            </a:r>
            <a:endParaRPr lang="en-US" sz="2400" b="0" strike="noStrike" spc="-1" dirty="0">
              <a:latin typeface="Arial"/>
            </a:endParaRPr>
          </a:p>
        </p:txBody>
      </p:sp>
      <p:sp>
        <p:nvSpPr>
          <p:cNvPr id="720" name="CustomShape 3"/>
          <p:cNvSpPr/>
          <p:nvPr/>
        </p:nvSpPr>
        <p:spPr>
          <a:xfrm>
            <a:off x="4800600" y="3657600"/>
            <a:ext cx="2285640" cy="990360"/>
          </a:xfrm>
          <a:prstGeom prst="leftRightArrow">
            <a:avLst>
              <a:gd name="adj1" fmla="val 50000"/>
              <a:gd name="adj2" fmla="val 46154"/>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read(</a:t>
            </a:r>
            <a:r>
              <a:rPr lang="en-US" sz="2400" b="1" strike="noStrike" spc="-1">
                <a:solidFill>
                  <a:srgbClr val="FF0000"/>
                </a:solidFill>
                <a:latin typeface="Comic Sans MS"/>
              </a:rPr>
              <a:t>1001</a:t>
            </a:r>
            <a:r>
              <a:rPr lang="en-US" sz="2400" b="1" strike="noStrike" spc="-1">
                <a:solidFill>
                  <a:srgbClr val="000000"/>
                </a:solidFill>
                <a:latin typeface="Comic Sans MS"/>
              </a:rPr>
              <a:t>)</a:t>
            </a:r>
            <a:endParaRPr lang="en-US" sz="2400" b="0" strike="noStrike" spc="-1">
              <a:latin typeface="Arial"/>
            </a:endParaRPr>
          </a:p>
        </p:txBody>
      </p:sp>
      <p:sp>
        <p:nvSpPr>
          <p:cNvPr id="721" name="CustomShape 4"/>
          <p:cNvSpPr/>
          <p:nvPr/>
        </p:nvSpPr>
        <p:spPr>
          <a:xfrm>
            <a:off x="5486400" y="1660680"/>
            <a:ext cx="2819160" cy="1552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FF0000"/>
                </a:solidFill>
                <a:latin typeface="Comic Sans MS"/>
              </a:rPr>
              <a:t>OK if reads and writes don’t overlap</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Safe Register</a:t>
            </a:r>
          </a:p>
        </p:txBody>
      </p:sp>
      <p:sp>
        <p:nvSpPr>
          <p:cNvPr id="723" name="CustomShape 2"/>
          <p:cNvSpPr/>
          <p:nvPr/>
        </p:nvSpPr>
        <p:spPr>
          <a:xfrm>
            <a:off x="2362320" y="2819520"/>
            <a:ext cx="2514240" cy="990360"/>
          </a:xfrm>
          <a:prstGeom prst="leftRightArrow">
            <a:avLst>
              <a:gd name="adj1" fmla="val 50000"/>
              <a:gd name="adj2" fmla="val 50769"/>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dirty="0">
                <a:solidFill>
                  <a:srgbClr val="000000"/>
                </a:solidFill>
                <a:latin typeface="Comic Sans MS"/>
              </a:rPr>
              <a:t>write(</a:t>
            </a:r>
            <a:r>
              <a:rPr lang="en-US" sz="2400" b="1" strike="noStrike" spc="-1" dirty="0">
                <a:solidFill>
                  <a:srgbClr val="FF0000"/>
                </a:solidFill>
                <a:latin typeface="Comic Sans MS"/>
              </a:rPr>
              <a:t>1001</a:t>
            </a:r>
            <a:r>
              <a:rPr lang="en-US" sz="2400" b="1" strike="noStrike" spc="-1" dirty="0">
                <a:solidFill>
                  <a:srgbClr val="000000"/>
                </a:solidFill>
                <a:latin typeface="Comic Sans MS"/>
              </a:rPr>
              <a:t>)</a:t>
            </a:r>
            <a:endParaRPr lang="en-US" sz="2400" b="0" strike="noStrike" spc="-1" dirty="0">
              <a:latin typeface="Arial"/>
            </a:endParaRPr>
          </a:p>
        </p:txBody>
      </p:sp>
      <p:sp>
        <p:nvSpPr>
          <p:cNvPr id="724" name="CustomShape 3"/>
          <p:cNvSpPr/>
          <p:nvPr/>
        </p:nvSpPr>
        <p:spPr>
          <a:xfrm>
            <a:off x="4546440" y="1809720"/>
            <a:ext cx="4038120" cy="1065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FF0000"/>
                </a:solidFill>
                <a:latin typeface="Comic Sans MS"/>
              </a:rPr>
              <a:t>Some valid value if reads and writes do overlap</a:t>
            </a:r>
            <a:endParaRPr lang="en-US" sz="3200" b="0" strike="noStrike" spc="-1">
              <a:latin typeface="Arial"/>
            </a:endParaRPr>
          </a:p>
        </p:txBody>
      </p:sp>
      <p:sp>
        <p:nvSpPr>
          <p:cNvPr id="725" name="CustomShape 4"/>
          <p:cNvSpPr/>
          <p:nvPr/>
        </p:nvSpPr>
        <p:spPr>
          <a:xfrm>
            <a:off x="3581280" y="3733920"/>
            <a:ext cx="2285640" cy="990360"/>
          </a:xfrm>
          <a:prstGeom prst="leftRightArrow">
            <a:avLst>
              <a:gd name="adj1" fmla="val 50000"/>
              <a:gd name="adj2" fmla="val 46154"/>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dirty="0">
                <a:solidFill>
                  <a:srgbClr val="000000"/>
                </a:solidFill>
                <a:latin typeface="Comic Sans MS"/>
              </a:rPr>
              <a:t>read(</a:t>
            </a:r>
            <a:r>
              <a:rPr lang="en-US" sz="2400" b="1" strike="noStrike" spc="-1" dirty="0">
                <a:solidFill>
                  <a:srgbClr val="6666FF"/>
                </a:solidFill>
                <a:latin typeface="Comic Sans MS"/>
              </a:rPr>
              <a:t>????</a:t>
            </a:r>
            <a:r>
              <a:rPr lang="en-US" sz="2400" b="1" strike="noStrike" spc="-1" dirty="0">
                <a:solidFill>
                  <a:srgbClr val="000000"/>
                </a:solidFill>
                <a:latin typeface="Comic Sans MS"/>
              </a:rPr>
              <a:t>)</a:t>
            </a:r>
            <a:endParaRPr lang="en-US" sz="2400" b="0" strike="noStrike" spc="-1" dirty="0">
              <a:latin typeface="Arial"/>
            </a:endParaRPr>
          </a:p>
        </p:txBody>
      </p:sp>
      <p:sp>
        <p:nvSpPr>
          <p:cNvPr id="726" name="CustomShape 5"/>
          <p:cNvSpPr/>
          <p:nvPr/>
        </p:nvSpPr>
        <p:spPr>
          <a:xfrm>
            <a:off x="922320" y="5219640"/>
            <a:ext cx="1784160" cy="758520"/>
          </a:xfrm>
          <a:prstGeom prst="cloudCallout">
            <a:avLst>
              <a:gd name="adj1" fmla="val 97685"/>
              <a:gd name="adj2" fmla="val -118199"/>
            </a:avLst>
          </a:prstGeom>
          <a:solidFill>
            <a:schemeClr val="bg1"/>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0000FF"/>
                </a:solidFill>
                <a:latin typeface="Comic Sans MS"/>
              </a:rPr>
              <a:t>0000</a:t>
            </a:r>
            <a:endParaRPr lang="en-US" sz="2800" b="0" strike="noStrike" spc="-1" dirty="0">
              <a:latin typeface="Arial"/>
            </a:endParaRPr>
          </a:p>
        </p:txBody>
      </p:sp>
      <p:sp>
        <p:nvSpPr>
          <p:cNvPr id="727" name="CustomShape 6"/>
          <p:cNvSpPr/>
          <p:nvPr/>
        </p:nvSpPr>
        <p:spPr>
          <a:xfrm>
            <a:off x="3051000" y="5197320"/>
            <a:ext cx="1784160" cy="758520"/>
          </a:xfrm>
          <a:prstGeom prst="cloudCallout">
            <a:avLst>
              <a:gd name="adj1" fmla="val 18593"/>
              <a:gd name="adj2" fmla="val -119875"/>
            </a:avLst>
          </a:prstGeom>
          <a:solidFill>
            <a:schemeClr val="bg1"/>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a:solidFill>
                  <a:srgbClr val="0000FF"/>
                </a:solidFill>
                <a:latin typeface="Comic Sans MS"/>
              </a:rPr>
              <a:t>1001</a:t>
            </a:r>
            <a:endParaRPr lang="en-US" sz="2800" b="0" strike="noStrike" spc="-1">
              <a:latin typeface="Arial"/>
            </a:endParaRPr>
          </a:p>
        </p:txBody>
      </p:sp>
      <p:sp>
        <p:nvSpPr>
          <p:cNvPr id="728" name="CustomShape 7"/>
          <p:cNvSpPr/>
          <p:nvPr/>
        </p:nvSpPr>
        <p:spPr>
          <a:xfrm>
            <a:off x="6308640" y="5189400"/>
            <a:ext cx="1784160" cy="758520"/>
          </a:xfrm>
          <a:prstGeom prst="cloudCallout">
            <a:avLst>
              <a:gd name="adj1" fmla="val -86120"/>
              <a:gd name="adj2" fmla="val -118199"/>
            </a:avLst>
          </a:prstGeom>
          <a:solidFill>
            <a:schemeClr val="bg1"/>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0000FF"/>
                </a:solidFill>
                <a:latin typeface="Comic Sans MS"/>
              </a:rPr>
              <a:t>1111</a:t>
            </a:r>
            <a:endParaRPr lang="en-US" sz="2800" b="0" strike="noStrike" spc="-1" dirty="0">
              <a:latin typeface="Arial"/>
            </a:endParaRPr>
          </a:p>
        </p:txBody>
      </p:sp>
      <p:sp>
        <p:nvSpPr>
          <p:cNvPr id="729" name="CustomShape 8"/>
          <p:cNvSpPr/>
          <p:nvPr/>
        </p:nvSpPr>
        <p:spPr>
          <a:xfrm>
            <a:off x="6878520" y="3903840"/>
            <a:ext cx="1784160" cy="758520"/>
          </a:xfrm>
          <a:prstGeom prst="cloudCallout">
            <a:avLst>
              <a:gd name="adj1" fmla="val -100444"/>
              <a:gd name="adj2" fmla="val -27824"/>
            </a:avLst>
          </a:prstGeom>
          <a:solidFill>
            <a:schemeClr val="bg1"/>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a:solidFill>
                  <a:srgbClr val="0000FF"/>
                </a:solidFill>
                <a:latin typeface="Comic Sans MS"/>
              </a:rPr>
              <a:t>$*&amp;v</a:t>
            </a:r>
            <a:endParaRPr lang="en-US" sz="2800" b="0" strike="noStrike" spc="-1">
              <a:latin typeface="Arial"/>
            </a:endParaRPr>
          </a:p>
        </p:txBody>
      </p:sp>
      <p:sp>
        <p:nvSpPr>
          <p:cNvPr id="730" name="Line 9"/>
          <p:cNvSpPr/>
          <p:nvPr/>
        </p:nvSpPr>
        <p:spPr>
          <a:xfrm flipV="1">
            <a:off x="7126200" y="3724200"/>
            <a:ext cx="1265040" cy="1049400"/>
          </a:xfrm>
          <a:prstGeom prst="line">
            <a:avLst/>
          </a:prstGeom>
          <a:ln w="57240">
            <a:solidFill>
              <a:srgbClr val="FF3300"/>
            </a:solidFill>
            <a:round/>
          </a:ln>
        </p:spPr>
        <p:style>
          <a:lnRef idx="0">
            <a:scrgbClr r="0" g="0" b="0"/>
          </a:lnRef>
          <a:fillRef idx="0">
            <a:scrgbClr r="0" g="0" b="0"/>
          </a:fillRef>
          <a:effectRef idx="0">
            <a:scrgbClr r="0" g="0" b="0"/>
          </a:effectRef>
          <a:fontRef idx="minor"/>
        </p:style>
      </p:sp>
      <p:sp>
        <p:nvSpPr>
          <p:cNvPr id="731" name="Line 10"/>
          <p:cNvSpPr/>
          <p:nvPr/>
        </p:nvSpPr>
        <p:spPr>
          <a:xfrm flipH="1" flipV="1">
            <a:off x="7186320" y="3741480"/>
            <a:ext cx="1382760" cy="1076400"/>
          </a:xfrm>
          <a:prstGeom prst="line">
            <a:avLst/>
          </a:prstGeom>
          <a:ln w="57240">
            <a:solidFill>
              <a:srgbClr val="FF3300"/>
            </a:solidFill>
            <a:round/>
          </a:ln>
        </p:spPr>
        <p:style>
          <a:lnRef idx="0">
            <a:scrgbClr r="0" g="0" b="0"/>
          </a:lnRef>
          <a:fillRef idx="0">
            <a:scrgbClr r="0" g="0" b="0"/>
          </a:fillRef>
          <a:effectRef idx="0">
            <a:scrgbClr r="0" g="0" b="0"/>
          </a:effectRef>
          <a:fontRef idx="minor"/>
        </p:style>
      </p:sp>
      <p:sp>
        <p:nvSpPr>
          <p:cNvPr id="732" name="CustomShape 11"/>
          <p:cNvSpPr/>
          <p:nvPr/>
        </p:nvSpPr>
        <p:spPr>
          <a:xfrm>
            <a:off x="5126040" y="5460840"/>
            <a:ext cx="169560" cy="99720"/>
          </a:xfrm>
          <a:prstGeom prst="ellipse">
            <a:avLst/>
          </a:prstGeom>
          <a:noFill/>
          <a:ln w="28440">
            <a:solidFill>
              <a:schemeClr val="tx1"/>
            </a:solidFill>
            <a:round/>
          </a:ln>
        </p:spPr>
        <p:style>
          <a:lnRef idx="0">
            <a:scrgbClr r="0" g="0" b="0"/>
          </a:lnRef>
          <a:fillRef idx="0">
            <a:scrgbClr r="0" g="0" b="0"/>
          </a:fillRef>
          <a:effectRef idx="0">
            <a:scrgbClr r="0" g="0" b="0"/>
          </a:effectRef>
          <a:fontRef idx="minor"/>
        </p:style>
      </p:sp>
      <p:sp>
        <p:nvSpPr>
          <p:cNvPr id="733" name="CustomShape 12"/>
          <p:cNvSpPr/>
          <p:nvPr/>
        </p:nvSpPr>
        <p:spPr>
          <a:xfrm>
            <a:off x="5457960" y="5460840"/>
            <a:ext cx="169560" cy="99720"/>
          </a:xfrm>
          <a:prstGeom prst="ellipse">
            <a:avLst/>
          </a:prstGeom>
          <a:noFill/>
          <a:ln w="28440">
            <a:solidFill>
              <a:schemeClr val="tx1"/>
            </a:solidFill>
            <a:round/>
          </a:ln>
        </p:spPr>
        <p:style>
          <a:lnRef idx="0">
            <a:scrgbClr r="0" g="0" b="0"/>
          </a:lnRef>
          <a:fillRef idx="0">
            <a:scrgbClr r="0" g="0" b="0"/>
          </a:fillRef>
          <a:effectRef idx="0">
            <a:scrgbClr r="0" g="0" b="0"/>
          </a:effectRef>
          <a:fontRef idx="minor"/>
        </p:style>
      </p:sp>
      <p:sp>
        <p:nvSpPr>
          <p:cNvPr id="734" name="CustomShape 13"/>
          <p:cNvSpPr/>
          <p:nvPr/>
        </p:nvSpPr>
        <p:spPr>
          <a:xfrm>
            <a:off x="5773680" y="5460840"/>
            <a:ext cx="169560" cy="99720"/>
          </a:xfrm>
          <a:prstGeom prst="ellipse">
            <a:avLst/>
          </a:prstGeom>
          <a:noFill/>
          <a:ln w="28440">
            <a:solidFill>
              <a:schemeClr val="tx1"/>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31"/>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Regular register</a:t>
            </a:r>
          </a:p>
        </p:txBody>
      </p:sp>
      <p:sp>
        <p:nvSpPr>
          <p:cNvPr id="736"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A single-writer, multi-reader register is regular if:</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A read() that does not overlap a write() returns the last value</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If a read() overlaps a write() it returns either the old value or the new value</a:t>
            </a:r>
          </a:p>
          <a:p>
            <a:pPr marL="1143000" lvl="2" indent="-228240">
              <a:lnSpc>
                <a:spcPct val="100000"/>
              </a:lnSpc>
              <a:spcBef>
                <a:spcPts val="479"/>
              </a:spcBef>
              <a:buClr>
                <a:srgbClr val="779F92"/>
              </a:buClr>
              <a:buSzPct val="65000"/>
              <a:buFont typeface="Wingdings" charset="2"/>
              <a:buChar char=""/>
            </a:pPr>
            <a:r>
              <a:rPr lang="en-US" sz="2400" b="0" strike="noStrike" spc="-1">
                <a:solidFill>
                  <a:srgbClr val="000000"/>
                </a:solidFill>
                <a:latin typeface="Arial"/>
              </a:rPr>
              <a:t>Value being read may “flicker” between the old and new value before finally changing to the new value</a:t>
            </a:r>
          </a:p>
          <a:p>
            <a:pPr>
              <a:lnSpc>
                <a:spcPct val="100000"/>
              </a:lnSpc>
              <a:spcBef>
                <a:spcPts val="641"/>
              </a:spcBef>
            </a:pPr>
            <a:endParaRPr lang="en-US" sz="24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457200" y="457200"/>
            <a:ext cx="55130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Church-Turing Thesis</a:t>
            </a:r>
          </a:p>
        </p:txBody>
      </p:sp>
      <p:sp>
        <p:nvSpPr>
          <p:cNvPr id="277" name="TextShape 2"/>
          <p:cNvSpPr txBox="1"/>
          <p:nvPr/>
        </p:nvSpPr>
        <p:spPr>
          <a:xfrm>
            <a:off x="515880" y="3000240"/>
            <a:ext cx="7922880" cy="2830320"/>
          </a:xfrm>
          <a:prstGeom prst="rect">
            <a:avLst/>
          </a:prstGeom>
          <a:noFill/>
          <a:ln w="9360">
            <a:noFill/>
          </a:ln>
        </p:spPr>
        <p:txBody>
          <a:bodyPr>
            <a:noAutofit/>
          </a:bodyPr>
          <a:lstStyle/>
          <a:p>
            <a:pPr marL="343080" indent="-342720">
              <a:lnSpc>
                <a:spcPct val="100000"/>
              </a:lnSpc>
              <a:spcBef>
                <a:spcPts val="561"/>
              </a:spcBef>
              <a:buClr>
                <a:srgbClr val="779F92"/>
              </a:buClr>
              <a:buSzPct val="75000"/>
              <a:buFont typeface="Wingdings" charset="2"/>
              <a:buChar char=""/>
            </a:pPr>
            <a:r>
              <a:rPr lang="en-US" sz="2800" b="0" strike="noStrike" spc="-1">
                <a:solidFill>
                  <a:srgbClr val="000000"/>
                </a:solidFill>
                <a:latin typeface="Arial"/>
              </a:rPr>
              <a:t>Anything that can be computed, can be computed by a Turing Machine.</a:t>
            </a:r>
          </a:p>
          <a:p>
            <a:pPr>
              <a:lnSpc>
                <a:spcPct val="100000"/>
              </a:lnSpc>
              <a:spcBef>
                <a:spcPts val="561"/>
              </a:spcBef>
            </a:pPr>
            <a:endParaRPr lang="en-US" sz="2800" b="0" strike="noStrike" spc="-1">
              <a:solidFill>
                <a:srgbClr val="000000"/>
              </a:solidFill>
              <a:latin typeface="Arial"/>
            </a:endParaRPr>
          </a:p>
          <a:p>
            <a:pPr marL="343080" indent="-342720">
              <a:lnSpc>
                <a:spcPct val="100000"/>
              </a:lnSpc>
              <a:spcBef>
                <a:spcPts val="561"/>
              </a:spcBef>
              <a:buClr>
                <a:srgbClr val="779F92"/>
              </a:buClr>
              <a:buSzPct val="75000"/>
              <a:buFont typeface="Wingdings" charset="2"/>
              <a:buChar char=""/>
            </a:pPr>
            <a:r>
              <a:rPr lang="en-US" sz="2800" b="0" strike="noStrike" spc="-1">
                <a:solidFill>
                  <a:srgbClr val="000000"/>
                </a:solidFill>
                <a:latin typeface="Arial"/>
              </a:rPr>
              <a:t> </a:t>
            </a:r>
          </a:p>
        </p:txBody>
      </p:sp>
      <p:pic>
        <p:nvPicPr>
          <p:cNvPr id="278" name="Picture 4" descr="pass"/>
          <p:cNvPicPr/>
          <p:nvPr/>
        </p:nvPicPr>
        <p:blipFill>
          <a:blip r:embed="rId3"/>
          <a:stretch/>
        </p:blipFill>
        <p:spPr>
          <a:xfrm>
            <a:off x="5965920" y="712800"/>
            <a:ext cx="1618920" cy="202860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Regular or Not?</a:t>
            </a:r>
          </a:p>
        </p:txBody>
      </p:sp>
      <p:sp>
        <p:nvSpPr>
          <p:cNvPr id="738" name="CustomShape 2"/>
          <p:cNvSpPr/>
          <p:nvPr/>
        </p:nvSpPr>
        <p:spPr>
          <a:xfrm>
            <a:off x="685800" y="2209680"/>
            <a:ext cx="2514240" cy="990360"/>
          </a:xfrm>
          <a:prstGeom prst="leftRightArrow">
            <a:avLst>
              <a:gd name="adj1" fmla="val 50000"/>
              <a:gd name="adj2" fmla="val 50769"/>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write(</a:t>
            </a:r>
            <a:r>
              <a:rPr lang="en-US" sz="2400" b="1" strike="noStrike" spc="-1">
                <a:solidFill>
                  <a:srgbClr val="FF0000"/>
                </a:solidFill>
                <a:latin typeface="Comic Sans MS"/>
              </a:rPr>
              <a:t>0</a:t>
            </a:r>
            <a:r>
              <a:rPr lang="en-US" sz="2400" b="1" strike="noStrike" spc="-1">
                <a:solidFill>
                  <a:srgbClr val="000000"/>
                </a:solidFill>
                <a:latin typeface="Comic Sans MS"/>
              </a:rPr>
              <a:t>)</a:t>
            </a:r>
            <a:endParaRPr lang="en-US" sz="2400" b="0" strike="noStrike" spc="-1">
              <a:latin typeface="Arial"/>
            </a:endParaRPr>
          </a:p>
        </p:txBody>
      </p:sp>
      <p:sp>
        <p:nvSpPr>
          <p:cNvPr id="739" name="CustomShape 3"/>
          <p:cNvSpPr/>
          <p:nvPr/>
        </p:nvSpPr>
        <p:spPr>
          <a:xfrm>
            <a:off x="2133720" y="3048120"/>
            <a:ext cx="2361960" cy="990360"/>
          </a:xfrm>
          <a:prstGeom prst="leftRightArrow">
            <a:avLst>
              <a:gd name="adj1" fmla="val 50000"/>
              <a:gd name="adj2" fmla="val 4769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read(</a:t>
            </a:r>
            <a:r>
              <a:rPr lang="en-US" sz="2400" b="1" strike="noStrike" spc="-1">
                <a:solidFill>
                  <a:srgbClr val="9DC2D7"/>
                </a:solidFill>
                <a:latin typeface="Comic Sans MS"/>
              </a:rPr>
              <a:t>1</a:t>
            </a:r>
            <a:r>
              <a:rPr lang="en-US" sz="2400" b="1" strike="noStrike" spc="-1">
                <a:solidFill>
                  <a:srgbClr val="000000"/>
                </a:solidFill>
                <a:latin typeface="Comic Sans MS"/>
              </a:rPr>
              <a:t>)</a:t>
            </a:r>
            <a:endParaRPr lang="en-US" sz="2400" b="0" strike="noStrike" spc="-1">
              <a:latin typeface="Arial"/>
            </a:endParaRPr>
          </a:p>
        </p:txBody>
      </p:sp>
      <p:sp>
        <p:nvSpPr>
          <p:cNvPr id="740" name="CustomShape 4"/>
          <p:cNvSpPr/>
          <p:nvPr/>
        </p:nvSpPr>
        <p:spPr>
          <a:xfrm>
            <a:off x="3352680" y="2209680"/>
            <a:ext cx="2514240" cy="990360"/>
          </a:xfrm>
          <a:prstGeom prst="leftRightArrow">
            <a:avLst>
              <a:gd name="adj1" fmla="val 50000"/>
              <a:gd name="adj2" fmla="val 50769"/>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dirty="0">
                <a:solidFill>
                  <a:srgbClr val="000000"/>
                </a:solidFill>
                <a:latin typeface="Comic Sans MS"/>
              </a:rPr>
              <a:t>write(</a:t>
            </a:r>
            <a:r>
              <a:rPr lang="en-US" sz="2400" b="1" strike="noStrike" spc="-1" dirty="0">
                <a:solidFill>
                  <a:srgbClr val="9DC2D7"/>
                </a:solidFill>
                <a:latin typeface="Comic Sans MS"/>
              </a:rPr>
              <a:t>1</a:t>
            </a:r>
            <a:r>
              <a:rPr lang="en-US" sz="2400" b="1" strike="noStrike" spc="-1" dirty="0">
                <a:solidFill>
                  <a:srgbClr val="000000"/>
                </a:solidFill>
                <a:latin typeface="Comic Sans MS"/>
              </a:rPr>
              <a:t>)</a:t>
            </a:r>
            <a:endParaRPr lang="en-US" sz="2400" b="0" strike="noStrike" spc="-1" dirty="0">
              <a:latin typeface="Arial"/>
            </a:endParaRPr>
          </a:p>
        </p:txBody>
      </p:sp>
      <p:sp>
        <p:nvSpPr>
          <p:cNvPr id="741" name="CustomShape 5"/>
          <p:cNvSpPr/>
          <p:nvPr/>
        </p:nvSpPr>
        <p:spPr>
          <a:xfrm>
            <a:off x="4724280" y="3048120"/>
            <a:ext cx="2361960" cy="990360"/>
          </a:xfrm>
          <a:prstGeom prst="leftRightArrow">
            <a:avLst>
              <a:gd name="adj1" fmla="val 50000"/>
              <a:gd name="adj2" fmla="val 4769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dirty="0">
                <a:solidFill>
                  <a:srgbClr val="000000"/>
                </a:solidFill>
                <a:latin typeface="Comic Sans MS"/>
              </a:rPr>
              <a:t>read(</a:t>
            </a:r>
            <a:r>
              <a:rPr lang="en-US" sz="2400" b="1" strike="noStrike" spc="-1" dirty="0">
                <a:solidFill>
                  <a:srgbClr val="FF0000"/>
                </a:solidFill>
                <a:latin typeface="Comic Sans MS"/>
              </a:rPr>
              <a:t>0</a:t>
            </a:r>
            <a:r>
              <a:rPr lang="en-US" sz="2400" b="1" strike="noStrike" spc="-1" dirty="0">
                <a:solidFill>
                  <a:srgbClr val="000000"/>
                </a:solidFill>
                <a:latin typeface="Comic Sans MS"/>
              </a:rPr>
              <a:t>)</a:t>
            </a:r>
            <a:endParaRPr lang="en-US" sz="2400" b="0" strike="noStrike" spc="-1" dirty="0">
              <a:latin typeface="Arial"/>
            </a:endParaRPr>
          </a:p>
        </p:txBody>
      </p:sp>
      <p:sp>
        <p:nvSpPr>
          <p:cNvPr id="742" name="CustomShape 6"/>
          <p:cNvSpPr/>
          <p:nvPr/>
        </p:nvSpPr>
        <p:spPr>
          <a:xfrm>
            <a:off x="838080" y="5257800"/>
            <a:ext cx="7391160" cy="761760"/>
          </a:xfrm>
          <a:prstGeom prst="rightArrow">
            <a:avLst>
              <a:gd name="adj1" fmla="val 50000"/>
              <a:gd name="adj2" fmla="val 242500"/>
            </a:avLst>
          </a:prstGeom>
          <a:solidFill>
            <a:srgbClr val="0099FF"/>
          </a:solidFill>
          <a:ln w="38160">
            <a:solidFill>
              <a:srgbClr val="0099FF"/>
            </a:solidFill>
            <a:miter/>
          </a:ln>
        </p:spPr>
        <p:style>
          <a:lnRef idx="0">
            <a:scrgbClr r="0" g="0" b="0"/>
          </a:lnRef>
          <a:fillRef idx="0">
            <a:scrgbClr r="0" g="0" b="0"/>
          </a:fillRef>
          <a:effectRef idx="0">
            <a:scrgbClr r="0" g="0" b="0"/>
          </a:effectRef>
          <a:fontRef idx="minor"/>
        </p:style>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Regular or Not?</a:t>
            </a:r>
          </a:p>
        </p:txBody>
      </p:sp>
      <p:sp>
        <p:nvSpPr>
          <p:cNvPr id="744" name="CustomShape 2"/>
          <p:cNvSpPr/>
          <p:nvPr/>
        </p:nvSpPr>
        <p:spPr>
          <a:xfrm>
            <a:off x="685800" y="2209680"/>
            <a:ext cx="2514240" cy="990360"/>
          </a:xfrm>
          <a:prstGeom prst="leftRightArrow">
            <a:avLst>
              <a:gd name="adj1" fmla="val 50000"/>
              <a:gd name="adj2" fmla="val 50769"/>
            </a:avLst>
          </a:prstGeom>
          <a:solidFill>
            <a:schemeClr val="folHlink"/>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write(</a:t>
            </a:r>
            <a:r>
              <a:rPr lang="en-US" sz="2400" b="1" strike="noStrike" spc="-1">
                <a:solidFill>
                  <a:srgbClr val="FF0000"/>
                </a:solidFill>
                <a:latin typeface="Comic Sans MS"/>
              </a:rPr>
              <a:t>0</a:t>
            </a:r>
            <a:r>
              <a:rPr lang="en-US" sz="2400" b="1" strike="noStrike" spc="-1">
                <a:solidFill>
                  <a:srgbClr val="000000"/>
                </a:solidFill>
                <a:latin typeface="Comic Sans MS"/>
              </a:rPr>
              <a:t>)</a:t>
            </a:r>
            <a:endParaRPr lang="en-US" sz="2400" b="0" strike="noStrike" spc="-1">
              <a:latin typeface="Arial"/>
            </a:endParaRPr>
          </a:p>
        </p:txBody>
      </p:sp>
      <p:sp>
        <p:nvSpPr>
          <p:cNvPr id="745" name="CustomShape 3"/>
          <p:cNvSpPr/>
          <p:nvPr/>
        </p:nvSpPr>
        <p:spPr>
          <a:xfrm>
            <a:off x="2133720" y="3048120"/>
            <a:ext cx="2361960" cy="990360"/>
          </a:xfrm>
          <a:prstGeom prst="leftRightArrow">
            <a:avLst>
              <a:gd name="adj1" fmla="val 50000"/>
              <a:gd name="adj2" fmla="val 4769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read(</a:t>
            </a:r>
            <a:r>
              <a:rPr lang="en-US" sz="2400" b="1" strike="noStrike" spc="-1">
                <a:solidFill>
                  <a:srgbClr val="9DC2D7"/>
                </a:solidFill>
                <a:latin typeface="Comic Sans MS"/>
              </a:rPr>
              <a:t>1</a:t>
            </a:r>
            <a:r>
              <a:rPr lang="en-US" sz="2400" b="1" strike="noStrike" spc="-1">
                <a:solidFill>
                  <a:srgbClr val="000000"/>
                </a:solidFill>
                <a:latin typeface="Comic Sans MS"/>
              </a:rPr>
              <a:t>)</a:t>
            </a:r>
            <a:endParaRPr lang="en-US" sz="2400" b="0" strike="noStrike" spc="-1">
              <a:latin typeface="Arial"/>
            </a:endParaRPr>
          </a:p>
        </p:txBody>
      </p:sp>
      <p:sp>
        <p:nvSpPr>
          <p:cNvPr id="746" name="CustomShape 4"/>
          <p:cNvSpPr/>
          <p:nvPr/>
        </p:nvSpPr>
        <p:spPr>
          <a:xfrm>
            <a:off x="3352680" y="2209680"/>
            <a:ext cx="2514240" cy="990360"/>
          </a:xfrm>
          <a:prstGeom prst="leftRightArrow">
            <a:avLst>
              <a:gd name="adj1" fmla="val 50000"/>
              <a:gd name="adj2" fmla="val 50769"/>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write(</a:t>
            </a:r>
            <a:r>
              <a:rPr lang="en-US" sz="2400" b="1" strike="noStrike" spc="-1">
                <a:solidFill>
                  <a:srgbClr val="9DC2D7"/>
                </a:solidFill>
                <a:latin typeface="Comic Sans MS"/>
              </a:rPr>
              <a:t>1</a:t>
            </a:r>
            <a:r>
              <a:rPr lang="en-US" sz="2400" b="1" strike="noStrike" spc="-1">
                <a:solidFill>
                  <a:srgbClr val="000000"/>
                </a:solidFill>
                <a:latin typeface="Comic Sans MS"/>
              </a:rPr>
              <a:t>)</a:t>
            </a:r>
            <a:endParaRPr lang="en-US" sz="2400" b="0" strike="noStrike" spc="-1">
              <a:latin typeface="Arial"/>
            </a:endParaRPr>
          </a:p>
        </p:txBody>
      </p:sp>
      <p:sp>
        <p:nvSpPr>
          <p:cNvPr id="747" name="CustomShape 5"/>
          <p:cNvSpPr/>
          <p:nvPr/>
        </p:nvSpPr>
        <p:spPr>
          <a:xfrm>
            <a:off x="4724280" y="3048120"/>
            <a:ext cx="2361960" cy="990360"/>
          </a:xfrm>
          <a:prstGeom prst="leftRightArrow">
            <a:avLst>
              <a:gd name="adj1" fmla="val 50000"/>
              <a:gd name="adj2" fmla="val 47692"/>
            </a:avLst>
          </a:prstGeom>
          <a:solidFill>
            <a:schemeClr val="folHlink"/>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779F92"/>
                </a:solidFill>
                <a:latin typeface="Comic Sans MS"/>
              </a:rPr>
              <a:t>read(0)</a:t>
            </a:r>
            <a:endParaRPr lang="en-US" sz="2400" b="0" strike="noStrike" spc="-1">
              <a:latin typeface="Arial"/>
            </a:endParaRPr>
          </a:p>
        </p:txBody>
      </p:sp>
      <p:sp>
        <p:nvSpPr>
          <p:cNvPr id="748" name="CustomShape 6"/>
          <p:cNvSpPr/>
          <p:nvPr/>
        </p:nvSpPr>
        <p:spPr>
          <a:xfrm>
            <a:off x="838080" y="5257800"/>
            <a:ext cx="7391160" cy="761760"/>
          </a:xfrm>
          <a:prstGeom prst="rightArrow">
            <a:avLst>
              <a:gd name="adj1" fmla="val 50000"/>
              <a:gd name="adj2" fmla="val 242500"/>
            </a:avLst>
          </a:prstGeom>
          <a:solidFill>
            <a:srgbClr val="0099FF"/>
          </a:solidFill>
          <a:ln w="38160">
            <a:solidFill>
              <a:srgbClr val="0099FF"/>
            </a:solidFill>
            <a:miter/>
          </a:ln>
        </p:spPr>
        <p:style>
          <a:lnRef idx="0">
            <a:scrgbClr r="0" g="0" b="0"/>
          </a:lnRef>
          <a:fillRef idx="0">
            <a:scrgbClr r="0" g="0" b="0"/>
          </a:fillRef>
          <a:effectRef idx="0">
            <a:scrgbClr r="0" g="0" b="0"/>
          </a:effectRef>
          <a:fontRef idx="minor"/>
        </p:style>
      </p:sp>
      <p:sp>
        <p:nvSpPr>
          <p:cNvPr id="749" name="CustomShape 7"/>
          <p:cNvSpPr/>
          <p:nvPr/>
        </p:nvSpPr>
        <p:spPr>
          <a:xfrm>
            <a:off x="2070000" y="1841400"/>
            <a:ext cx="3898440" cy="2590560"/>
          </a:xfrm>
          <a:prstGeom prst="wedgeRoundRectCallout">
            <a:avLst>
              <a:gd name="adj1" fmla="val -36116"/>
              <a:gd name="adj2" fmla="val 69977"/>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750" name="CustomShape 8"/>
          <p:cNvSpPr/>
          <p:nvPr/>
        </p:nvSpPr>
        <p:spPr>
          <a:xfrm>
            <a:off x="1344960" y="4954680"/>
            <a:ext cx="3561480" cy="382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80000"/>
              </a:lnSpc>
              <a:spcBef>
                <a:spcPts val="479"/>
              </a:spcBef>
              <a:tabLst>
                <a:tab pos="0" algn="l"/>
              </a:tabLst>
            </a:pPr>
            <a:r>
              <a:rPr lang="en-US" sz="2400" b="1" strike="noStrike" spc="-1">
                <a:solidFill>
                  <a:srgbClr val="FF3300"/>
                </a:solidFill>
                <a:latin typeface="Comic Sans MS"/>
              </a:rPr>
              <a:t>Overlap: returns new value</a:t>
            </a:r>
            <a:endParaRPr lang="en-US" sz="24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Regular or Not?</a:t>
            </a:r>
          </a:p>
        </p:txBody>
      </p:sp>
      <p:sp>
        <p:nvSpPr>
          <p:cNvPr id="752" name="CustomShape 2"/>
          <p:cNvSpPr/>
          <p:nvPr/>
        </p:nvSpPr>
        <p:spPr>
          <a:xfrm>
            <a:off x="685800" y="2209680"/>
            <a:ext cx="2514240" cy="990360"/>
          </a:xfrm>
          <a:prstGeom prst="leftRightArrow">
            <a:avLst>
              <a:gd name="adj1" fmla="val 50000"/>
              <a:gd name="adj2" fmla="val 50769"/>
            </a:avLst>
          </a:prstGeom>
          <a:solidFill>
            <a:schemeClr val="folHlink"/>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write(</a:t>
            </a:r>
            <a:r>
              <a:rPr lang="en-US" sz="2400" b="1" strike="noStrike" spc="-1">
                <a:solidFill>
                  <a:srgbClr val="FF0000"/>
                </a:solidFill>
                <a:latin typeface="Comic Sans MS"/>
              </a:rPr>
              <a:t>0</a:t>
            </a:r>
            <a:r>
              <a:rPr lang="en-US" sz="2400" b="1" strike="noStrike" spc="-1">
                <a:solidFill>
                  <a:srgbClr val="000000"/>
                </a:solidFill>
                <a:latin typeface="Comic Sans MS"/>
              </a:rPr>
              <a:t>)</a:t>
            </a:r>
            <a:endParaRPr lang="en-US" sz="2400" b="0" strike="noStrike" spc="-1">
              <a:latin typeface="Arial"/>
            </a:endParaRPr>
          </a:p>
        </p:txBody>
      </p:sp>
      <p:sp>
        <p:nvSpPr>
          <p:cNvPr id="753" name="CustomShape 3"/>
          <p:cNvSpPr/>
          <p:nvPr/>
        </p:nvSpPr>
        <p:spPr>
          <a:xfrm>
            <a:off x="2133720" y="3048120"/>
            <a:ext cx="2361960" cy="990360"/>
          </a:xfrm>
          <a:prstGeom prst="leftRightArrow">
            <a:avLst>
              <a:gd name="adj1" fmla="val 50000"/>
              <a:gd name="adj2" fmla="val 47692"/>
            </a:avLst>
          </a:prstGeom>
          <a:solidFill>
            <a:schemeClr val="folHlink"/>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endParaRPr lang="en-US" sz="1800" b="0" strike="noStrike" spc="-1">
              <a:latin typeface="Arial"/>
            </a:endParaRPr>
          </a:p>
          <a:p>
            <a:pPr algn="ctr">
              <a:lnSpc>
                <a:spcPct val="100000"/>
              </a:lnSpc>
            </a:pPr>
            <a:r>
              <a:rPr lang="en-US" sz="2400" b="1" strike="noStrike" spc="-1">
                <a:solidFill>
                  <a:srgbClr val="779F92"/>
                </a:solidFill>
                <a:latin typeface="Comic Sans MS"/>
              </a:rPr>
              <a:t>read(1</a:t>
            </a:r>
            <a:r>
              <a:rPr lang="en-US" sz="2400" b="1" strike="noStrike" spc="-1">
                <a:solidFill>
                  <a:srgbClr val="000000"/>
                </a:solidFill>
                <a:latin typeface="Comic Sans MS"/>
              </a:rPr>
              <a:t>)</a:t>
            </a:r>
            <a:endParaRPr lang="en-US" sz="2400" b="0" strike="noStrike" spc="-1">
              <a:latin typeface="Arial"/>
            </a:endParaRPr>
          </a:p>
          <a:p>
            <a:pPr algn="ctr">
              <a:lnSpc>
                <a:spcPct val="100000"/>
              </a:lnSpc>
            </a:pPr>
            <a:endParaRPr lang="en-US" sz="2400" b="0" strike="noStrike" spc="-1">
              <a:latin typeface="Arial"/>
            </a:endParaRPr>
          </a:p>
        </p:txBody>
      </p:sp>
      <p:sp>
        <p:nvSpPr>
          <p:cNvPr id="754" name="CustomShape 4"/>
          <p:cNvSpPr/>
          <p:nvPr/>
        </p:nvSpPr>
        <p:spPr>
          <a:xfrm>
            <a:off x="3352680" y="2209680"/>
            <a:ext cx="2514240" cy="990360"/>
          </a:xfrm>
          <a:prstGeom prst="leftRightArrow">
            <a:avLst>
              <a:gd name="adj1" fmla="val 50000"/>
              <a:gd name="adj2" fmla="val 50769"/>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write(</a:t>
            </a:r>
            <a:r>
              <a:rPr lang="en-US" sz="2400" b="1" strike="noStrike" spc="-1">
                <a:solidFill>
                  <a:srgbClr val="9DC2D7"/>
                </a:solidFill>
                <a:latin typeface="Comic Sans MS"/>
              </a:rPr>
              <a:t>1</a:t>
            </a:r>
            <a:r>
              <a:rPr lang="en-US" sz="2400" b="1" strike="noStrike" spc="-1">
                <a:solidFill>
                  <a:srgbClr val="000000"/>
                </a:solidFill>
                <a:latin typeface="Comic Sans MS"/>
              </a:rPr>
              <a:t>)</a:t>
            </a:r>
            <a:endParaRPr lang="en-US" sz="2400" b="0" strike="noStrike" spc="-1">
              <a:latin typeface="Arial"/>
            </a:endParaRPr>
          </a:p>
        </p:txBody>
      </p:sp>
      <p:sp>
        <p:nvSpPr>
          <p:cNvPr id="755" name="CustomShape 5"/>
          <p:cNvSpPr/>
          <p:nvPr/>
        </p:nvSpPr>
        <p:spPr>
          <a:xfrm>
            <a:off x="4724280" y="3048120"/>
            <a:ext cx="2361960" cy="990360"/>
          </a:xfrm>
          <a:prstGeom prst="leftRightArrow">
            <a:avLst>
              <a:gd name="adj1" fmla="val 50000"/>
              <a:gd name="adj2" fmla="val 4769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read(</a:t>
            </a:r>
            <a:r>
              <a:rPr lang="en-US" sz="2400" b="1" strike="noStrike" spc="-1">
                <a:solidFill>
                  <a:srgbClr val="FF0000"/>
                </a:solidFill>
                <a:latin typeface="Comic Sans MS"/>
              </a:rPr>
              <a:t>0</a:t>
            </a:r>
            <a:r>
              <a:rPr lang="en-US" sz="2400" b="1" strike="noStrike" spc="-1">
                <a:solidFill>
                  <a:srgbClr val="000000"/>
                </a:solidFill>
                <a:latin typeface="Comic Sans MS"/>
              </a:rPr>
              <a:t>)</a:t>
            </a:r>
            <a:endParaRPr lang="en-US" sz="2400" b="0" strike="noStrike" spc="-1">
              <a:latin typeface="Arial"/>
            </a:endParaRPr>
          </a:p>
        </p:txBody>
      </p:sp>
      <p:sp>
        <p:nvSpPr>
          <p:cNvPr id="756" name="CustomShape 6"/>
          <p:cNvSpPr/>
          <p:nvPr/>
        </p:nvSpPr>
        <p:spPr>
          <a:xfrm>
            <a:off x="838080" y="5257800"/>
            <a:ext cx="7391160" cy="761760"/>
          </a:xfrm>
          <a:prstGeom prst="rightArrow">
            <a:avLst>
              <a:gd name="adj1" fmla="val 50000"/>
              <a:gd name="adj2" fmla="val 242500"/>
            </a:avLst>
          </a:prstGeom>
          <a:solidFill>
            <a:srgbClr val="0099FF"/>
          </a:solidFill>
          <a:ln w="38160">
            <a:solidFill>
              <a:srgbClr val="0099FF"/>
            </a:solidFill>
            <a:miter/>
          </a:ln>
        </p:spPr>
        <p:style>
          <a:lnRef idx="0">
            <a:scrgbClr r="0" g="0" b="0"/>
          </a:lnRef>
          <a:fillRef idx="0">
            <a:scrgbClr r="0" g="0" b="0"/>
          </a:fillRef>
          <a:effectRef idx="0">
            <a:scrgbClr r="0" g="0" b="0"/>
          </a:effectRef>
          <a:fontRef idx="minor"/>
        </p:style>
      </p:sp>
      <p:sp>
        <p:nvSpPr>
          <p:cNvPr id="757" name="CustomShape 7"/>
          <p:cNvSpPr/>
          <p:nvPr/>
        </p:nvSpPr>
        <p:spPr>
          <a:xfrm>
            <a:off x="3289320" y="1854360"/>
            <a:ext cx="3898440" cy="2590560"/>
          </a:xfrm>
          <a:prstGeom prst="wedgeRoundRectCallout">
            <a:avLst>
              <a:gd name="adj1" fmla="val -18852"/>
              <a:gd name="adj2" fmla="val 70954"/>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758" name="CustomShape 8"/>
          <p:cNvSpPr/>
          <p:nvPr/>
        </p:nvSpPr>
        <p:spPr>
          <a:xfrm>
            <a:off x="3328920" y="4978440"/>
            <a:ext cx="3440880" cy="382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nSpc>
                <a:spcPct val="80000"/>
              </a:lnSpc>
              <a:spcBef>
                <a:spcPts val="479"/>
              </a:spcBef>
              <a:tabLst>
                <a:tab pos="0" algn="l"/>
              </a:tabLst>
            </a:pPr>
            <a:r>
              <a:rPr lang="en-US" sz="2400" b="1" strike="noStrike" spc="-1">
                <a:solidFill>
                  <a:srgbClr val="FF3300"/>
                </a:solidFill>
                <a:latin typeface="Comic Sans MS"/>
              </a:rPr>
              <a:t>Overlap: returns old value</a:t>
            </a:r>
            <a:endParaRPr lang="en-US" sz="24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Regular or Not?</a:t>
            </a:r>
          </a:p>
        </p:txBody>
      </p:sp>
      <p:sp>
        <p:nvSpPr>
          <p:cNvPr id="760" name="CustomShape 2"/>
          <p:cNvSpPr/>
          <p:nvPr/>
        </p:nvSpPr>
        <p:spPr>
          <a:xfrm>
            <a:off x="685800" y="2209680"/>
            <a:ext cx="2514240" cy="990360"/>
          </a:xfrm>
          <a:prstGeom prst="leftRightArrow">
            <a:avLst>
              <a:gd name="adj1" fmla="val 50000"/>
              <a:gd name="adj2" fmla="val 50769"/>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write(</a:t>
            </a:r>
            <a:r>
              <a:rPr lang="en-US" sz="2400" b="1" strike="noStrike" spc="-1">
                <a:solidFill>
                  <a:srgbClr val="FF0000"/>
                </a:solidFill>
                <a:latin typeface="Comic Sans MS"/>
              </a:rPr>
              <a:t>0</a:t>
            </a:r>
            <a:r>
              <a:rPr lang="en-US" sz="2400" b="1" strike="noStrike" spc="-1">
                <a:solidFill>
                  <a:srgbClr val="000000"/>
                </a:solidFill>
                <a:latin typeface="Comic Sans MS"/>
              </a:rPr>
              <a:t>)</a:t>
            </a:r>
            <a:endParaRPr lang="en-US" sz="2400" b="0" strike="noStrike" spc="-1">
              <a:latin typeface="Arial"/>
            </a:endParaRPr>
          </a:p>
        </p:txBody>
      </p:sp>
      <p:sp>
        <p:nvSpPr>
          <p:cNvPr id="761" name="CustomShape 3"/>
          <p:cNvSpPr/>
          <p:nvPr/>
        </p:nvSpPr>
        <p:spPr>
          <a:xfrm>
            <a:off x="2133720" y="3048120"/>
            <a:ext cx="2361960" cy="990360"/>
          </a:xfrm>
          <a:prstGeom prst="leftRightArrow">
            <a:avLst>
              <a:gd name="adj1" fmla="val 50000"/>
              <a:gd name="adj2" fmla="val 4769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read(</a:t>
            </a:r>
            <a:r>
              <a:rPr lang="en-US" sz="2400" b="1" strike="noStrike" spc="-1">
                <a:solidFill>
                  <a:srgbClr val="9DC2D7"/>
                </a:solidFill>
                <a:latin typeface="Comic Sans MS"/>
              </a:rPr>
              <a:t>1</a:t>
            </a:r>
            <a:r>
              <a:rPr lang="en-US" sz="2400" b="1" strike="noStrike" spc="-1">
                <a:solidFill>
                  <a:srgbClr val="000000"/>
                </a:solidFill>
                <a:latin typeface="Comic Sans MS"/>
              </a:rPr>
              <a:t>)</a:t>
            </a:r>
            <a:endParaRPr lang="en-US" sz="2400" b="0" strike="noStrike" spc="-1">
              <a:latin typeface="Arial"/>
            </a:endParaRPr>
          </a:p>
        </p:txBody>
      </p:sp>
      <p:sp>
        <p:nvSpPr>
          <p:cNvPr id="762" name="CustomShape 4"/>
          <p:cNvSpPr/>
          <p:nvPr/>
        </p:nvSpPr>
        <p:spPr>
          <a:xfrm>
            <a:off x="3352680" y="2209680"/>
            <a:ext cx="2514240" cy="990360"/>
          </a:xfrm>
          <a:prstGeom prst="leftRightArrow">
            <a:avLst>
              <a:gd name="adj1" fmla="val 50000"/>
              <a:gd name="adj2" fmla="val 50769"/>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dirty="0">
                <a:solidFill>
                  <a:srgbClr val="000000"/>
                </a:solidFill>
                <a:latin typeface="Comic Sans MS"/>
              </a:rPr>
              <a:t>write(</a:t>
            </a:r>
            <a:r>
              <a:rPr lang="en-US" sz="2400" b="1" strike="noStrike" spc="-1" dirty="0">
                <a:solidFill>
                  <a:srgbClr val="9DC2D7"/>
                </a:solidFill>
                <a:latin typeface="Comic Sans MS"/>
              </a:rPr>
              <a:t>1</a:t>
            </a:r>
            <a:r>
              <a:rPr lang="en-US" sz="2400" b="1" strike="noStrike" spc="-1" dirty="0">
                <a:solidFill>
                  <a:srgbClr val="000000"/>
                </a:solidFill>
                <a:latin typeface="Comic Sans MS"/>
              </a:rPr>
              <a:t>)</a:t>
            </a:r>
            <a:endParaRPr lang="en-US" sz="2400" b="0" strike="noStrike" spc="-1" dirty="0">
              <a:latin typeface="Arial"/>
            </a:endParaRPr>
          </a:p>
        </p:txBody>
      </p:sp>
      <p:sp>
        <p:nvSpPr>
          <p:cNvPr id="763" name="CustomShape 5"/>
          <p:cNvSpPr/>
          <p:nvPr/>
        </p:nvSpPr>
        <p:spPr>
          <a:xfrm>
            <a:off x="4724280" y="3048120"/>
            <a:ext cx="2361960" cy="990360"/>
          </a:xfrm>
          <a:prstGeom prst="leftRightArrow">
            <a:avLst>
              <a:gd name="adj1" fmla="val 50000"/>
              <a:gd name="adj2" fmla="val 4769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dirty="0">
                <a:solidFill>
                  <a:srgbClr val="000000"/>
                </a:solidFill>
                <a:latin typeface="Comic Sans MS"/>
              </a:rPr>
              <a:t>read(</a:t>
            </a:r>
            <a:r>
              <a:rPr lang="en-US" sz="2400" b="1" strike="noStrike" spc="-1" dirty="0">
                <a:solidFill>
                  <a:srgbClr val="FF0000"/>
                </a:solidFill>
                <a:latin typeface="Comic Sans MS"/>
              </a:rPr>
              <a:t>0</a:t>
            </a:r>
            <a:r>
              <a:rPr lang="en-US" sz="2400" b="1" strike="noStrike" spc="-1" dirty="0">
                <a:solidFill>
                  <a:srgbClr val="000000"/>
                </a:solidFill>
                <a:latin typeface="Comic Sans MS"/>
              </a:rPr>
              <a:t>)</a:t>
            </a:r>
            <a:endParaRPr lang="en-US" sz="2400" b="0" strike="noStrike" spc="-1" dirty="0">
              <a:latin typeface="Arial"/>
            </a:endParaRPr>
          </a:p>
        </p:txBody>
      </p:sp>
      <p:sp>
        <p:nvSpPr>
          <p:cNvPr id="764" name="CustomShape 6"/>
          <p:cNvSpPr/>
          <p:nvPr/>
        </p:nvSpPr>
        <p:spPr>
          <a:xfrm>
            <a:off x="838080" y="5257800"/>
            <a:ext cx="7391160" cy="761760"/>
          </a:xfrm>
          <a:prstGeom prst="rightArrow">
            <a:avLst>
              <a:gd name="adj1" fmla="val 50000"/>
              <a:gd name="adj2" fmla="val 242500"/>
            </a:avLst>
          </a:prstGeom>
          <a:solidFill>
            <a:srgbClr val="0099FF"/>
          </a:solidFill>
          <a:ln w="38160">
            <a:solidFill>
              <a:srgbClr val="0099FF"/>
            </a:solidFill>
            <a:miter/>
          </a:ln>
        </p:spPr>
        <p:style>
          <a:lnRef idx="0">
            <a:scrgbClr r="0" g="0" b="0"/>
          </a:lnRef>
          <a:fillRef idx="0">
            <a:scrgbClr r="0" g="0" b="0"/>
          </a:fillRef>
          <a:effectRef idx="0">
            <a:scrgbClr r="0" g="0" b="0"/>
          </a:effectRef>
          <a:fontRef idx="minor"/>
        </p:style>
      </p:sp>
      <p:sp>
        <p:nvSpPr>
          <p:cNvPr id="765" name="CustomShape 7"/>
          <p:cNvSpPr/>
          <p:nvPr/>
        </p:nvSpPr>
        <p:spPr>
          <a:xfrm rot="1956600">
            <a:off x="5382360" y="2016000"/>
            <a:ext cx="2117520" cy="577800"/>
          </a:xfrm>
          <a:prstGeom prst="rect">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gn="ctr">
              <a:lnSpc>
                <a:spcPct val="80000"/>
              </a:lnSpc>
              <a:spcBef>
                <a:spcPts val="2001"/>
              </a:spcBef>
              <a:tabLst>
                <a:tab pos="0" algn="l"/>
              </a:tabLst>
            </a:pPr>
            <a:r>
              <a:rPr lang="en-US" sz="4000" b="1" strike="noStrike" spc="-1">
                <a:solidFill>
                  <a:srgbClr val="FF3300"/>
                </a:solidFill>
                <a:latin typeface="Comic Sans MS"/>
              </a:rPr>
              <a:t>regular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5"/>
                                        </p:tgtEl>
                                        <p:attrNameLst>
                                          <p:attrName>style.visibility</p:attrName>
                                        </p:attrNameLst>
                                      </p:cBhvr>
                                      <p:to>
                                        <p:strVal val="visible"/>
                                      </p:to>
                                    </p:set>
                                    <p:animEffect transition="in" filter="blinds(horizontal)">
                                      <p:cBhvr additive="repl">
                                        <p:cTn id="7" dur="500"/>
                                        <p:tgtEl>
                                          <p:spTgt spid="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TextShape 1"/>
          <p:cNvSpPr txBox="1"/>
          <p:nvPr/>
        </p:nvSpPr>
        <p:spPr>
          <a:xfrm>
            <a:off x="457200" y="2819520"/>
            <a:ext cx="8229240" cy="1371240"/>
          </a:xfrm>
          <a:prstGeom prst="rect">
            <a:avLst/>
          </a:prstGeom>
          <a:noFill/>
          <a:ln w="9360">
            <a:noFill/>
          </a:ln>
        </p:spPr>
        <p:txBody>
          <a:bodyPr anchor="ctr">
            <a:noAutofit/>
          </a:bodyPr>
          <a:lstStyle/>
          <a:p>
            <a:pPr algn="ctr">
              <a:lnSpc>
                <a:spcPct val="100000"/>
              </a:lnSpc>
            </a:pPr>
            <a:r>
              <a:rPr lang="en-US" sz="4400" b="1" strike="noStrike" spc="-1" dirty="0">
                <a:solidFill>
                  <a:srgbClr val="000000"/>
                </a:solidFill>
                <a:latin typeface="Arial"/>
              </a:rPr>
              <a:t>Regular ≠ Linearizable</a:t>
            </a:r>
            <a:endParaRPr lang="en-US" sz="4400" b="0" strike="noStrike" spc="-1" dirty="0">
              <a:solidFill>
                <a:srgbClr val="000000"/>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Atomic register</a:t>
            </a:r>
          </a:p>
        </p:txBody>
      </p:sp>
      <p:sp>
        <p:nvSpPr>
          <p:cNvPr id="768"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dirty="0">
                <a:solidFill>
                  <a:srgbClr val="000000"/>
                </a:solidFill>
                <a:latin typeface="Arial"/>
              </a:rPr>
              <a:t>Linearizable implementation of sequential register</a:t>
            </a:r>
          </a:p>
          <a:p>
            <a:pPr marL="343080" indent="-342720">
              <a:lnSpc>
                <a:spcPct val="100000"/>
              </a:lnSpc>
              <a:spcBef>
                <a:spcPts val="641"/>
              </a:spcBef>
              <a:buClr>
                <a:srgbClr val="779F92"/>
              </a:buClr>
              <a:buSzPct val="75000"/>
              <a:buFont typeface="Wingdings" charset="2"/>
              <a:buChar char=""/>
            </a:pPr>
            <a:r>
              <a:rPr lang="en-US" sz="3200" b="0" strike="noStrike" spc="-1" dirty="0">
                <a:solidFill>
                  <a:srgbClr val="000000"/>
                </a:solidFill>
                <a:latin typeface="Arial"/>
              </a:rPr>
              <a:t>A single-writer, multi-reader register is atomic if:</a:t>
            </a:r>
          </a:p>
          <a:p>
            <a:pPr marL="743040" lvl="1" indent="-285480">
              <a:lnSpc>
                <a:spcPct val="100000"/>
              </a:lnSpc>
              <a:spcBef>
                <a:spcPts val="561"/>
              </a:spcBef>
              <a:buClr>
                <a:srgbClr val="9DC2D7"/>
              </a:buClr>
              <a:buSzPct val="80000"/>
              <a:buFont typeface="Wingdings" charset="2"/>
              <a:buChar char=""/>
            </a:pPr>
            <a:r>
              <a:rPr lang="en-US" sz="2800" b="0" strike="noStrike" spc="-1" dirty="0">
                <a:solidFill>
                  <a:srgbClr val="000000"/>
                </a:solidFill>
                <a:latin typeface="Arial"/>
              </a:rPr>
              <a:t>Each read() returns the last value written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Sequential Register</a:t>
            </a:r>
          </a:p>
        </p:txBody>
      </p:sp>
      <p:sp>
        <p:nvSpPr>
          <p:cNvPr id="770" name="CustomShape 2"/>
          <p:cNvSpPr/>
          <p:nvPr/>
        </p:nvSpPr>
        <p:spPr>
          <a:xfrm>
            <a:off x="1828800" y="2743200"/>
            <a:ext cx="2514240" cy="990360"/>
          </a:xfrm>
          <a:prstGeom prst="leftRightArrow">
            <a:avLst>
              <a:gd name="adj1" fmla="val 50000"/>
              <a:gd name="adj2" fmla="val 50769"/>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write(</a:t>
            </a:r>
            <a:r>
              <a:rPr lang="en-US" sz="2400" b="1" strike="noStrike" spc="-1">
                <a:solidFill>
                  <a:srgbClr val="FF0000"/>
                </a:solidFill>
                <a:latin typeface="Comic Sans MS"/>
              </a:rPr>
              <a:t>1001</a:t>
            </a:r>
            <a:r>
              <a:rPr lang="en-US" sz="2400" b="1" strike="noStrike" spc="-1">
                <a:solidFill>
                  <a:srgbClr val="000000"/>
                </a:solidFill>
                <a:latin typeface="Comic Sans MS"/>
              </a:rPr>
              <a:t>)</a:t>
            </a:r>
            <a:endParaRPr lang="en-US" sz="2400" b="0" strike="noStrike" spc="-1">
              <a:latin typeface="Arial"/>
            </a:endParaRPr>
          </a:p>
        </p:txBody>
      </p:sp>
      <p:sp>
        <p:nvSpPr>
          <p:cNvPr id="771" name="CustomShape 3"/>
          <p:cNvSpPr/>
          <p:nvPr/>
        </p:nvSpPr>
        <p:spPr>
          <a:xfrm>
            <a:off x="4724280" y="2743200"/>
            <a:ext cx="2285640" cy="990360"/>
          </a:xfrm>
          <a:prstGeom prst="leftRightArrow">
            <a:avLst>
              <a:gd name="adj1" fmla="val 50000"/>
              <a:gd name="adj2" fmla="val 46154"/>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read(</a:t>
            </a:r>
            <a:r>
              <a:rPr lang="en-US" sz="2400" b="1" strike="noStrike" spc="-1">
                <a:solidFill>
                  <a:srgbClr val="FF0000"/>
                </a:solidFill>
                <a:latin typeface="Comic Sans MS"/>
              </a:rPr>
              <a:t>1001</a:t>
            </a:r>
            <a:r>
              <a:rPr lang="en-US" sz="2400" b="1" strike="noStrike" spc="-1">
                <a:solidFill>
                  <a:srgbClr val="000000"/>
                </a:solidFill>
                <a:latin typeface="Comic Sans MS"/>
              </a:rPr>
              <a:t>)</a:t>
            </a:r>
            <a:endParaRPr lang="en-US" sz="24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Atomic Register</a:t>
            </a:r>
          </a:p>
        </p:txBody>
      </p:sp>
      <p:sp>
        <p:nvSpPr>
          <p:cNvPr id="773" name="CustomShape 2"/>
          <p:cNvSpPr/>
          <p:nvPr/>
        </p:nvSpPr>
        <p:spPr>
          <a:xfrm>
            <a:off x="685800" y="2209680"/>
            <a:ext cx="2514240" cy="990360"/>
          </a:xfrm>
          <a:prstGeom prst="leftRightArrow">
            <a:avLst>
              <a:gd name="adj1" fmla="val 50000"/>
              <a:gd name="adj2" fmla="val 50769"/>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write(</a:t>
            </a:r>
            <a:r>
              <a:rPr lang="en-US" sz="2400" b="1" strike="noStrike" spc="-1">
                <a:solidFill>
                  <a:srgbClr val="FF0000"/>
                </a:solidFill>
                <a:latin typeface="Comic Sans MS"/>
              </a:rPr>
              <a:t>1001</a:t>
            </a:r>
            <a:r>
              <a:rPr lang="en-US" sz="2400" b="1" strike="noStrike" spc="-1">
                <a:solidFill>
                  <a:srgbClr val="000000"/>
                </a:solidFill>
                <a:latin typeface="Comic Sans MS"/>
              </a:rPr>
              <a:t>)</a:t>
            </a:r>
            <a:endParaRPr lang="en-US" sz="2400" b="0" strike="noStrike" spc="-1">
              <a:latin typeface="Arial"/>
            </a:endParaRPr>
          </a:p>
        </p:txBody>
      </p:sp>
      <p:sp>
        <p:nvSpPr>
          <p:cNvPr id="774" name="CustomShape 3"/>
          <p:cNvSpPr/>
          <p:nvPr/>
        </p:nvSpPr>
        <p:spPr>
          <a:xfrm>
            <a:off x="2133720" y="3048120"/>
            <a:ext cx="2361960" cy="990360"/>
          </a:xfrm>
          <a:prstGeom prst="leftRightArrow">
            <a:avLst>
              <a:gd name="adj1" fmla="val 50000"/>
              <a:gd name="adj2" fmla="val 4769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read(</a:t>
            </a:r>
            <a:r>
              <a:rPr lang="en-US" sz="2400" b="1" strike="noStrike" spc="-1">
                <a:solidFill>
                  <a:srgbClr val="FF0000"/>
                </a:solidFill>
                <a:latin typeface="Comic Sans MS"/>
              </a:rPr>
              <a:t>1001</a:t>
            </a:r>
            <a:r>
              <a:rPr lang="en-US" sz="2400" b="1" strike="noStrike" spc="-1">
                <a:solidFill>
                  <a:srgbClr val="000000"/>
                </a:solidFill>
                <a:latin typeface="Comic Sans MS"/>
              </a:rPr>
              <a:t>)</a:t>
            </a:r>
            <a:endParaRPr lang="en-US" sz="2400" b="0" strike="noStrike" spc="-1">
              <a:latin typeface="Arial"/>
            </a:endParaRPr>
          </a:p>
        </p:txBody>
      </p:sp>
      <p:sp>
        <p:nvSpPr>
          <p:cNvPr id="775" name="CustomShape 4"/>
          <p:cNvSpPr/>
          <p:nvPr/>
        </p:nvSpPr>
        <p:spPr>
          <a:xfrm>
            <a:off x="3352680" y="2209680"/>
            <a:ext cx="2514240" cy="990360"/>
          </a:xfrm>
          <a:prstGeom prst="leftRightArrow">
            <a:avLst>
              <a:gd name="adj1" fmla="val 50000"/>
              <a:gd name="adj2" fmla="val 50769"/>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write(</a:t>
            </a:r>
            <a:r>
              <a:rPr lang="en-US" sz="2400" b="1" strike="noStrike" spc="-1">
                <a:solidFill>
                  <a:srgbClr val="9DC2D7"/>
                </a:solidFill>
                <a:latin typeface="Comic Sans MS"/>
              </a:rPr>
              <a:t>1010</a:t>
            </a:r>
            <a:r>
              <a:rPr lang="en-US" sz="2400" b="1" strike="noStrike" spc="-1">
                <a:solidFill>
                  <a:srgbClr val="000000"/>
                </a:solidFill>
                <a:latin typeface="Comic Sans MS"/>
              </a:rPr>
              <a:t>)</a:t>
            </a:r>
            <a:endParaRPr lang="en-US" sz="2400" b="0" strike="noStrike" spc="-1">
              <a:latin typeface="Arial"/>
            </a:endParaRPr>
          </a:p>
        </p:txBody>
      </p:sp>
      <p:sp>
        <p:nvSpPr>
          <p:cNvPr id="776" name="CustomShape 5"/>
          <p:cNvSpPr/>
          <p:nvPr/>
        </p:nvSpPr>
        <p:spPr>
          <a:xfrm>
            <a:off x="4724280" y="3048120"/>
            <a:ext cx="2361960" cy="990360"/>
          </a:xfrm>
          <a:prstGeom prst="leftRightArrow">
            <a:avLst>
              <a:gd name="adj1" fmla="val 50000"/>
              <a:gd name="adj2" fmla="val 4769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read(</a:t>
            </a:r>
            <a:r>
              <a:rPr lang="en-US" sz="2400" b="1" strike="noStrike" spc="-1">
                <a:solidFill>
                  <a:srgbClr val="9DC2D7"/>
                </a:solidFill>
                <a:latin typeface="Comic Sans MS"/>
              </a:rPr>
              <a:t>1010</a:t>
            </a:r>
            <a:r>
              <a:rPr lang="en-US" sz="2400" b="1" strike="noStrike" spc="-1">
                <a:solidFill>
                  <a:srgbClr val="000000"/>
                </a:solidFill>
                <a:latin typeface="Comic Sans MS"/>
              </a:rPr>
              <a:t>)</a:t>
            </a:r>
            <a:endParaRPr lang="en-US" sz="2400" b="0" strike="noStrike" spc="-1">
              <a:latin typeface="Arial"/>
            </a:endParaRPr>
          </a:p>
        </p:txBody>
      </p:sp>
      <p:sp>
        <p:nvSpPr>
          <p:cNvPr id="777" name="CustomShape 6"/>
          <p:cNvSpPr/>
          <p:nvPr/>
        </p:nvSpPr>
        <p:spPr>
          <a:xfrm>
            <a:off x="6019920" y="2209680"/>
            <a:ext cx="2361960" cy="990360"/>
          </a:xfrm>
          <a:prstGeom prst="leftRightArrow">
            <a:avLst>
              <a:gd name="adj1" fmla="val 50000"/>
              <a:gd name="adj2" fmla="val 4769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000000"/>
                </a:solidFill>
                <a:latin typeface="Comic Sans MS"/>
              </a:rPr>
              <a:t>read(</a:t>
            </a:r>
            <a:r>
              <a:rPr lang="en-US" sz="2400" b="1" strike="noStrike" spc="-1">
                <a:solidFill>
                  <a:srgbClr val="9DC2D7"/>
                </a:solidFill>
                <a:latin typeface="Comic Sans MS"/>
              </a:rPr>
              <a:t>1010</a:t>
            </a:r>
            <a:r>
              <a:rPr lang="en-US" sz="2400" b="1" strike="noStrike" spc="-1">
                <a:solidFill>
                  <a:srgbClr val="000000"/>
                </a:solidFill>
                <a:latin typeface="Comic Sans MS"/>
              </a:rPr>
              <a:t>)</a:t>
            </a:r>
            <a:endParaRPr lang="en-US" sz="2400" b="0" strike="noStrike" spc="-1">
              <a:latin typeface="Arial"/>
            </a:endParaRPr>
          </a:p>
        </p:txBody>
      </p:sp>
      <p:sp>
        <p:nvSpPr>
          <p:cNvPr id="778" name="CustomShape 7"/>
          <p:cNvSpPr/>
          <p:nvPr/>
        </p:nvSpPr>
        <p:spPr>
          <a:xfrm>
            <a:off x="3202920" y="5257800"/>
            <a:ext cx="2453400" cy="51696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trike="noStrike" spc="-1">
                <a:solidFill>
                  <a:srgbClr val="FF0000"/>
                </a:solidFill>
                <a:latin typeface="Arial"/>
              </a:rPr>
              <a:t>Linearizable?</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73"/>
                                        </p:tgtEl>
                                        <p:attrNameLst>
                                          <p:attrName>style.visibility</p:attrName>
                                        </p:attrNameLst>
                                      </p:cBhvr>
                                      <p:to>
                                        <p:strVal val="visible"/>
                                      </p:to>
                                    </p:set>
                                  </p:childTnLst>
                                </p:cTn>
                              </p:par>
                            </p:childTnLst>
                          </p:cTn>
                        </p:par>
                        <p:par>
                          <p:cTn id="7" fill="hold">
                            <p:stCondLst>
                              <p:cond delay="0"/>
                            </p:stCondLst>
                            <p:childTnLst>
                              <p:par>
                                <p:cTn id="8" presetID="1" presetClass="entr" fill="hold" nodeType="afterEffect">
                                  <p:stCondLst>
                                    <p:cond delay="500"/>
                                  </p:stCondLst>
                                  <p:childTnLst>
                                    <p:set>
                                      <p:cBhvr>
                                        <p:cTn id="9" dur="1" fill="hold">
                                          <p:stCondLst>
                                            <p:cond delay="0"/>
                                          </p:stCondLst>
                                        </p:cTn>
                                        <p:tgtEl>
                                          <p:spTgt spid="774"/>
                                        </p:tgtEl>
                                        <p:attrNameLst>
                                          <p:attrName>style.visibility</p:attrName>
                                        </p:attrNameLst>
                                      </p:cBhvr>
                                      <p:to>
                                        <p:strVal val="visible"/>
                                      </p:to>
                                    </p:set>
                                  </p:childTnLst>
                                </p:cTn>
                              </p:par>
                            </p:childTnLst>
                          </p:cTn>
                        </p:par>
                        <p:par>
                          <p:cTn id="10" fill="hold">
                            <p:stCondLst>
                              <p:cond delay="500"/>
                            </p:stCondLst>
                            <p:childTnLst>
                              <p:par>
                                <p:cTn id="11" presetID="1" presetClass="entr" fill="hold" nodeType="afterEffect">
                                  <p:stCondLst>
                                    <p:cond delay="500"/>
                                  </p:stCondLst>
                                  <p:childTnLst>
                                    <p:set>
                                      <p:cBhvr>
                                        <p:cTn id="12" dur="1" fill="hold">
                                          <p:stCondLst>
                                            <p:cond delay="0"/>
                                          </p:stCondLst>
                                        </p:cTn>
                                        <p:tgtEl>
                                          <p:spTgt spid="775"/>
                                        </p:tgtEl>
                                        <p:attrNameLst>
                                          <p:attrName>style.visibility</p:attrName>
                                        </p:attrNameLst>
                                      </p:cBhvr>
                                      <p:to>
                                        <p:strVal val="visible"/>
                                      </p:to>
                                    </p:set>
                                  </p:childTnLst>
                                </p:cTn>
                              </p:par>
                            </p:childTnLst>
                          </p:cTn>
                        </p:par>
                        <p:par>
                          <p:cTn id="13" fill="hold">
                            <p:stCondLst>
                              <p:cond delay="1000"/>
                            </p:stCondLst>
                            <p:childTnLst>
                              <p:par>
                                <p:cTn id="14" presetID="1" presetClass="entr" fill="hold" nodeType="afterEffect">
                                  <p:stCondLst>
                                    <p:cond delay="500"/>
                                  </p:stCondLst>
                                  <p:childTnLst>
                                    <p:set>
                                      <p:cBhvr>
                                        <p:cTn id="15" dur="1" fill="hold">
                                          <p:stCondLst>
                                            <p:cond delay="0"/>
                                          </p:stCondLst>
                                        </p:cTn>
                                        <p:tgtEl>
                                          <p:spTgt spid="776"/>
                                        </p:tgtEl>
                                        <p:attrNameLst>
                                          <p:attrName>style.visibility</p:attrName>
                                        </p:attrNameLst>
                                      </p:cBhvr>
                                      <p:to>
                                        <p:strVal val="visible"/>
                                      </p:to>
                                    </p:set>
                                  </p:childTnLst>
                                </p:cTn>
                              </p:par>
                            </p:childTnLst>
                          </p:cTn>
                        </p:par>
                        <p:par>
                          <p:cTn id="16" fill="hold">
                            <p:stCondLst>
                              <p:cond delay="1500"/>
                            </p:stCondLst>
                            <p:childTnLst>
                              <p:par>
                                <p:cTn id="17" presetID="1" presetClass="entr" fill="hold" nodeType="afterEffect">
                                  <p:stCondLst>
                                    <p:cond delay="500"/>
                                  </p:stCondLst>
                                  <p:childTnLst>
                                    <p:set>
                                      <p:cBhvr>
                                        <p:cTn id="18" dur="1" fill="hold">
                                          <p:stCondLst>
                                            <p:cond delay="0"/>
                                          </p:stCondLst>
                                        </p:cTn>
                                        <p:tgtEl>
                                          <p:spTgt spid="7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Atomic Register</a:t>
            </a:r>
          </a:p>
        </p:txBody>
      </p:sp>
      <p:sp>
        <p:nvSpPr>
          <p:cNvPr id="780" name="CustomShape 2"/>
          <p:cNvSpPr/>
          <p:nvPr/>
        </p:nvSpPr>
        <p:spPr>
          <a:xfrm>
            <a:off x="685800" y="2209680"/>
            <a:ext cx="2514240" cy="990360"/>
          </a:xfrm>
          <a:prstGeom prst="leftRightArrow">
            <a:avLst>
              <a:gd name="adj1" fmla="val 50000"/>
              <a:gd name="adj2" fmla="val 50769"/>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CCCCFF"/>
                </a:solidFill>
                <a:latin typeface="Comic Sans MS"/>
              </a:rPr>
              <a:t>write(1001)</a:t>
            </a:r>
            <a:endParaRPr lang="en-US" sz="2400" b="0" strike="noStrike" spc="-1">
              <a:latin typeface="Arial"/>
            </a:endParaRPr>
          </a:p>
        </p:txBody>
      </p:sp>
      <p:sp>
        <p:nvSpPr>
          <p:cNvPr id="781" name="CustomShape 3"/>
          <p:cNvSpPr/>
          <p:nvPr/>
        </p:nvSpPr>
        <p:spPr>
          <a:xfrm>
            <a:off x="2133720" y="3048120"/>
            <a:ext cx="2361960" cy="990360"/>
          </a:xfrm>
          <a:prstGeom prst="leftRightArrow">
            <a:avLst>
              <a:gd name="adj1" fmla="val 50000"/>
              <a:gd name="adj2" fmla="val 4769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CCCCFF"/>
                </a:solidFill>
                <a:latin typeface="Comic Sans MS"/>
              </a:rPr>
              <a:t>read(1001)</a:t>
            </a:r>
            <a:endParaRPr lang="en-US" sz="2400" b="0" strike="noStrike" spc="-1">
              <a:latin typeface="Arial"/>
            </a:endParaRPr>
          </a:p>
        </p:txBody>
      </p:sp>
      <p:sp>
        <p:nvSpPr>
          <p:cNvPr id="782" name="CustomShape 4"/>
          <p:cNvSpPr/>
          <p:nvPr/>
        </p:nvSpPr>
        <p:spPr>
          <a:xfrm>
            <a:off x="3352680" y="2209680"/>
            <a:ext cx="2514240" cy="990360"/>
          </a:xfrm>
          <a:prstGeom prst="leftRightArrow">
            <a:avLst>
              <a:gd name="adj1" fmla="val 50000"/>
              <a:gd name="adj2" fmla="val 50769"/>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CCCCFF"/>
                </a:solidFill>
                <a:latin typeface="Comic Sans MS"/>
              </a:rPr>
              <a:t>write(1010)</a:t>
            </a:r>
            <a:endParaRPr lang="en-US" sz="2400" b="0" strike="noStrike" spc="-1">
              <a:latin typeface="Arial"/>
            </a:endParaRPr>
          </a:p>
        </p:txBody>
      </p:sp>
      <p:sp>
        <p:nvSpPr>
          <p:cNvPr id="783" name="CustomShape 5"/>
          <p:cNvSpPr/>
          <p:nvPr/>
        </p:nvSpPr>
        <p:spPr>
          <a:xfrm>
            <a:off x="4724280" y="3048120"/>
            <a:ext cx="2361960" cy="990360"/>
          </a:xfrm>
          <a:prstGeom prst="leftRightArrow">
            <a:avLst>
              <a:gd name="adj1" fmla="val 50000"/>
              <a:gd name="adj2" fmla="val 4769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CCCCFF"/>
                </a:solidFill>
                <a:latin typeface="Comic Sans MS"/>
              </a:rPr>
              <a:t>read(1010)</a:t>
            </a:r>
            <a:endParaRPr lang="en-US" sz="2400" b="0" strike="noStrike" spc="-1">
              <a:latin typeface="Arial"/>
            </a:endParaRPr>
          </a:p>
        </p:txBody>
      </p:sp>
      <p:sp>
        <p:nvSpPr>
          <p:cNvPr id="784" name="CustomShape 6"/>
          <p:cNvSpPr/>
          <p:nvPr/>
        </p:nvSpPr>
        <p:spPr>
          <a:xfrm>
            <a:off x="6019920" y="2209680"/>
            <a:ext cx="2361960" cy="990360"/>
          </a:xfrm>
          <a:prstGeom prst="leftRightArrow">
            <a:avLst>
              <a:gd name="adj1" fmla="val 50000"/>
              <a:gd name="adj2" fmla="val 47692"/>
            </a:avLst>
          </a:prstGeom>
          <a:solidFill>
            <a:srgbClr val="CCECFF"/>
          </a:solidFill>
          <a:ln w="381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400" b="1" strike="noStrike" spc="-1">
                <a:solidFill>
                  <a:srgbClr val="CCCCFF"/>
                </a:solidFill>
                <a:latin typeface="Comic Sans MS"/>
              </a:rPr>
              <a:t>read(1010)</a:t>
            </a:r>
            <a:endParaRPr lang="en-US" sz="2400" b="0" strike="noStrike" spc="-1">
              <a:latin typeface="Arial"/>
            </a:endParaRPr>
          </a:p>
        </p:txBody>
      </p:sp>
      <p:sp>
        <p:nvSpPr>
          <p:cNvPr id="785" name="CustomShape 7"/>
          <p:cNvSpPr/>
          <p:nvPr/>
        </p:nvSpPr>
        <p:spPr>
          <a:xfrm>
            <a:off x="838080" y="5257800"/>
            <a:ext cx="7391160" cy="761760"/>
          </a:xfrm>
          <a:prstGeom prst="rightArrow">
            <a:avLst>
              <a:gd name="adj1" fmla="val 50000"/>
              <a:gd name="adj2" fmla="val 242500"/>
            </a:avLst>
          </a:prstGeom>
          <a:solidFill>
            <a:srgbClr val="0099FF"/>
          </a:solidFill>
          <a:ln w="38160">
            <a:solidFill>
              <a:srgbClr val="0099FF"/>
            </a:solidFill>
            <a:miter/>
          </a:ln>
        </p:spPr>
        <p:style>
          <a:lnRef idx="0">
            <a:scrgbClr r="0" g="0" b="0"/>
          </a:lnRef>
          <a:fillRef idx="0">
            <a:scrgbClr r="0" g="0" b="0"/>
          </a:fillRef>
          <a:effectRef idx="0">
            <a:scrgbClr r="0" g="0" b="0"/>
          </a:effectRef>
          <a:fontRef idx="minor"/>
        </p:style>
      </p:sp>
      <p:sp>
        <p:nvSpPr>
          <p:cNvPr id="786" name="Line 8"/>
          <p:cNvSpPr/>
          <p:nvPr/>
        </p:nvSpPr>
        <p:spPr>
          <a:xfrm>
            <a:off x="1701720" y="2476440"/>
            <a:ext cx="0" cy="457200"/>
          </a:xfrm>
          <a:prstGeom prst="line">
            <a:avLst/>
          </a:prstGeom>
          <a:ln w="76320">
            <a:solidFill>
              <a:srgbClr val="FF3300"/>
            </a:solidFill>
            <a:round/>
          </a:ln>
        </p:spPr>
        <p:style>
          <a:lnRef idx="0">
            <a:scrgbClr r="0" g="0" b="0"/>
          </a:lnRef>
          <a:fillRef idx="0">
            <a:scrgbClr r="0" g="0" b="0"/>
          </a:fillRef>
          <a:effectRef idx="0">
            <a:scrgbClr r="0" g="0" b="0"/>
          </a:effectRef>
          <a:fontRef idx="minor"/>
        </p:style>
      </p:sp>
      <p:sp>
        <p:nvSpPr>
          <p:cNvPr id="787" name="Line 9"/>
          <p:cNvSpPr/>
          <p:nvPr/>
        </p:nvSpPr>
        <p:spPr>
          <a:xfrm>
            <a:off x="3085920" y="3314520"/>
            <a:ext cx="0" cy="457200"/>
          </a:xfrm>
          <a:prstGeom prst="line">
            <a:avLst/>
          </a:prstGeom>
          <a:ln w="76320">
            <a:solidFill>
              <a:srgbClr val="FF3300"/>
            </a:solidFill>
            <a:round/>
          </a:ln>
        </p:spPr>
        <p:style>
          <a:lnRef idx="0">
            <a:scrgbClr r="0" g="0" b="0"/>
          </a:lnRef>
          <a:fillRef idx="0">
            <a:scrgbClr r="0" g="0" b="0"/>
          </a:fillRef>
          <a:effectRef idx="0">
            <a:scrgbClr r="0" g="0" b="0"/>
          </a:effectRef>
          <a:fontRef idx="minor"/>
        </p:style>
      </p:sp>
      <p:sp>
        <p:nvSpPr>
          <p:cNvPr id="788" name="Line 10"/>
          <p:cNvSpPr/>
          <p:nvPr/>
        </p:nvSpPr>
        <p:spPr>
          <a:xfrm>
            <a:off x="4483080" y="2476440"/>
            <a:ext cx="0" cy="457200"/>
          </a:xfrm>
          <a:prstGeom prst="line">
            <a:avLst/>
          </a:prstGeom>
          <a:ln w="76320">
            <a:solidFill>
              <a:srgbClr val="0000FF"/>
            </a:solidFill>
            <a:round/>
          </a:ln>
        </p:spPr>
        <p:style>
          <a:lnRef idx="0">
            <a:scrgbClr r="0" g="0" b="0"/>
          </a:lnRef>
          <a:fillRef idx="0">
            <a:scrgbClr r="0" g="0" b="0"/>
          </a:fillRef>
          <a:effectRef idx="0">
            <a:scrgbClr r="0" g="0" b="0"/>
          </a:effectRef>
          <a:fontRef idx="minor"/>
        </p:style>
      </p:sp>
      <p:sp>
        <p:nvSpPr>
          <p:cNvPr id="789" name="Line 11"/>
          <p:cNvSpPr/>
          <p:nvPr/>
        </p:nvSpPr>
        <p:spPr>
          <a:xfrm>
            <a:off x="5752800" y="3314520"/>
            <a:ext cx="0" cy="457200"/>
          </a:xfrm>
          <a:prstGeom prst="line">
            <a:avLst/>
          </a:prstGeom>
          <a:ln w="76320">
            <a:solidFill>
              <a:srgbClr val="0000FF"/>
            </a:solidFill>
            <a:round/>
          </a:ln>
        </p:spPr>
        <p:style>
          <a:lnRef idx="0">
            <a:scrgbClr r="0" g="0" b="0"/>
          </a:lnRef>
          <a:fillRef idx="0">
            <a:scrgbClr r="0" g="0" b="0"/>
          </a:fillRef>
          <a:effectRef idx="0">
            <a:scrgbClr r="0" g="0" b="0"/>
          </a:effectRef>
          <a:fontRef idx="minor"/>
        </p:style>
      </p:sp>
      <p:sp>
        <p:nvSpPr>
          <p:cNvPr id="790" name="Line 12"/>
          <p:cNvSpPr/>
          <p:nvPr/>
        </p:nvSpPr>
        <p:spPr>
          <a:xfrm>
            <a:off x="7403760" y="2476440"/>
            <a:ext cx="0" cy="457200"/>
          </a:xfrm>
          <a:prstGeom prst="line">
            <a:avLst/>
          </a:prstGeom>
          <a:ln w="76320">
            <a:solidFill>
              <a:srgbClr val="0000FF"/>
            </a:solidFill>
            <a:round/>
          </a:ln>
        </p:spPr>
        <p:style>
          <a:lnRef idx="0">
            <a:scrgbClr r="0" g="0" b="0"/>
          </a:lnRef>
          <a:fillRef idx="0">
            <a:scrgbClr r="0" g="0" b="0"/>
          </a:fillRef>
          <a:effectRef idx="0">
            <a:scrgbClr r="0" g="0" b="0"/>
          </a:effectRef>
          <a:fontRef idx="minor"/>
        </p:style>
      </p:sp>
      <p:sp>
        <p:nvSpPr>
          <p:cNvPr id="791" name="CustomShape 13"/>
          <p:cNvSpPr/>
          <p:nvPr/>
        </p:nvSpPr>
        <p:spPr>
          <a:xfrm rot="1956600">
            <a:off x="5950800" y="1172880"/>
            <a:ext cx="3082680" cy="577800"/>
          </a:xfrm>
          <a:prstGeom prst="rect">
            <a:avLst/>
          </a:prstGeom>
          <a:noFill/>
          <a:ln w="38160">
            <a:solidFill>
              <a:srgbClr val="FF0000"/>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gn="ctr">
              <a:lnSpc>
                <a:spcPct val="80000"/>
              </a:lnSpc>
              <a:spcBef>
                <a:spcPts val="2001"/>
              </a:spcBef>
              <a:tabLst>
                <a:tab pos="0" algn="l"/>
              </a:tabLst>
            </a:pPr>
            <a:r>
              <a:rPr lang="en-US" sz="4000" b="1" strike="noStrike" spc="-1">
                <a:solidFill>
                  <a:srgbClr val="FF3300"/>
                </a:solidFill>
                <a:latin typeface="Comic Sans MS"/>
              </a:rPr>
              <a:t>linearizable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Register Space</a:t>
            </a:r>
          </a:p>
        </p:txBody>
      </p:sp>
      <p:sp>
        <p:nvSpPr>
          <p:cNvPr id="793" name="Line 2"/>
          <p:cNvSpPr/>
          <p:nvPr/>
        </p:nvSpPr>
        <p:spPr>
          <a:xfrm>
            <a:off x="3825720" y="2438280"/>
            <a:ext cx="0" cy="2286000"/>
          </a:xfrm>
          <a:prstGeom prst="line">
            <a:avLst/>
          </a:prstGeom>
          <a:ln w="38160">
            <a:solidFill>
              <a:schemeClr val="tx1"/>
            </a:solidFill>
            <a:round/>
            <a:headEnd type="triangle" w="med" len="med"/>
          </a:ln>
        </p:spPr>
        <p:style>
          <a:lnRef idx="0">
            <a:scrgbClr r="0" g="0" b="0"/>
          </a:lnRef>
          <a:fillRef idx="0">
            <a:scrgbClr r="0" g="0" b="0"/>
          </a:fillRef>
          <a:effectRef idx="0">
            <a:scrgbClr r="0" g="0" b="0"/>
          </a:effectRef>
          <a:fontRef idx="minor"/>
        </p:style>
      </p:sp>
      <p:sp>
        <p:nvSpPr>
          <p:cNvPr id="794" name="Line 3"/>
          <p:cNvSpPr/>
          <p:nvPr/>
        </p:nvSpPr>
        <p:spPr>
          <a:xfrm flipH="1">
            <a:off x="3825720" y="3504960"/>
            <a:ext cx="1752480" cy="1219320"/>
          </a:xfrm>
          <a:prstGeom prst="line">
            <a:avLst/>
          </a:prstGeom>
          <a:ln w="38160">
            <a:solidFill>
              <a:schemeClr val="tx1"/>
            </a:solidFill>
            <a:round/>
            <a:headEnd type="triangle" w="med" len="med"/>
          </a:ln>
        </p:spPr>
        <p:style>
          <a:lnRef idx="0">
            <a:scrgbClr r="0" g="0" b="0"/>
          </a:lnRef>
          <a:fillRef idx="0">
            <a:scrgbClr r="0" g="0" b="0"/>
          </a:fillRef>
          <a:effectRef idx="0">
            <a:scrgbClr r="0" g="0" b="0"/>
          </a:effectRef>
          <a:fontRef idx="minor"/>
        </p:style>
      </p:sp>
      <p:sp>
        <p:nvSpPr>
          <p:cNvPr id="795" name="Line 4"/>
          <p:cNvSpPr/>
          <p:nvPr/>
        </p:nvSpPr>
        <p:spPr>
          <a:xfrm flipH="1" flipV="1">
            <a:off x="3825720" y="4724280"/>
            <a:ext cx="1981080" cy="533520"/>
          </a:xfrm>
          <a:prstGeom prst="line">
            <a:avLst/>
          </a:prstGeom>
          <a:ln w="38160">
            <a:solidFill>
              <a:schemeClr val="tx1"/>
            </a:solidFill>
            <a:round/>
            <a:headEnd type="triangle" w="med" len="med"/>
          </a:ln>
        </p:spPr>
        <p:style>
          <a:lnRef idx="0">
            <a:scrgbClr r="0" g="0" b="0"/>
          </a:lnRef>
          <a:fillRef idx="0">
            <a:scrgbClr r="0" g="0" b="0"/>
          </a:fillRef>
          <a:effectRef idx="0">
            <a:scrgbClr r="0" g="0" b="0"/>
          </a:effectRef>
          <a:fontRef idx="minor"/>
        </p:style>
      </p:sp>
      <p:sp>
        <p:nvSpPr>
          <p:cNvPr id="796" name="CustomShape 5"/>
          <p:cNvSpPr/>
          <p:nvPr/>
        </p:nvSpPr>
        <p:spPr>
          <a:xfrm>
            <a:off x="2760840" y="2898720"/>
            <a:ext cx="89136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1800" b="1" strike="noStrike" spc="-1">
                <a:solidFill>
                  <a:srgbClr val="0066CC"/>
                </a:solidFill>
                <a:latin typeface="Comic Sans MS"/>
              </a:rPr>
              <a:t>MRMW</a:t>
            </a:r>
            <a:endParaRPr lang="en-US" sz="1800" b="0" strike="noStrike" spc="-1">
              <a:latin typeface="Arial"/>
            </a:endParaRPr>
          </a:p>
        </p:txBody>
      </p:sp>
      <p:sp>
        <p:nvSpPr>
          <p:cNvPr id="797" name="CustomShape 6"/>
          <p:cNvSpPr/>
          <p:nvPr/>
        </p:nvSpPr>
        <p:spPr>
          <a:xfrm>
            <a:off x="2796120" y="3584520"/>
            <a:ext cx="8380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1800" b="1" strike="noStrike" spc="-1">
                <a:solidFill>
                  <a:srgbClr val="0066CC"/>
                </a:solidFill>
                <a:latin typeface="Comic Sans MS"/>
              </a:rPr>
              <a:t>MRSW</a:t>
            </a:r>
            <a:endParaRPr lang="en-US" sz="1800" b="0" strike="noStrike" spc="-1">
              <a:latin typeface="Arial"/>
            </a:endParaRPr>
          </a:p>
        </p:txBody>
      </p:sp>
      <p:sp>
        <p:nvSpPr>
          <p:cNvPr id="798" name="CustomShape 7"/>
          <p:cNvSpPr/>
          <p:nvPr/>
        </p:nvSpPr>
        <p:spPr>
          <a:xfrm>
            <a:off x="2848680" y="4270320"/>
            <a:ext cx="75096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1800" b="1" strike="noStrike" spc="-1">
                <a:solidFill>
                  <a:srgbClr val="0066CC"/>
                </a:solidFill>
                <a:latin typeface="Comic Sans MS"/>
              </a:rPr>
              <a:t>SRSW</a:t>
            </a:r>
            <a:endParaRPr lang="en-US" sz="1800" b="0" strike="noStrike" spc="-1">
              <a:latin typeface="Arial"/>
            </a:endParaRPr>
          </a:p>
        </p:txBody>
      </p:sp>
      <p:sp>
        <p:nvSpPr>
          <p:cNvPr id="799" name="CustomShape 8"/>
          <p:cNvSpPr/>
          <p:nvPr/>
        </p:nvSpPr>
        <p:spPr>
          <a:xfrm>
            <a:off x="3350160" y="4956120"/>
            <a:ext cx="5284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1800" b="1" strike="noStrike" spc="-1">
                <a:solidFill>
                  <a:srgbClr val="0066CC"/>
                </a:solidFill>
                <a:latin typeface="Comic Sans MS"/>
              </a:rPr>
              <a:t>Saf</a:t>
            </a:r>
            <a:r>
              <a:rPr lang="en-US" sz="1800" b="1" u="sng" strike="noStrike" spc="-1">
                <a:solidFill>
                  <a:srgbClr val="0066CC"/>
                </a:solidFill>
                <a:uFillTx/>
                <a:latin typeface="Comic Sans MS"/>
              </a:rPr>
              <a:t>e</a:t>
            </a:r>
            <a:endParaRPr lang="en-US" sz="1800" b="0" strike="noStrike" spc="-1">
              <a:latin typeface="Arial"/>
            </a:endParaRPr>
          </a:p>
        </p:txBody>
      </p:sp>
      <p:sp>
        <p:nvSpPr>
          <p:cNvPr id="800" name="CustomShape 9"/>
          <p:cNvSpPr/>
          <p:nvPr/>
        </p:nvSpPr>
        <p:spPr>
          <a:xfrm>
            <a:off x="3897360" y="5184720"/>
            <a:ext cx="80280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1800" b="1" strike="noStrike" spc="-1">
                <a:solidFill>
                  <a:srgbClr val="0066CC"/>
                </a:solidFill>
                <a:latin typeface="Comic Sans MS"/>
              </a:rPr>
              <a:t>Regular</a:t>
            </a:r>
            <a:endParaRPr lang="en-US" sz="1800" b="0" strike="noStrike" spc="-1">
              <a:latin typeface="Arial"/>
            </a:endParaRPr>
          </a:p>
        </p:txBody>
      </p:sp>
      <p:sp>
        <p:nvSpPr>
          <p:cNvPr id="801" name="CustomShape 10"/>
          <p:cNvSpPr/>
          <p:nvPr/>
        </p:nvSpPr>
        <p:spPr>
          <a:xfrm>
            <a:off x="4482360" y="5413320"/>
            <a:ext cx="75852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1800" b="1" strike="noStrike" spc="-1">
                <a:solidFill>
                  <a:srgbClr val="0066CC"/>
                </a:solidFill>
                <a:latin typeface="Comic Sans MS"/>
              </a:rPr>
              <a:t>Atomic</a:t>
            </a:r>
            <a:endParaRPr lang="en-US" sz="1800" b="0" strike="noStrike" spc="-1">
              <a:latin typeface="Arial"/>
            </a:endParaRPr>
          </a:p>
        </p:txBody>
      </p:sp>
      <p:sp>
        <p:nvSpPr>
          <p:cNvPr id="802" name="CustomShape 11"/>
          <p:cNvSpPr/>
          <p:nvPr/>
        </p:nvSpPr>
        <p:spPr>
          <a:xfrm>
            <a:off x="5343840" y="3736800"/>
            <a:ext cx="97524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1800" b="1" strike="noStrike" spc="-1">
                <a:solidFill>
                  <a:srgbClr val="0066CC"/>
                </a:solidFill>
                <a:latin typeface="Comic Sans MS"/>
              </a:rPr>
              <a:t>M-valued</a:t>
            </a:r>
            <a:endParaRPr lang="en-US" sz="1800" b="0" strike="noStrike" spc="-1">
              <a:latin typeface="Arial"/>
            </a:endParaRPr>
          </a:p>
        </p:txBody>
      </p:sp>
      <p:sp>
        <p:nvSpPr>
          <p:cNvPr id="803" name="CustomShape 12"/>
          <p:cNvSpPr/>
          <p:nvPr/>
        </p:nvSpPr>
        <p:spPr>
          <a:xfrm>
            <a:off x="4574520" y="4206960"/>
            <a:ext cx="836280" cy="364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1800" b="1" strike="noStrike" spc="-1">
                <a:solidFill>
                  <a:srgbClr val="0066CC"/>
                </a:solidFill>
                <a:latin typeface="Comic Sans MS"/>
              </a:rPr>
              <a:t>Boolean</a:t>
            </a:r>
            <a:endParaRPr lang="en-US" sz="1800" b="0" strike="noStrike" spc="-1">
              <a:latin typeface="Arial"/>
            </a:endParaRPr>
          </a:p>
        </p:txBody>
      </p:sp>
      <p:sp>
        <p:nvSpPr>
          <p:cNvPr id="804" name="Line 13"/>
          <p:cNvSpPr/>
          <p:nvPr/>
        </p:nvSpPr>
        <p:spPr>
          <a:xfrm>
            <a:off x="3787560" y="4495680"/>
            <a:ext cx="76320" cy="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805" name="Line 14"/>
          <p:cNvSpPr/>
          <p:nvPr/>
        </p:nvSpPr>
        <p:spPr>
          <a:xfrm>
            <a:off x="3787560" y="3809880"/>
            <a:ext cx="76320" cy="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806" name="Line 15"/>
          <p:cNvSpPr/>
          <p:nvPr/>
        </p:nvSpPr>
        <p:spPr>
          <a:xfrm>
            <a:off x="3787560" y="3047760"/>
            <a:ext cx="76320" cy="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807" name="Line 16"/>
          <p:cNvSpPr/>
          <p:nvPr/>
        </p:nvSpPr>
        <p:spPr>
          <a:xfrm>
            <a:off x="4441680" y="4244760"/>
            <a:ext cx="101520" cy="2700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808" name="Line 17"/>
          <p:cNvSpPr/>
          <p:nvPr/>
        </p:nvSpPr>
        <p:spPr>
          <a:xfrm>
            <a:off x="5073480" y="3795480"/>
            <a:ext cx="101520" cy="2700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809" name="Line 18"/>
          <p:cNvSpPr/>
          <p:nvPr/>
        </p:nvSpPr>
        <p:spPr>
          <a:xfrm flipV="1">
            <a:off x="3962160" y="4779720"/>
            <a:ext cx="68400" cy="5580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810" name="Line 19"/>
          <p:cNvSpPr/>
          <p:nvPr/>
        </p:nvSpPr>
        <p:spPr>
          <a:xfrm flipV="1">
            <a:off x="4601880" y="4949640"/>
            <a:ext cx="68400" cy="5544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811" name="Line 20"/>
          <p:cNvSpPr/>
          <p:nvPr/>
        </p:nvSpPr>
        <p:spPr>
          <a:xfrm flipV="1">
            <a:off x="5236920" y="5128920"/>
            <a:ext cx="68400" cy="55800"/>
          </a:xfrm>
          <a:prstGeom prst="line">
            <a:avLst/>
          </a:prstGeom>
          <a:ln w="38160">
            <a:solidFill>
              <a:schemeClr val="tx1"/>
            </a:solidFill>
            <a:round/>
          </a:ln>
        </p:spPr>
        <p:style>
          <a:lnRef idx="0">
            <a:scrgbClr r="0" g="0" b="0"/>
          </a:lnRef>
          <a:fillRef idx="0">
            <a:scrgbClr r="0" g="0" b="0"/>
          </a:fillRef>
          <a:effectRef idx="0">
            <a:scrgbClr r="0" g="0" b="0"/>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9" name="Group 1"/>
          <p:cNvGrpSpPr/>
          <p:nvPr/>
        </p:nvGrpSpPr>
        <p:grpSpPr>
          <a:xfrm>
            <a:off x="4670280" y="3765600"/>
            <a:ext cx="2692080" cy="1536480"/>
            <a:chOff x="4670280" y="3765600"/>
            <a:chExt cx="2692080" cy="1536480"/>
          </a:xfrm>
        </p:grpSpPr>
        <p:sp>
          <p:nvSpPr>
            <p:cNvPr id="280" name="CustomShape 2"/>
            <p:cNvSpPr/>
            <p:nvPr/>
          </p:nvSpPr>
          <p:spPr>
            <a:xfrm>
              <a:off x="6969240" y="3765600"/>
              <a:ext cx="329760" cy="342720"/>
            </a:xfrm>
            <a:custGeom>
              <a:avLst/>
              <a:gdLst/>
              <a:ahLst/>
              <a:cxnLst/>
              <a:rect l="l" t="t" r="r" b="b"/>
              <a:pathLst>
                <a:path w="208" h="216">
                  <a:moveTo>
                    <a:pt x="0" y="112"/>
                  </a:moveTo>
                  <a:lnTo>
                    <a:pt x="0" y="216"/>
                  </a:lnTo>
                  <a:lnTo>
                    <a:pt x="208" y="0"/>
                  </a:lnTo>
                  <a:lnTo>
                    <a:pt x="0" y="112"/>
                  </a:lnTo>
                  <a:close/>
                </a:path>
              </a:pathLst>
            </a:custGeom>
            <a:solidFill>
              <a:schemeClr val="accent2"/>
            </a:solidFill>
            <a:ln w="9360">
              <a:solidFill>
                <a:schemeClr val="tx1"/>
              </a:solidFill>
              <a:round/>
            </a:ln>
          </p:spPr>
          <p:style>
            <a:lnRef idx="0">
              <a:scrgbClr r="0" g="0" b="0"/>
            </a:lnRef>
            <a:fillRef idx="0">
              <a:scrgbClr r="0" g="0" b="0"/>
            </a:fillRef>
            <a:effectRef idx="0">
              <a:scrgbClr r="0" g="0" b="0"/>
            </a:effectRef>
            <a:fontRef idx="minor"/>
          </p:style>
        </p:sp>
        <p:sp>
          <p:nvSpPr>
            <p:cNvPr id="281" name="CustomShape 3"/>
            <p:cNvSpPr/>
            <p:nvPr/>
          </p:nvSpPr>
          <p:spPr>
            <a:xfrm>
              <a:off x="6943680" y="3968640"/>
              <a:ext cx="291600" cy="406080"/>
            </a:xfrm>
            <a:custGeom>
              <a:avLst/>
              <a:gdLst/>
              <a:ahLst/>
              <a:cxnLst/>
              <a:rect l="l" t="t" r="r" b="b"/>
              <a:pathLst>
                <a:path w="184" h="256">
                  <a:moveTo>
                    <a:pt x="184" y="256"/>
                  </a:moveTo>
                  <a:lnTo>
                    <a:pt x="184" y="88"/>
                  </a:lnTo>
                  <a:lnTo>
                    <a:pt x="0" y="0"/>
                  </a:lnTo>
                  <a:lnTo>
                    <a:pt x="8" y="88"/>
                  </a:lnTo>
                  <a:lnTo>
                    <a:pt x="184" y="256"/>
                  </a:lnTo>
                  <a:close/>
                </a:path>
              </a:pathLst>
            </a:custGeom>
            <a:solidFill>
              <a:srgbClr val="99CCFF"/>
            </a:solidFill>
            <a:ln w="9360">
              <a:solidFill>
                <a:schemeClr val="tx1"/>
              </a:solidFill>
              <a:round/>
            </a:ln>
          </p:spPr>
          <p:style>
            <a:lnRef idx="0">
              <a:scrgbClr r="0" g="0" b="0"/>
            </a:lnRef>
            <a:fillRef idx="0">
              <a:scrgbClr r="0" g="0" b="0"/>
            </a:fillRef>
            <a:effectRef idx="0">
              <a:scrgbClr r="0" g="0" b="0"/>
            </a:effectRef>
            <a:fontRef idx="minor"/>
          </p:style>
        </p:sp>
        <p:sp>
          <p:nvSpPr>
            <p:cNvPr id="282" name="CustomShape 4"/>
            <p:cNvSpPr/>
            <p:nvPr/>
          </p:nvSpPr>
          <p:spPr>
            <a:xfrm>
              <a:off x="6829560" y="4133880"/>
              <a:ext cx="406080" cy="520200"/>
            </a:xfrm>
            <a:custGeom>
              <a:avLst/>
              <a:gdLst/>
              <a:ahLst/>
              <a:cxnLst/>
              <a:rect l="l" t="t" r="r" b="b"/>
              <a:pathLst>
                <a:path w="256" h="328">
                  <a:moveTo>
                    <a:pt x="0" y="328"/>
                  </a:moveTo>
                  <a:lnTo>
                    <a:pt x="256" y="160"/>
                  </a:lnTo>
                  <a:lnTo>
                    <a:pt x="256" y="0"/>
                  </a:lnTo>
                  <a:lnTo>
                    <a:pt x="0" y="128"/>
                  </a:lnTo>
                  <a:lnTo>
                    <a:pt x="0" y="328"/>
                  </a:lnTo>
                  <a:close/>
                </a:path>
              </a:pathLst>
            </a:custGeom>
            <a:solidFill>
              <a:srgbClr val="99CCFF"/>
            </a:solidFill>
            <a:ln w="28440">
              <a:solidFill>
                <a:schemeClr val="tx1"/>
              </a:solidFill>
              <a:round/>
            </a:ln>
          </p:spPr>
          <p:style>
            <a:lnRef idx="0">
              <a:scrgbClr r="0" g="0" b="0"/>
            </a:lnRef>
            <a:fillRef idx="0">
              <a:scrgbClr r="0" g="0" b="0"/>
            </a:fillRef>
            <a:effectRef idx="0">
              <a:scrgbClr r="0" g="0" b="0"/>
            </a:effectRef>
            <a:fontRef idx="minor"/>
          </p:style>
        </p:sp>
        <p:sp>
          <p:nvSpPr>
            <p:cNvPr id="283" name="CustomShape 5"/>
            <p:cNvSpPr/>
            <p:nvPr/>
          </p:nvSpPr>
          <p:spPr>
            <a:xfrm>
              <a:off x="6842160" y="4336920"/>
              <a:ext cx="520200" cy="952200"/>
            </a:xfrm>
            <a:custGeom>
              <a:avLst/>
              <a:gdLst/>
              <a:ahLst/>
              <a:cxnLst/>
              <a:rect l="l" t="t" r="r" b="b"/>
              <a:pathLst>
                <a:path w="328" h="600">
                  <a:moveTo>
                    <a:pt x="320" y="600"/>
                  </a:moveTo>
                  <a:lnTo>
                    <a:pt x="0" y="200"/>
                  </a:lnTo>
                  <a:lnTo>
                    <a:pt x="0" y="0"/>
                  </a:lnTo>
                  <a:lnTo>
                    <a:pt x="328" y="360"/>
                  </a:lnTo>
                </a:path>
              </a:pathLst>
            </a:custGeom>
            <a:solidFill>
              <a:srgbClr val="CCECFF"/>
            </a:solidFill>
            <a:ln w="28440">
              <a:solidFill>
                <a:schemeClr val="tx1"/>
              </a:solidFill>
              <a:round/>
            </a:ln>
          </p:spPr>
          <p:style>
            <a:lnRef idx="0">
              <a:scrgbClr r="0" g="0" b="0"/>
            </a:lnRef>
            <a:fillRef idx="0">
              <a:scrgbClr r="0" g="0" b="0"/>
            </a:fillRef>
            <a:effectRef idx="0">
              <a:scrgbClr r="0" g="0" b="0"/>
            </a:effectRef>
            <a:fontRef idx="minor"/>
          </p:style>
        </p:sp>
        <p:sp>
          <p:nvSpPr>
            <p:cNvPr id="284" name="CustomShape 6"/>
            <p:cNvSpPr/>
            <p:nvPr/>
          </p:nvSpPr>
          <p:spPr>
            <a:xfrm>
              <a:off x="4670280" y="4896000"/>
              <a:ext cx="2679480" cy="40608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sp>
        <p:sp>
          <p:nvSpPr>
            <p:cNvPr id="285" name="CustomShape 7"/>
            <p:cNvSpPr/>
            <p:nvPr/>
          </p:nvSpPr>
          <p:spPr>
            <a:xfrm>
              <a:off x="4683240" y="4908600"/>
              <a:ext cx="393480" cy="39348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800" b="0" strike="noStrike" spc="-1">
                  <a:solidFill>
                    <a:srgbClr val="0000FF"/>
                  </a:solidFill>
                  <a:latin typeface="Comic Sans MS"/>
                </a:rPr>
                <a:t>0</a:t>
              </a:r>
              <a:endParaRPr lang="en-US" sz="2800" b="0" strike="noStrike" spc="-1">
                <a:latin typeface="Arial"/>
              </a:endParaRPr>
            </a:p>
          </p:txBody>
        </p:sp>
        <p:sp>
          <p:nvSpPr>
            <p:cNvPr id="286" name="CustomShape 8"/>
            <p:cNvSpPr/>
            <p:nvPr/>
          </p:nvSpPr>
          <p:spPr>
            <a:xfrm>
              <a:off x="5076720" y="4908600"/>
              <a:ext cx="393480" cy="39348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800" b="0" strike="noStrike" spc="-1">
                  <a:solidFill>
                    <a:srgbClr val="0000FF"/>
                  </a:solidFill>
                  <a:latin typeface="Comic Sans MS"/>
                </a:rPr>
                <a:t>1</a:t>
              </a:r>
              <a:endParaRPr lang="en-US" sz="2800" b="0" strike="noStrike" spc="-1">
                <a:latin typeface="Arial"/>
              </a:endParaRPr>
            </a:p>
          </p:txBody>
        </p:sp>
        <p:sp>
          <p:nvSpPr>
            <p:cNvPr id="287" name="CustomShape 9"/>
            <p:cNvSpPr/>
            <p:nvPr/>
          </p:nvSpPr>
          <p:spPr>
            <a:xfrm>
              <a:off x="5470560" y="4908600"/>
              <a:ext cx="393480" cy="39348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800" b="0" strike="noStrike" spc="-1">
                  <a:solidFill>
                    <a:srgbClr val="0000FF"/>
                  </a:solidFill>
                  <a:latin typeface="Comic Sans MS"/>
                </a:rPr>
                <a:t>1</a:t>
              </a:r>
              <a:endParaRPr lang="en-US" sz="2800" b="0" strike="noStrike" spc="-1">
                <a:latin typeface="Arial"/>
              </a:endParaRPr>
            </a:p>
          </p:txBody>
        </p:sp>
        <p:sp>
          <p:nvSpPr>
            <p:cNvPr id="288" name="CustomShape 10"/>
            <p:cNvSpPr/>
            <p:nvPr/>
          </p:nvSpPr>
          <p:spPr>
            <a:xfrm>
              <a:off x="5864400" y="4908600"/>
              <a:ext cx="393480" cy="39348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800" b="0" strike="noStrike" spc="-1">
                  <a:solidFill>
                    <a:srgbClr val="0000FF"/>
                  </a:solidFill>
                  <a:latin typeface="Comic Sans MS"/>
                </a:rPr>
                <a:t>0</a:t>
              </a:r>
              <a:endParaRPr lang="en-US" sz="2800" b="0" strike="noStrike" spc="-1">
                <a:latin typeface="Arial"/>
              </a:endParaRPr>
            </a:p>
          </p:txBody>
        </p:sp>
        <p:sp>
          <p:nvSpPr>
            <p:cNvPr id="289" name="CustomShape 11"/>
            <p:cNvSpPr/>
            <p:nvPr/>
          </p:nvSpPr>
          <p:spPr>
            <a:xfrm>
              <a:off x="6257880" y="4908600"/>
              <a:ext cx="393480" cy="39348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800" b="0" strike="noStrike" spc="-1">
                  <a:solidFill>
                    <a:srgbClr val="0000FF"/>
                  </a:solidFill>
                  <a:latin typeface="Comic Sans MS"/>
                </a:rPr>
                <a:t>1</a:t>
              </a:r>
              <a:endParaRPr lang="en-US" sz="2800" b="0" strike="noStrike" spc="-1">
                <a:latin typeface="Arial"/>
              </a:endParaRPr>
            </a:p>
          </p:txBody>
        </p:sp>
        <p:sp>
          <p:nvSpPr>
            <p:cNvPr id="290" name="CustomShape 12"/>
            <p:cNvSpPr/>
            <p:nvPr/>
          </p:nvSpPr>
          <p:spPr>
            <a:xfrm>
              <a:off x="6651720" y="4908600"/>
              <a:ext cx="393480" cy="39348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800" b="0" strike="noStrike" spc="-1">
                  <a:solidFill>
                    <a:srgbClr val="0000FF"/>
                  </a:solidFill>
                  <a:latin typeface="Comic Sans MS"/>
                </a:rPr>
                <a:t>0</a:t>
              </a:r>
              <a:endParaRPr lang="en-US" sz="2800" b="0" strike="noStrike" spc="-1">
                <a:latin typeface="Arial"/>
              </a:endParaRPr>
            </a:p>
          </p:txBody>
        </p:sp>
      </p:grpSp>
      <p:sp>
        <p:nvSpPr>
          <p:cNvPr id="291" name="CustomShape 13"/>
          <p:cNvSpPr/>
          <p:nvPr/>
        </p:nvSpPr>
        <p:spPr>
          <a:xfrm>
            <a:off x="4483080" y="4718160"/>
            <a:ext cx="393480" cy="393480"/>
          </a:xfrm>
          <a:prstGeom prst="rect">
            <a:avLst/>
          </a:prstGeom>
          <a:solidFill>
            <a:schemeClr val="bg1">
              <a:alpha val="75000"/>
            </a:schemeClr>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800" b="0" strike="noStrike" spc="-1">
                <a:solidFill>
                  <a:srgbClr val="FF3300"/>
                </a:solidFill>
                <a:latin typeface="Comic Sans MS"/>
              </a:rPr>
              <a:t>1</a:t>
            </a:r>
            <a:endParaRPr lang="en-US" sz="2800" b="0" strike="noStrike" spc="-1">
              <a:latin typeface="Arial"/>
            </a:endParaRPr>
          </a:p>
        </p:txBody>
      </p:sp>
      <p:sp>
        <p:nvSpPr>
          <p:cNvPr id="292" name="CustomShape 14"/>
          <p:cNvSpPr/>
          <p:nvPr/>
        </p:nvSpPr>
        <p:spPr>
          <a:xfrm>
            <a:off x="4060800" y="1390680"/>
            <a:ext cx="3580920" cy="1866600"/>
          </a:xfrm>
          <a:prstGeom prst="cloudCallout">
            <a:avLst>
              <a:gd name="adj1" fmla="val -69991"/>
              <a:gd name="adj2" fmla="val 39370"/>
            </a:avLst>
          </a:prstGeom>
          <a:noFill/>
          <a:ln w="28440">
            <a:solidFill>
              <a:schemeClr val="folHlink"/>
            </a:solidFill>
            <a:round/>
          </a:ln>
        </p:spPr>
        <p:style>
          <a:lnRef idx="0">
            <a:scrgbClr r="0" g="0" b="0"/>
          </a:lnRef>
          <a:fillRef idx="0">
            <a:scrgbClr r="0" g="0" b="0"/>
          </a:fillRef>
          <a:effectRef idx="0">
            <a:scrgbClr r="0" g="0" b="0"/>
          </a:effectRef>
          <a:fontRef idx="minor"/>
        </p:style>
      </p:sp>
      <p:sp>
        <p:nvSpPr>
          <p:cNvPr id="293" name="CustomShape 15"/>
          <p:cNvSpPr/>
          <p:nvPr/>
        </p:nvSpPr>
        <p:spPr>
          <a:xfrm>
            <a:off x="5095800" y="1797120"/>
            <a:ext cx="304560" cy="304560"/>
          </a:xfrm>
          <a:prstGeom prst="ellipse">
            <a:avLst/>
          </a:prstGeom>
          <a:noFill/>
          <a:ln w="38160">
            <a:solidFill>
              <a:srgbClr val="FF3300"/>
            </a:solidFill>
            <a:round/>
          </a:ln>
        </p:spPr>
        <p:style>
          <a:lnRef idx="0">
            <a:scrgbClr r="0" g="0" b="0"/>
          </a:lnRef>
          <a:fillRef idx="0">
            <a:scrgbClr r="0" g="0" b="0"/>
          </a:fillRef>
          <a:effectRef idx="0">
            <a:scrgbClr r="0" g="0" b="0"/>
          </a:effectRef>
          <a:fontRef idx="minor"/>
        </p:style>
      </p:sp>
      <p:sp>
        <p:nvSpPr>
          <p:cNvPr id="294" name="CustomShape 16"/>
          <p:cNvSpPr/>
          <p:nvPr/>
        </p:nvSpPr>
        <p:spPr>
          <a:xfrm>
            <a:off x="6315120" y="1784520"/>
            <a:ext cx="304560" cy="304560"/>
          </a:xfrm>
          <a:prstGeom prst="ellipse">
            <a:avLst/>
          </a:prstGeom>
          <a:noFill/>
          <a:ln w="38160">
            <a:solidFill>
              <a:srgbClr val="FF3300"/>
            </a:solidFill>
            <a:round/>
          </a:ln>
        </p:spPr>
        <p:style>
          <a:lnRef idx="0">
            <a:scrgbClr r="0" g="0" b="0"/>
          </a:lnRef>
          <a:fillRef idx="0">
            <a:scrgbClr r="0" g="0" b="0"/>
          </a:fillRef>
          <a:effectRef idx="0">
            <a:scrgbClr r="0" g="0" b="0"/>
          </a:effectRef>
          <a:fontRef idx="minor"/>
        </p:style>
      </p:sp>
      <p:sp>
        <p:nvSpPr>
          <p:cNvPr id="295" name="CustomShape 17"/>
          <p:cNvSpPr/>
          <p:nvPr/>
        </p:nvSpPr>
        <p:spPr>
          <a:xfrm>
            <a:off x="5064120" y="2457360"/>
            <a:ext cx="304560" cy="304560"/>
          </a:xfrm>
          <a:prstGeom prst="ellipse">
            <a:avLst/>
          </a:prstGeom>
          <a:noFill/>
          <a:ln w="38160">
            <a:solidFill>
              <a:srgbClr val="FF3300"/>
            </a:solidFill>
            <a:round/>
          </a:ln>
        </p:spPr>
        <p:style>
          <a:lnRef idx="0">
            <a:scrgbClr r="0" g="0" b="0"/>
          </a:lnRef>
          <a:fillRef idx="0">
            <a:scrgbClr r="0" g="0" b="0"/>
          </a:fillRef>
          <a:effectRef idx="0">
            <a:scrgbClr r="0" g="0" b="0"/>
          </a:effectRef>
          <a:fontRef idx="minor"/>
        </p:style>
      </p:sp>
      <p:sp>
        <p:nvSpPr>
          <p:cNvPr id="296" name="CustomShape 18"/>
          <p:cNvSpPr/>
          <p:nvPr/>
        </p:nvSpPr>
        <p:spPr>
          <a:xfrm>
            <a:off x="6315120" y="2457360"/>
            <a:ext cx="304560" cy="304560"/>
          </a:xfrm>
          <a:prstGeom prst="ellipse">
            <a:avLst/>
          </a:prstGeom>
          <a:noFill/>
          <a:ln w="38160">
            <a:solidFill>
              <a:srgbClr val="FF3300"/>
            </a:solidFill>
            <a:round/>
          </a:ln>
        </p:spPr>
        <p:style>
          <a:lnRef idx="0">
            <a:scrgbClr r="0" g="0" b="0"/>
          </a:lnRef>
          <a:fillRef idx="0">
            <a:scrgbClr r="0" g="0" b="0"/>
          </a:fillRef>
          <a:effectRef idx="0">
            <a:scrgbClr r="0" g="0" b="0"/>
          </a:effectRef>
          <a:fontRef idx="minor"/>
        </p:style>
      </p:sp>
      <p:sp>
        <p:nvSpPr>
          <p:cNvPr id="297" name="CustomShape 19"/>
          <p:cNvSpPr/>
          <p:nvPr/>
        </p:nvSpPr>
        <p:spPr>
          <a:xfrm>
            <a:off x="5140440" y="1841400"/>
            <a:ext cx="215640" cy="215640"/>
          </a:xfrm>
          <a:prstGeom prst="ellipse">
            <a:avLst/>
          </a:prstGeom>
          <a:noFill/>
          <a:ln w="28440">
            <a:solidFill>
              <a:srgbClr val="FF3300"/>
            </a:solidFill>
            <a:round/>
          </a:ln>
        </p:spPr>
        <p:style>
          <a:lnRef idx="0">
            <a:scrgbClr r="0" g="0" b="0"/>
          </a:lnRef>
          <a:fillRef idx="0">
            <a:scrgbClr r="0" g="0" b="0"/>
          </a:fillRef>
          <a:effectRef idx="0">
            <a:scrgbClr r="0" g="0" b="0"/>
          </a:effectRef>
          <a:fontRef idx="minor"/>
        </p:style>
      </p:sp>
      <p:sp>
        <p:nvSpPr>
          <p:cNvPr id="298" name="CustomShape 20"/>
          <p:cNvSpPr/>
          <p:nvPr/>
        </p:nvSpPr>
        <p:spPr>
          <a:xfrm>
            <a:off x="5470560" y="1643040"/>
            <a:ext cx="812520" cy="191880"/>
          </a:xfrm>
          <a:custGeom>
            <a:avLst/>
            <a:gdLst/>
            <a:ahLst/>
            <a:cxnLst/>
            <a:rect l="l" t="t" r="r" b="b"/>
            <a:pathLst>
              <a:path w="512" h="121">
                <a:moveTo>
                  <a:pt x="0" y="113"/>
                </a:moveTo>
                <a:cubicBezTo>
                  <a:pt x="74" y="59"/>
                  <a:pt x="147" y="0"/>
                  <a:pt x="232" y="1"/>
                </a:cubicBezTo>
                <a:cubicBezTo>
                  <a:pt x="317" y="2"/>
                  <a:pt x="454" y="96"/>
                  <a:pt x="512" y="121"/>
                </a:cubicBezTo>
              </a:path>
            </a:pathLst>
          </a:custGeom>
          <a:noFill/>
          <a:ln w="38160">
            <a:solidFill>
              <a:srgbClr val="FF3300"/>
            </a:solidFill>
            <a:round/>
            <a:tailEnd type="triangle" w="med" len="med"/>
          </a:ln>
        </p:spPr>
        <p:style>
          <a:lnRef idx="0">
            <a:scrgbClr r="0" g="0" b="0"/>
          </a:lnRef>
          <a:fillRef idx="0">
            <a:scrgbClr r="0" g="0" b="0"/>
          </a:fillRef>
          <a:effectRef idx="0">
            <a:scrgbClr r="0" g="0" b="0"/>
          </a:effectRef>
          <a:fontRef idx="minor"/>
        </p:style>
      </p:sp>
      <p:sp>
        <p:nvSpPr>
          <p:cNvPr id="299" name="CustomShape 21"/>
          <p:cNvSpPr/>
          <p:nvPr/>
        </p:nvSpPr>
        <p:spPr>
          <a:xfrm flipH="1" flipV="1">
            <a:off x="5457240" y="2010600"/>
            <a:ext cx="812520" cy="191880"/>
          </a:xfrm>
          <a:custGeom>
            <a:avLst/>
            <a:gdLst/>
            <a:ahLst/>
            <a:cxnLst/>
            <a:rect l="l" t="t" r="r" b="b"/>
            <a:pathLst>
              <a:path w="512" h="121">
                <a:moveTo>
                  <a:pt x="0" y="113"/>
                </a:moveTo>
                <a:cubicBezTo>
                  <a:pt x="74" y="59"/>
                  <a:pt x="147" y="0"/>
                  <a:pt x="232" y="1"/>
                </a:cubicBezTo>
                <a:cubicBezTo>
                  <a:pt x="317" y="2"/>
                  <a:pt x="454" y="96"/>
                  <a:pt x="512" y="121"/>
                </a:cubicBezTo>
              </a:path>
            </a:pathLst>
          </a:custGeom>
          <a:noFill/>
          <a:ln w="38160">
            <a:solidFill>
              <a:srgbClr val="FF3300"/>
            </a:solidFill>
            <a:round/>
            <a:tailEnd type="triangle" w="med" len="med"/>
          </a:ln>
        </p:spPr>
        <p:style>
          <a:lnRef idx="0">
            <a:scrgbClr r="0" g="0" b="0"/>
          </a:lnRef>
          <a:fillRef idx="0">
            <a:scrgbClr r="0" g="0" b="0"/>
          </a:fillRef>
          <a:effectRef idx="0">
            <a:scrgbClr r="0" g="0" b="0"/>
          </a:effectRef>
          <a:fontRef idx="minor"/>
        </p:style>
      </p:sp>
      <p:sp>
        <p:nvSpPr>
          <p:cNvPr id="300" name="CustomShape 22"/>
          <p:cNvSpPr/>
          <p:nvPr/>
        </p:nvSpPr>
        <p:spPr>
          <a:xfrm flipH="1" flipV="1">
            <a:off x="5444280" y="2709000"/>
            <a:ext cx="812520" cy="191880"/>
          </a:xfrm>
          <a:custGeom>
            <a:avLst/>
            <a:gdLst/>
            <a:ahLst/>
            <a:cxnLst/>
            <a:rect l="l" t="t" r="r" b="b"/>
            <a:pathLst>
              <a:path w="512" h="121">
                <a:moveTo>
                  <a:pt x="0" y="113"/>
                </a:moveTo>
                <a:cubicBezTo>
                  <a:pt x="74" y="59"/>
                  <a:pt x="147" y="0"/>
                  <a:pt x="232" y="1"/>
                </a:cubicBezTo>
                <a:cubicBezTo>
                  <a:pt x="317" y="2"/>
                  <a:pt x="454" y="96"/>
                  <a:pt x="512" y="121"/>
                </a:cubicBezTo>
              </a:path>
            </a:pathLst>
          </a:custGeom>
          <a:noFill/>
          <a:ln w="38160">
            <a:solidFill>
              <a:srgbClr val="FF3300"/>
            </a:solidFill>
            <a:round/>
            <a:tailEnd type="triangle" w="med" len="med"/>
          </a:ln>
        </p:spPr>
        <p:style>
          <a:lnRef idx="0">
            <a:scrgbClr r="0" g="0" b="0"/>
          </a:lnRef>
          <a:fillRef idx="0">
            <a:scrgbClr r="0" g="0" b="0"/>
          </a:fillRef>
          <a:effectRef idx="0">
            <a:scrgbClr r="0" g="0" b="0"/>
          </a:effectRef>
          <a:fontRef idx="minor"/>
        </p:style>
      </p:sp>
      <p:sp>
        <p:nvSpPr>
          <p:cNvPr id="301" name="CustomShape 23"/>
          <p:cNvSpPr/>
          <p:nvPr/>
        </p:nvSpPr>
        <p:spPr>
          <a:xfrm>
            <a:off x="6638760" y="2000160"/>
            <a:ext cx="175680" cy="456840"/>
          </a:xfrm>
          <a:custGeom>
            <a:avLst/>
            <a:gdLst/>
            <a:ahLst/>
            <a:cxnLst/>
            <a:rect l="l" t="t" r="r" b="b"/>
            <a:pathLst>
              <a:path w="111" h="288">
                <a:moveTo>
                  <a:pt x="40" y="0"/>
                </a:moveTo>
                <a:cubicBezTo>
                  <a:pt x="51" y="23"/>
                  <a:pt x="111" y="88"/>
                  <a:pt x="104" y="136"/>
                </a:cubicBezTo>
                <a:cubicBezTo>
                  <a:pt x="97" y="184"/>
                  <a:pt x="22" y="256"/>
                  <a:pt x="0" y="288"/>
                </a:cubicBezTo>
              </a:path>
            </a:pathLst>
          </a:custGeom>
          <a:noFill/>
          <a:ln w="38160">
            <a:solidFill>
              <a:srgbClr val="FF3300"/>
            </a:solidFill>
            <a:round/>
            <a:tailEnd type="triangle" w="med" len="med"/>
          </a:ln>
        </p:spPr>
        <p:style>
          <a:lnRef idx="0">
            <a:scrgbClr r="0" g="0" b="0"/>
          </a:lnRef>
          <a:fillRef idx="0">
            <a:scrgbClr r="0" g="0" b="0"/>
          </a:fillRef>
          <a:effectRef idx="0">
            <a:scrgbClr r="0" g="0" b="0"/>
          </a:effectRef>
          <a:fontRef idx="minor"/>
        </p:style>
      </p:sp>
      <p:sp>
        <p:nvSpPr>
          <p:cNvPr id="302" name="CustomShape 24"/>
          <p:cNvSpPr/>
          <p:nvPr/>
        </p:nvSpPr>
        <p:spPr>
          <a:xfrm rot="10800000">
            <a:off x="4823280" y="2051280"/>
            <a:ext cx="175680" cy="456840"/>
          </a:xfrm>
          <a:custGeom>
            <a:avLst/>
            <a:gdLst/>
            <a:ahLst/>
            <a:cxnLst/>
            <a:rect l="l" t="t" r="r" b="b"/>
            <a:pathLst>
              <a:path w="111" h="288">
                <a:moveTo>
                  <a:pt x="40" y="0"/>
                </a:moveTo>
                <a:cubicBezTo>
                  <a:pt x="51" y="23"/>
                  <a:pt x="111" y="88"/>
                  <a:pt x="104" y="136"/>
                </a:cubicBezTo>
                <a:cubicBezTo>
                  <a:pt x="97" y="184"/>
                  <a:pt x="22" y="256"/>
                  <a:pt x="0" y="288"/>
                </a:cubicBezTo>
              </a:path>
            </a:pathLst>
          </a:custGeom>
          <a:noFill/>
          <a:ln w="38160">
            <a:solidFill>
              <a:srgbClr val="FF3300"/>
            </a:solidFill>
            <a:round/>
            <a:tailEnd type="triangle" w="med" len="med"/>
          </a:ln>
        </p:spPr>
        <p:style>
          <a:lnRef idx="0">
            <a:scrgbClr r="0" g="0" b="0"/>
          </a:lnRef>
          <a:fillRef idx="0">
            <a:scrgbClr r="0" g="0" b="0"/>
          </a:fillRef>
          <a:effectRef idx="0">
            <a:scrgbClr r="0" g="0" b="0"/>
          </a:effectRef>
          <a:fontRef idx="minor"/>
        </p:style>
      </p:sp>
      <p:sp>
        <p:nvSpPr>
          <p:cNvPr id="303" name="Line 25"/>
          <p:cNvSpPr/>
          <p:nvPr/>
        </p:nvSpPr>
        <p:spPr>
          <a:xfrm>
            <a:off x="4670280" y="1923840"/>
            <a:ext cx="393840" cy="0"/>
          </a:xfrm>
          <a:prstGeom prst="line">
            <a:avLst/>
          </a:prstGeom>
          <a:ln w="38160">
            <a:solidFill>
              <a:srgbClr val="FF3300"/>
            </a:solidFill>
            <a:round/>
            <a:tailEnd type="triangle" w="med" len="med"/>
          </a:ln>
        </p:spPr>
        <p:style>
          <a:lnRef idx="0">
            <a:scrgbClr r="0" g="0" b="0"/>
          </a:lnRef>
          <a:fillRef idx="0">
            <a:scrgbClr r="0" g="0" b="0"/>
          </a:fillRef>
          <a:effectRef idx="0">
            <a:scrgbClr r="0" g="0" b="0"/>
          </a:effectRef>
          <a:fontRef idx="minor"/>
        </p:style>
      </p:sp>
      <p:sp>
        <p:nvSpPr>
          <p:cNvPr id="304" name="CustomShape 26"/>
          <p:cNvSpPr/>
          <p:nvPr/>
        </p:nvSpPr>
        <p:spPr>
          <a:xfrm>
            <a:off x="565200" y="314280"/>
            <a:ext cx="7772040" cy="1142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omic Sans MS"/>
              </a:rPr>
              <a:t>Turing Machine</a:t>
            </a:r>
            <a:endParaRPr lang="en-US" sz="4400" b="0" strike="noStrike" spc="-1">
              <a:latin typeface="Arial"/>
            </a:endParaRPr>
          </a:p>
        </p:txBody>
      </p:sp>
      <p:sp>
        <p:nvSpPr>
          <p:cNvPr id="305" name="CustomShape 27"/>
          <p:cNvSpPr/>
          <p:nvPr/>
        </p:nvSpPr>
        <p:spPr>
          <a:xfrm>
            <a:off x="3768840" y="3629160"/>
            <a:ext cx="315576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7C80"/>
                </a:solidFill>
                <a:latin typeface="Comic Sans MS"/>
              </a:rPr>
              <a:t>Reads and Writes Infinite tape</a:t>
            </a:r>
            <a:endParaRPr lang="en-US" sz="2800" b="0" strike="noStrike" spc="-1">
              <a:latin typeface="Arial"/>
            </a:endParaRPr>
          </a:p>
        </p:txBody>
      </p:sp>
      <p:sp>
        <p:nvSpPr>
          <p:cNvPr id="306" name="CustomShape 28"/>
          <p:cNvSpPr/>
          <p:nvPr/>
        </p:nvSpPr>
        <p:spPr>
          <a:xfrm>
            <a:off x="1063800" y="2549520"/>
            <a:ext cx="243180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spc="-1">
                <a:solidFill>
                  <a:srgbClr val="FF7C80"/>
                </a:solidFill>
                <a:latin typeface="Comic Sans MS"/>
              </a:rPr>
              <a:t>Finite State Controller</a:t>
            </a:r>
            <a:endParaRPr lang="en-US" sz="2800" b="0" strike="noStrike" spc="-1">
              <a:latin typeface="Arial"/>
            </a:endParaRPr>
          </a:p>
        </p:txBody>
      </p:sp>
      <p:pic>
        <p:nvPicPr>
          <p:cNvPr id="307" name="Picture 31" descr="TN00021_[1]"/>
          <p:cNvPicPr/>
          <p:nvPr/>
        </p:nvPicPr>
        <p:blipFill>
          <a:blip r:embed="rId3"/>
          <a:stretch/>
        </p:blipFill>
        <p:spPr>
          <a:xfrm>
            <a:off x="1303200" y="3137040"/>
            <a:ext cx="2163240" cy="1831680"/>
          </a:xfrm>
          <a:prstGeom prst="rect">
            <a:avLst/>
          </a:prstGeom>
          <a:ln w="9360">
            <a:noFill/>
          </a:ln>
        </p:spPr>
      </p:pic>
      <p:sp>
        <p:nvSpPr>
          <p:cNvPr id="308" name="CustomShape 29"/>
          <p:cNvSpPr/>
          <p:nvPr/>
        </p:nvSpPr>
        <p:spPr>
          <a:xfrm rot="21013800" flipH="1">
            <a:off x="3587400" y="4348080"/>
            <a:ext cx="699840" cy="63612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Road Map</a:t>
            </a:r>
          </a:p>
        </p:txBody>
      </p:sp>
      <p:sp>
        <p:nvSpPr>
          <p:cNvPr id="813"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SRSW safe Boolean</a:t>
            </a: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MRSW safe Boolean</a:t>
            </a: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MRSW regular Boolean</a:t>
            </a: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MRSW regular</a:t>
            </a: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MRSW atomic</a:t>
            </a: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MRMW atomic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Weakest Register</a:t>
            </a:r>
          </a:p>
        </p:txBody>
      </p:sp>
      <p:grpSp>
        <p:nvGrpSpPr>
          <p:cNvPr id="815" name="Group 2"/>
          <p:cNvGrpSpPr/>
          <p:nvPr/>
        </p:nvGrpSpPr>
        <p:grpSpPr>
          <a:xfrm>
            <a:off x="1981080" y="3200400"/>
            <a:ext cx="1447560" cy="1295280"/>
            <a:chOff x="1981080" y="3200400"/>
            <a:chExt cx="1447560" cy="1295280"/>
          </a:xfrm>
        </p:grpSpPr>
        <p:sp>
          <p:nvSpPr>
            <p:cNvPr id="816" name="CustomShape 3"/>
            <p:cNvSpPr/>
            <p:nvPr/>
          </p:nvSpPr>
          <p:spPr>
            <a:xfrm>
              <a:off x="3200400" y="358128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17" name="CustomShape 4"/>
            <p:cNvSpPr/>
            <p:nvPr/>
          </p:nvSpPr>
          <p:spPr>
            <a:xfrm>
              <a:off x="2870280" y="335268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18" name="CustomShape 5"/>
            <p:cNvSpPr/>
            <p:nvPr/>
          </p:nvSpPr>
          <p:spPr>
            <a:xfrm>
              <a:off x="2514600" y="320040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19" name="CustomShape 6"/>
            <p:cNvSpPr/>
            <p:nvPr/>
          </p:nvSpPr>
          <p:spPr>
            <a:xfrm>
              <a:off x="2100240" y="320040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20" name="CustomShape 7"/>
            <p:cNvSpPr/>
            <p:nvPr/>
          </p:nvSpPr>
          <p:spPr>
            <a:xfrm>
              <a:off x="2116080" y="335268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21" name="CustomShape 8"/>
            <p:cNvSpPr/>
            <p:nvPr/>
          </p:nvSpPr>
          <p:spPr>
            <a:xfrm>
              <a:off x="2870280" y="373392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22" name="CustomShape 9"/>
            <p:cNvSpPr/>
            <p:nvPr/>
          </p:nvSpPr>
          <p:spPr>
            <a:xfrm>
              <a:off x="2514600" y="396252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23" name="CustomShape 10"/>
            <p:cNvSpPr/>
            <p:nvPr/>
          </p:nvSpPr>
          <p:spPr>
            <a:xfrm>
              <a:off x="2209680" y="373392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24" name="CustomShape 11"/>
            <p:cNvSpPr/>
            <p:nvPr/>
          </p:nvSpPr>
          <p:spPr>
            <a:xfrm>
              <a:off x="1981080" y="350532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825" name="CustomShape 12"/>
          <p:cNvSpPr/>
          <p:nvPr/>
        </p:nvSpPr>
        <p:spPr>
          <a:xfrm>
            <a:off x="2514600" y="4419720"/>
            <a:ext cx="1218960" cy="30456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nvGrpSpPr>
          <p:cNvPr id="826" name="Group 13"/>
          <p:cNvGrpSpPr/>
          <p:nvPr/>
        </p:nvGrpSpPr>
        <p:grpSpPr>
          <a:xfrm>
            <a:off x="5638680" y="3124080"/>
            <a:ext cx="1447560" cy="1295280"/>
            <a:chOff x="5638680" y="3124080"/>
            <a:chExt cx="1447560" cy="1295280"/>
          </a:xfrm>
        </p:grpSpPr>
        <p:sp>
          <p:nvSpPr>
            <p:cNvPr id="827" name="CustomShape 14"/>
            <p:cNvSpPr/>
            <p:nvPr/>
          </p:nvSpPr>
          <p:spPr>
            <a:xfrm flipH="1">
              <a:off x="5638680" y="350532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28" name="CustomShape 15"/>
            <p:cNvSpPr/>
            <p:nvPr/>
          </p:nvSpPr>
          <p:spPr>
            <a:xfrm flipH="1">
              <a:off x="5969160" y="3276720"/>
              <a:ext cx="228240" cy="5331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29" name="CustomShape 16"/>
            <p:cNvSpPr/>
            <p:nvPr/>
          </p:nvSpPr>
          <p:spPr>
            <a:xfrm flipH="1">
              <a:off x="6324480" y="3124080"/>
              <a:ext cx="228240" cy="456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30" name="CustomShape 17"/>
            <p:cNvSpPr/>
            <p:nvPr/>
          </p:nvSpPr>
          <p:spPr>
            <a:xfrm flipH="1">
              <a:off x="5715000" y="3124080"/>
              <a:ext cx="1252080" cy="84888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831" name="CustomShape 18"/>
            <p:cNvSpPr/>
            <p:nvPr/>
          </p:nvSpPr>
          <p:spPr>
            <a:xfrm flipH="1">
              <a:off x="6172200" y="3276720"/>
              <a:ext cx="779040" cy="8996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832" name="CustomShape 19"/>
            <p:cNvSpPr/>
            <p:nvPr/>
          </p:nvSpPr>
          <p:spPr>
            <a:xfrm flipH="1">
              <a:off x="5715000" y="3657600"/>
              <a:ext cx="482400" cy="51876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833" name="CustomShape 20"/>
            <p:cNvSpPr/>
            <p:nvPr/>
          </p:nvSpPr>
          <p:spPr>
            <a:xfrm flipH="1">
              <a:off x="6171480" y="3886200"/>
              <a:ext cx="380520" cy="53316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34" name="CustomShape 21"/>
            <p:cNvSpPr/>
            <p:nvPr/>
          </p:nvSpPr>
          <p:spPr>
            <a:xfrm flipH="1">
              <a:off x="6476400" y="3657600"/>
              <a:ext cx="38052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35" name="CustomShape 22"/>
            <p:cNvSpPr/>
            <p:nvPr/>
          </p:nvSpPr>
          <p:spPr>
            <a:xfrm flipH="1">
              <a:off x="6781680" y="3429000"/>
              <a:ext cx="304560" cy="4568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836" name="CustomShape 23"/>
          <p:cNvSpPr/>
          <p:nvPr/>
        </p:nvSpPr>
        <p:spPr>
          <a:xfrm>
            <a:off x="4191120" y="2209680"/>
            <a:ext cx="1447560" cy="1066320"/>
          </a:xfrm>
          <a:prstGeom prst="cloudCallout">
            <a:avLst>
              <a:gd name="adj1" fmla="val 40458"/>
              <a:gd name="adj2" fmla="val 82292"/>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FF"/>
                </a:solidFill>
                <a:latin typeface="Comic Sans MS"/>
              </a:rPr>
              <a:t>1</a:t>
            </a:r>
            <a:endParaRPr lang="en-US" sz="4400" b="0" strike="noStrike" spc="-1">
              <a:latin typeface="Arial"/>
            </a:endParaRPr>
          </a:p>
        </p:txBody>
      </p:sp>
      <p:sp>
        <p:nvSpPr>
          <p:cNvPr id="837" name="CustomShape 24"/>
          <p:cNvSpPr/>
          <p:nvPr/>
        </p:nvSpPr>
        <p:spPr>
          <a:xfrm>
            <a:off x="3657600" y="4343400"/>
            <a:ext cx="456840" cy="760680"/>
          </a:xfrm>
          <a:prstGeom prst="rect">
            <a:avLst/>
          </a:prstGeom>
          <a:noFill/>
          <a:ln w="3816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spcBef>
                <a:spcPts val="2200"/>
              </a:spcBef>
            </a:pPr>
            <a:r>
              <a:rPr lang="en-US" sz="4400" b="0" strike="noStrike" spc="-1">
                <a:solidFill>
                  <a:srgbClr val="0000FF"/>
                </a:solidFill>
                <a:latin typeface="Comic Sans MS"/>
              </a:rPr>
              <a:t>0</a:t>
            </a:r>
            <a:endParaRPr lang="en-US" sz="4400" b="0" strike="noStrike" spc="-1">
              <a:latin typeface="Arial"/>
            </a:endParaRPr>
          </a:p>
        </p:txBody>
      </p:sp>
      <p:sp>
        <p:nvSpPr>
          <p:cNvPr id="838" name="CustomShape 25"/>
          <p:cNvSpPr/>
          <p:nvPr/>
        </p:nvSpPr>
        <p:spPr>
          <a:xfrm>
            <a:off x="4495680" y="4419720"/>
            <a:ext cx="533160" cy="76068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2200"/>
              </a:spcBef>
            </a:pPr>
            <a:r>
              <a:rPr lang="en-US" sz="4400" b="0" strike="noStrike" spc="-1">
                <a:solidFill>
                  <a:srgbClr val="0000FF"/>
                </a:solidFill>
                <a:latin typeface="Comic Sans MS"/>
              </a:rPr>
              <a:t>1</a:t>
            </a:r>
            <a:endParaRPr lang="en-US" sz="4400" b="0" strike="noStrike" spc="-1">
              <a:latin typeface="Arial"/>
            </a:endParaRPr>
          </a:p>
        </p:txBody>
      </p:sp>
      <p:sp>
        <p:nvSpPr>
          <p:cNvPr id="839" name="CustomShape 26"/>
          <p:cNvSpPr/>
          <p:nvPr/>
        </p:nvSpPr>
        <p:spPr>
          <a:xfrm>
            <a:off x="5638680" y="2316240"/>
            <a:ext cx="350496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3333CC"/>
                </a:solidFill>
                <a:latin typeface="Comic Sans MS"/>
              </a:rPr>
              <a:t>Single reader</a:t>
            </a:r>
            <a:endParaRPr lang="en-US" sz="3200" b="0" strike="noStrike" spc="-1">
              <a:latin typeface="Arial"/>
            </a:endParaRPr>
          </a:p>
        </p:txBody>
      </p:sp>
      <p:sp>
        <p:nvSpPr>
          <p:cNvPr id="840" name="CustomShape 27"/>
          <p:cNvSpPr/>
          <p:nvPr/>
        </p:nvSpPr>
        <p:spPr>
          <a:xfrm>
            <a:off x="399960" y="2316240"/>
            <a:ext cx="312372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FF0000"/>
                </a:solidFill>
                <a:latin typeface="Comic Sans MS"/>
              </a:rPr>
              <a:t>Single writer</a:t>
            </a:r>
            <a:endParaRPr lang="en-US" sz="3200" b="0" strike="noStrike" spc="-1">
              <a:latin typeface="Arial"/>
            </a:endParaRPr>
          </a:p>
        </p:txBody>
      </p:sp>
      <p:sp>
        <p:nvSpPr>
          <p:cNvPr id="841" name="CustomShape 28"/>
          <p:cNvSpPr/>
          <p:nvPr/>
        </p:nvSpPr>
        <p:spPr>
          <a:xfrm>
            <a:off x="2514600" y="5334120"/>
            <a:ext cx="441936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FF0000"/>
                </a:solidFill>
                <a:latin typeface="Comic Sans MS"/>
              </a:rPr>
              <a:t>Safe Boolean register</a:t>
            </a:r>
            <a:endParaRPr lang="en-US" sz="3200" b="0" strike="noStrike" spc="-1">
              <a:latin typeface="Arial"/>
            </a:endParaRPr>
          </a:p>
        </p:txBody>
      </p:sp>
      <p:sp>
        <p:nvSpPr>
          <p:cNvPr id="842" name="CustomShape 29"/>
          <p:cNvSpPr/>
          <p:nvPr/>
        </p:nvSpPr>
        <p:spPr>
          <a:xfrm rot="586200">
            <a:off x="5289480" y="4074840"/>
            <a:ext cx="522000" cy="47448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Register construction</a:t>
            </a:r>
          </a:p>
        </p:txBody>
      </p:sp>
      <p:sp>
        <p:nvSpPr>
          <p:cNvPr id="844"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We will now build a range of registers from single-reader, single-writer Boolean safe registers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Road Map</a:t>
            </a:r>
          </a:p>
        </p:txBody>
      </p:sp>
      <p:sp>
        <p:nvSpPr>
          <p:cNvPr id="846"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SRSW safe Boolean</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MRSW safe Boolean</a:t>
            </a: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regular Boolean</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regular</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atomic</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MRMW atomic</a:t>
            </a:r>
            <a:endParaRPr lang="en-US" sz="3200" b="0" strike="noStrike" spc="-1">
              <a:solidFill>
                <a:srgbClr val="000000"/>
              </a:solidFill>
              <a:latin typeface="Arial"/>
            </a:endParaRPr>
          </a:p>
        </p:txBody>
      </p:sp>
      <p:sp>
        <p:nvSpPr>
          <p:cNvPr id="847" name="CustomShape 3"/>
          <p:cNvSpPr/>
          <p:nvPr/>
        </p:nvSpPr>
        <p:spPr>
          <a:xfrm>
            <a:off x="5943600" y="2590920"/>
            <a:ext cx="204444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gn="ctr">
              <a:lnSpc>
                <a:spcPct val="80000"/>
              </a:lnSpc>
              <a:spcBef>
                <a:spcPts val="2001"/>
              </a:spcBef>
              <a:tabLst>
                <a:tab pos="0" algn="l"/>
              </a:tabLst>
            </a:pPr>
            <a:r>
              <a:rPr lang="en-US" sz="4000" b="1" strike="noStrike" spc="-1">
                <a:solidFill>
                  <a:srgbClr val="FF3300"/>
                </a:solidFill>
                <a:latin typeface="Comic Sans MS"/>
              </a:rPr>
              <a:t>Next</a:t>
            </a:r>
            <a:endParaRPr lang="en-US" sz="4000" b="0" strike="noStrike" spc="-1">
              <a:latin typeface="Arial"/>
            </a:endParaRPr>
          </a:p>
        </p:txBody>
      </p:sp>
      <p:sp>
        <p:nvSpPr>
          <p:cNvPr id="848" name="CustomShape 4"/>
          <p:cNvSpPr/>
          <p:nvPr/>
        </p:nvSpPr>
        <p:spPr>
          <a:xfrm>
            <a:off x="4876920" y="2590920"/>
            <a:ext cx="1142640" cy="533160"/>
          </a:xfrm>
          <a:prstGeom prst="leftArrow">
            <a:avLst>
              <a:gd name="adj1" fmla="val 53333"/>
              <a:gd name="adj2" fmla="val 56548"/>
            </a:avLst>
          </a:prstGeom>
          <a:solidFill>
            <a:srgbClr val="FF0000"/>
          </a:solidFill>
          <a:ln w="9360">
            <a:solidFill>
              <a:schemeClr val="tx1"/>
            </a:solidFill>
            <a:miter/>
          </a:ln>
        </p:spPr>
        <p:style>
          <a:lnRef idx="0">
            <a:scrgbClr r="0" g="0" b="0"/>
          </a:lnRef>
          <a:fillRef idx="0">
            <a:scrgbClr r="0" g="0" b="0"/>
          </a:fillRef>
          <a:effectRef idx="0">
            <a:scrgbClr r="0" g="0" b="0"/>
          </a:effectRef>
          <a:fontRef idx="minor"/>
        </p:style>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1054080" y="2146320"/>
            <a:ext cx="7200720" cy="201564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nSpc>
                <a:spcPct val="100000"/>
              </a:lnSpc>
              <a:spcBef>
                <a:spcPts val="479"/>
              </a:spcBef>
              <a:tabLst>
                <a:tab pos="0" algn="l"/>
              </a:tabLst>
            </a:pPr>
            <a:r>
              <a:rPr lang="en-US" sz="2400" b="1" strike="noStrike" spc="-1">
                <a:solidFill>
                  <a:srgbClr val="000000"/>
                </a:solidFill>
                <a:latin typeface="Lucida Console"/>
              </a:rPr>
              <a:t>public class SafeBoolMRSWRegister </a:t>
            </a:r>
            <a:endParaRPr lang="en-US" sz="2400" b="0" strike="noStrike" spc="-1">
              <a:latin typeface="Arial"/>
            </a:endParaRPr>
          </a:p>
          <a:p>
            <a:pPr marL="231840" indent="-231480">
              <a:lnSpc>
                <a:spcPct val="100000"/>
              </a:lnSpc>
              <a:spcBef>
                <a:spcPts val="479"/>
              </a:spcBef>
              <a:tabLst>
                <a:tab pos="0" algn="l"/>
              </a:tabLst>
            </a:pPr>
            <a:r>
              <a:rPr lang="en-US" sz="2400" b="1" strike="noStrike" spc="-1">
                <a:solidFill>
                  <a:srgbClr val="000000"/>
                </a:solidFill>
                <a:latin typeface="Lucida Console"/>
              </a:rPr>
              <a:t> implements Register&lt;Boolean&gt; {</a:t>
            </a:r>
            <a:endParaRPr lang="en-US" sz="2400" b="0" strike="noStrike" spc="-1">
              <a:latin typeface="Arial"/>
            </a:endParaRPr>
          </a:p>
          <a:p>
            <a:pPr marL="231840" indent="-231480">
              <a:lnSpc>
                <a:spcPct val="100000"/>
              </a:lnSpc>
              <a:spcBef>
                <a:spcPts val="479"/>
              </a:spcBef>
              <a:tabLst>
                <a:tab pos="0" algn="l"/>
              </a:tabLst>
            </a:pPr>
            <a:r>
              <a:rPr lang="en-US" sz="2400" b="1" strike="noStrike" spc="-1">
                <a:solidFill>
                  <a:srgbClr val="000000"/>
                </a:solidFill>
                <a:latin typeface="Lucida Console"/>
              </a:rPr>
              <a:t>  public boolean read() { … }</a:t>
            </a:r>
            <a:endParaRPr lang="en-US" sz="2400" b="0" strike="noStrike" spc="-1">
              <a:latin typeface="Arial"/>
            </a:endParaRPr>
          </a:p>
          <a:p>
            <a:pPr marL="231840" indent="-231480">
              <a:lnSpc>
                <a:spcPct val="80000"/>
              </a:lnSpc>
              <a:spcBef>
                <a:spcPts val="479"/>
              </a:spcBef>
              <a:tabLst>
                <a:tab pos="0" algn="l"/>
              </a:tabLst>
            </a:pPr>
            <a:r>
              <a:rPr lang="en-US" sz="2400" b="1" strike="noStrike" spc="-1">
                <a:solidFill>
                  <a:srgbClr val="000000"/>
                </a:solidFill>
                <a:latin typeface="Lucida Console"/>
              </a:rPr>
              <a:t>  public void write(boolean x) { … }</a:t>
            </a:r>
            <a:endParaRPr lang="en-US" sz="2400" b="0" strike="noStrike" spc="-1">
              <a:latin typeface="Arial"/>
            </a:endParaRPr>
          </a:p>
          <a:p>
            <a:pPr marL="231840" indent="-231480">
              <a:lnSpc>
                <a:spcPct val="80000"/>
              </a:lnSpc>
              <a:spcBef>
                <a:spcPts val="479"/>
              </a:spcBef>
              <a:tabLst>
                <a:tab pos="0" algn="l"/>
              </a:tabLst>
            </a:pPr>
            <a:r>
              <a:rPr lang="en-US" sz="2400" b="1" strike="noStrike" spc="-1">
                <a:solidFill>
                  <a:srgbClr val="000000"/>
                </a:solidFill>
                <a:latin typeface="Lucida Console"/>
              </a:rPr>
              <a:t>}</a:t>
            </a:r>
            <a:endParaRPr lang="en-US" sz="2400" b="0" strike="noStrike" spc="-1">
              <a:latin typeface="Arial"/>
            </a:endParaRPr>
          </a:p>
        </p:txBody>
      </p:sp>
      <p:sp>
        <p:nvSpPr>
          <p:cNvPr id="850" name="TextShape 2"/>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Register Names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CustomShape 1"/>
          <p:cNvSpPr/>
          <p:nvPr/>
        </p:nvSpPr>
        <p:spPr>
          <a:xfrm>
            <a:off x="1054080" y="2146320"/>
            <a:ext cx="7200720" cy="201564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nSpc>
                <a:spcPct val="100000"/>
              </a:lnSpc>
              <a:spcBef>
                <a:spcPts val="479"/>
              </a:spcBef>
              <a:tabLst>
                <a:tab pos="0" algn="l"/>
              </a:tabLst>
            </a:pPr>
            <a:r>
              <a:rPr lang="en-US" sz="2400" b="1" strike="noStrike" spc="-1">
                <a:solidFill>
                  <a:srgbClr val="CCCCFF"/>
                </a:solidFill>
                <a:latin typeface="Lucida Console"/>
              </a:rPr>
              <a:t>public class</a:t>
            </a:r>
            <a:r>
              <a:rPr lang="en-US" sz="2400" b="1" strike="noStrike" spc="-1">
                <a:solidFill>
                  <a:srgbClr val="000000"/>
                </a:solidFill>
                <a:latin typeface="Lucida Console"/>
              </a:rPr>
              <a:t> SafeBoolMRSWRegister </a:t>
            </a:r>
            <a:endParaRPr lang="en-US" sz="2400" b="0" strike="noStrike" spc="-1">
              <a:latin typeface="Arial"/>
            </a:endParaRPr>
          </a:p>
          <a:p>
            <a:pPr marL="231840" indent="-231480">
              <a:lnSpc>
                <a:spcPct val="100000"/>
              </a:lnSpc>
              <a:spcBef>
                <a:spcPts val="479"/>
              </a:spcBef>
              <a:tabLst>
                <a:tab pos="0" algn="l"/>
              </a:tabLst>
            </a:pPr>
            <a:r>
              <a:rPr lang="en-US" sz="2400" b="1" strike="noStrike" spc="-1">
                <a:solidFill>
                  <a:srgbClr val="0000FF"/>
                </a:solidFill>
                <a:latin typeface="Lucida Console"/>
              </a:rPr>
              <a:t> </a:t>
            </a:r>
            <a:r>
              <a:rPr lang="en-US" sz="2400" b="1" strike="noStrike" spc="-1">
                <a:solidFill>
                  <a:srgbClr val="CCCCFF"/>
                </a:solidFill>
                <a:latin typeface="Lucida Console"/>
              </a:rPr>
              <a:t>implements Register&lt;Boolean&gt; {</a:t>
            </a:r>
            <a:endParaRPr lang="en-US" sz="2400" b="0" strike="noStrike" spc="-1">
              <a:latin typeface="Arial"/>
            </a:endParaRPr>
          </a:p>
          <a:p>
            <a:pPr marL="231840" indent="-231480">
              <a:lnSpc>
                <a:spcPct val="100000"/>
              </a:lnSpc>
              <a:spcBef>
                <a:spcPts val="479"/>
              </a:spcBef>
              <a:tabLst>
                <a:tab pos="0" algn="l"/>
              </a:tabLst>
            </a:pPr>
            <a:r>
              <a:rPr lang="en-US" sz="2400" b="1" strike="noStrike" spc="-1">
                <a:solidFill>
                  <a:srgbClr val="CCCCFF"/>
                </a:solidFill>
                <a:latin typeface="Lucida Console"/>
              </a:rPr>
              <a:t>  public boolean read() { … }</a:t>
            </a:r>
            <a:endParaRPr lang="en-US" sz="2400" b="0" strike="noStrike" spc="-1">
              <a:latin typeface="Arial"/>
            </a:endParaRPr>
          </a:p>
          <a:p>
            <a:pPr marL="231840" indent="-231480">
              <a:lnSpc>
                <a:spcPct val="80000"/>
              </a:lnSpc>
              <a:spcBef>
                <a:spcPts val="479"/>
              </a:spcBef>
              <a:tabLst>
                <a:tab pos="0" algn="l"/>
              </a:tabLst>
            </a:pPr>
            <a:r>
              <a:rPr lang="en-US" sz="2400" b="1" strike="noStrike" spc="-1">
                <a:solidFill>
                  <a:srgbClr val="CCCCFF"/>
                </a:solidFill>
                <a:latin typeface="Lucida Console"/>
              </a:rPr>
              <a:t>  public void write(boolean x) { … }</a:t>
            </a:r>
            <a:endParaRPr lang="en-US" sz="2400" b="0" strike="noStrike" spc="-1">
              <a:latin typeface="Arial"/>
            </a:endParaRPr>
          </a:p>
          <a:p>
            <a:pPr marL="231840" indent="-231480">
              <a:lnSpc>
                <a:spcPct val="80000"/>
              </a:lnSpc>
              <a:spcBef>
                <a:spcPts val="479"/>
              </a:spcBef>
              <a:tabLst>
                <a:tab pos="0" algn="l"/>
              </a:tabLst>
            </a:pPr>
            <a:r>
              <a:rPr lang="en-US" sz="2400" b="1" strike="noStrike" spc="-1">
                <a:solidFill>
                  <a:srgbClr val="CCCCFF"/>
                </a:solidFill>
                <a:latin typeface="Lucida Console"/>
              </a:rPr>
              <a:t>}</a:t>
            </a:r>
            <a:endParaRPr lang="en-US" sz="2400" b="0" strike="noStrike" spc="-1">
              <a:latin typeface="Arial"/>
            </a:endParaRPr>
          </a:p>
        </p:txBody>
      </p:sp>
      <p:sp>
        <p:nvSpPr>
          <p:cNvPr id="852" name="TextShape 2"/>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Register Names</a:t>
            </a:r>
          </a:p>
        </p:txBody>
      </p:sp>
      <p:sp>
        <p:nvSpPr>
          <p:cNvPr id="853" name="CustomShape 3"/>
          <p:cNvSpPr/>
          <p:nvPr/>
        </p:nvSpPr>
        <p:spPr>
          <a:xfrm>
            <a:off x="3517920" y="2205000"/>
            <a:ext cx="736200" cy="380520"/>
          </a:xfrm>
          <a:prstGeom prst="wedgeRoundRectCallout">
            <a:avLst>
              <a:gd name="adj1" fmla="val -239870"/>
              <a:gd name="adj2" fmla="val 602917"/>
              <a:gd name="adj3" fmla="val 16667"/>
            </a:avLst>
          </a:prstGeom>
          <a:noFill/>
          <a:ln w="31680">
            <a:solidFill>
              <a:srgbClr val="FF0000"/>
            </a:solidFill>
            <a:miter/>
          </a:ln>
        </p:spPr>
        <p:style>
          <a:lnRef idx="0">
            <a:scrgbClr r="0" g="0" b="0"/>
          </a:lnRef>
          <a:fillRef idx="0">
            <a:scrgbClr r="0" g="0" b="0"/>
          </a:fillRef>
          <a:effectRef idx="0">
            <a:scrgbClr r="0" g="0" b="0"/>
          </a:effectRef>
          <a:fontRef idx="minor"/>
        </p:style>
      </p:sp>
      <p:sp>
        <p:nvSpPr>
          <p:cNvPr id="854" name="CustomShape 4"/>
          <p:cNvSpPr/>
          <p:nvPr/>
        </p:nvSpPr>
        <p:spPr>
          <a:xfrm>
            <a:off x="851040" y="4711680"/>
            <a:ext cx="2045880" cy="516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property</a:t>
            </a:r>
            <a:endParaRPr lang="en-US" sz="2800" b="0" strike="noStrike" spc="-1">
              <a:latin typeface="Arial"/>
            </a:endParaRPr>
          </a:p>
        </p:txBody>
      </p:sp>
      <p:sp>
        <p:nvSpPr>
          <p:cNvPr id="855" name="CustomShape 5"/>
          <p:cNvSpPr/>
          <p:nvPr/>
        </p:nvSpPr>
        <p:spPr>
          <a:xfrm>
            <a:off x="4267080" y="2205000"/>
            <a:ext cx="736200" cy="380520"/>
          </a:xfrm>
          <a:prstGeom prst="wedgeRoundRectCallout">
            <a:avLst>
              <a:gd name="adj1" fmla="val -108838"/>
              <a:gd name="adj2" fmla="val 789583"/>
              <a:gd name="adj3" fmla="val 16667"/>
            </a:avLst>
          </a:prstGeom>
          <a:noFill/>
          <a:ln w="31680">
            <a:solidFill>
              <a:srgbClr val="FF0000"/>
            </a:solidFill>
            <a:miter/>
          </a:ln>
        </p:spPr>
        <p:style>
          <a:lnRef idx="0">
            <a:scrgbClr r="0" g="0" b="0"/>
          </a:lnRef>
          <a:fillRef idx="0">
            <a:scrgbClr r="0" g="0" b="0"/>
          </a:fillRef>
          <a:effectRef idx="0">
            <a:scrgbClr r="0" g="0" b="0"/>
          </a:effectRef>
          <a:fontRef idx="minor"/>
        </p:style>
      </p:sp>
      <p:sp>
        <p:nvSpPr>
          <p:cNvPr id="856" name="CustomShape 6"/>
          <p:cNvSpPr/>
          <p:nvPr/>
        </p:nvSpPr>
        <p:spPr>
          <a:xfrm>
            <a:off x="1930320" y="5423040"/>
            <a:ext cx="3722400" cy="516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type</a:t>
            </a:r>
            <a:endParaRPr lang="en-US" sz="2800" b="0" strike="noStrike" spc="-1">
              <a:latin typeface="Arial"/>
            </a:endParaRPr>
          </a:p>
        </p:txBody>
      </p:sp>
      <p:sp>
        <p:nvSpPr>
          <p:cNvPr id="857" name="CustomShape 7"/>
          <p:cNvSpPr/>
          <p:nvPr/>
        </p:nvSpPr>
        <p:spPr>
          <a:xfrm>
            <a:off x="4978440" y="2205000"/>
            <a:ext cx="736200" cy="380520"/>
          </a:xfrm>
          <a:prstGeom prst="wedgeRoundRectCallout">
            <a:avLst>
              <a:gd name="adj1" fmla="val 73921"/>
              <a:gd name="adj2" fmla="val 572917"/>
              <a:gd name="adj3" fmla="val 16667"/>
            </a:avLst>
          </a:prstGeom>
          <a:noFill/>
          <a:ln w="31680">
            <a:solidFill>
              <a:srgbClr val="FF0000"/>
            </a:solidFill>
            <a:miter/>
          </a:ln>
        </p:spPr>
        <p:style>
          <a:lnRef idx="0">
            <a:scrgbClr r="0" g="0" b="0"/>
          </a:lnRef>
          <a:fillRef idx="0">
            <a:scrgbClr r="0" g="0" b="0"/>
          </a:fillRef>
          <a:effectRef idx="0">
            <a:scrgbClr r="0" g="0" b="0"/>
          </a:effectRef>
          <a:fontRef idx="minor"/>
        </p:style>
      </p:sp>
      <p:sp>
        <p:nvSpPr>
          <p:cNvPr id="858" name="CustomShape 8"/>
          <p:cNvSpPr/>
          <p:nvPr/>
        </p:nvSpPr>
        <p:spPr>
          <a:xfrm>
            <a:off x="4699080" y="4505400"/>
            <a:ext cx="327780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How many readers &amp; writers?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53"/>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8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856"/>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8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857"/>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Safe Boolean MRSW</a:t>
            </a:r>
          </a:p>
        </p:txBody>
      </p:sp>
      <p:grpSp>
        <p:nvGrpSpPr>
          <p:cNvPr id="860" name="Group 2"/>
          <p:cNvGrpSpPr/>
          <p:nvPr/>
        </p:nvGrpSpPr>
        <p:grpSpPr>
          <a:xfrm>
            <a:off x="4367160" y="2300400"/>
            <a:ext cx="1068120" cy="856800"/>
            <a:chOff x="4367160" y="2300400"/>
            <a:chExt cx="1068120" cy="856800"/>
          </a:xfrm>
        </p:grpSpPr>
        <p:sp>
          <p:nvSpPr>
            <p:cNvPr id="861" name="CustomShape 3"/>
            <p:cNvSpPr/>
            <p:nvPr/>
          </p:nvSpPr>
          <p:spPr>
            <a:xfrm flipH="1">
              <a:off x="4367160" y="25524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62" name="CustomShape 4"/>
            <p:cNvSpPr/>
            <p:nvPr/>
          </p:nvSpPr>
          <p:spPr>
            <a:xfrm flipH="1">
              <a:off x="4610880" y="24012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63" name="CustomShape 5"/>
            <p:cNvSpPr/>
            <p:nvPr/>
          </p:nvSpPr>
          <p:spPr>
            <a:xfrm flipH="1">
              <a:off x="4873320" y="230040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64" name="CustomShape 6"/>
            <p:cNvSpPr/>
            <p:nvPr/>
          </p:nvSpPr>
          <p:spPr>
            <a:xfrm flipH="1">
              <a:off x="4423320" y="230040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865" name="CustomShape 7"/>
            <p:cNvSpPr/>
            <p:nvPr/>
          </p:nvSpPr>
          <p:spPr>
            <a:xfrm flipH="1">
              <a:off x="4760280" y="240120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866" name="CustomShape 8"/>
            <p:cNvSpPr/>
            <p:nvPr/>
          </p:nvSpPr>
          <p:spPr>
            <a:xfrm flipH="1">
              <a:off x="4423320" y="265320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867" name="CustomShape 9"/>
            <p:cNvSpPr/>
            <p:nvPr/>
          </p:nvSpPr>
          <p:spPr>
            <a:xfrm flipH="1">
              <a:off x="4761000" y="280440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68" name="CustomShape 10"/>
            <p:cNvSpPr/>
            <p:nvPr/>
          </p:nvSpPr>
          <p:spPr>
            <a:xfrm flipH="1">
              <a:off x="4985640" y="265320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69" name="CustomShape 11"/>
            <p:cNvSpPr/>
            <p:nvPr/>
          </p:nvSpPr>
          <p:spPr>
            <a:xfrm flipH="1">
              <a:off x="5210640" y="250200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
        <p:nvSpPr>
          <p:cNvPr id="870" name="CustomShape 12"/>
          <p:cNvSpPr/>
          <p:nvPr/>
        </p:nvSpPr>
        <p:spPr>
          <a:xfrm>
            <a:off x="3759120" y="1955880"/>
            <a:ext cx="711000" cy="479160"/>
          </a:xfrm>
          <a:prstGeom prst="cloudCallout">
            <a:avLst>
              <a:gd name="adj1" fmla="val 39287"/>
              <a:gd name="adj2" fmla="val 63245"/>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871" name="CustomShape 13"/>
          <p:cNvSpPr/>
          <p:nvPr/>
        </p:nvSpPr>
        <p:spPr>
          <a:xfrm>
            <a:off x="4067280" y="30211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872" name="CustomShape 14"/>
          <p:cNvSpPr/>
          <p:nvPr/>
        </p:nvSpPr>
        <p:spPr>
          <a:xfrm>
            <a:off x="5575320" y="2629080"/>
            <a:ext cx="711000" cy="479160"/>
          </a:xfrm>
          <a:prstGeom prst="cloudCallout">
            <a:avLst>
              <a:gd name="adj1" fmla="val -23213"/>
              <a:gd name="adj2" fmla="val 10827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873" name="CustomShape 15"/>
          <p:cNvSpPr/>
          <p:nvPr/>
        </p:nvSpPr>
        <p:spPr>
          <a:xfrm>
            <a:off x="5311800" y="39481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874" name="CustomShape 16"/>
          <p:cNvSpPr/>
          <p:nvPr/>
        </p:nvSpPr>
        <p:spPr>
          <a:xfrm>
            <a:off x="4613400" y="53323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875" name="CustomShape 17"/>
          <p:cNvSpPr/>
          <p:nvPr/>
        </p:nvSpPr>
        <p:spPr>
          <a:xfrm>
            <a:off x="1650960" y="4762440"/>
            <a:ext cx="711000" cy="479160"/>
          </a:xfrm>
          <a:prstGeom prst="cloudCallout">
            <a:avLst>
              <a:gd name="adj1" fmla="val 58931"/>
              <a:gd name="adj2" fmla="val 95032"/>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876" name="CustomShape 18"/>
          <p:cNvSpPr/>
          <p:nvPr/>
        </p:nvSpPr>
        <p:spPr>
          <a:xfrm>
            <a:off x="3102120" y="515448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877" name="CustomShape 19"/>
          <p:cNvSpPr/>
          <p:nvPr/>
        </p:nvSpPr>
        <p:spPr>
          <a:xfrm>
            <a:off x="1193760" y="2895480"/>
            <a:ext cx="711000" cy="479160"/>
          </a:xfrm>
          <a:prstGeom prst="cloudCallout">
            <a:avLst>
              <a:gd name="adj1" fmla="val 58931"/>
              <a:gd name="adj2" fmla="val 102981"/>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878" name="CustomShape 20"/>
          <p:cNvSpPr/>
          <p:nvPr/>
        </p:nvSpPr>
        <p:spPr>
          <a:xfrm>
            <a:off x="2746440" y="37195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879" name="CustomShape 21"/>
          <p:cNvSpPr/>
          <p:nvPr/>
        </p:nvSpPr>
        <p:spPr>
          <a:xfrm>
            <a:off x="4613400" y="53323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880" name="CustomShape 22"/>
          <p:cNvSpPr/>
          <p:nvPr/>
        </p:nvSpPr>
        <p:spPr>
          <a:xfrm>
            <a:off x="4336920" y="4210200"/>
            <a:ext cx="145800" cy="304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81" name="CustomShape 23"/>
          <p:cNvSpPr/>
          <p:nvPr/>
        </p:nvSpPr>
        <p:spPr>
          <a:xfrm>
            <a:off x="4125960" y="4008600"/>
            <a:ext cx="145800" cy="4694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82" name="CustomShape 24"/>
          <p:cNvSpPr/>
          <p:nvPr/>
        </p:nvSpPr>
        <p:spPr>
          <a:xfrm>
            <a:off x="3897360" y="3873600"/>
            <a:ext cx="145800" cy="402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83" name="CustomShape 25"/>
          <p:cNvSpPr/>
          <p:nvPr/>
        </p:nvSpPr>
        <p:spPr>
          <a:xfrm>
            <a:off x="3632040" y="3873600"/>
            <a:ext cx="801360" cy="74880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84" name="CustomShape 26"/>
          <p:cNvSpPr/>
          <p:nvPr/>
        </p:nvSpPr>
        <p:spPr>
          <a:xfrm>
            <a:off x="3641760" y="4008600"/>
            <a:ext cx="499680" cy="7934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85" name="CustomShape 27"/>
          <p:cNvSpPr/>
          <p:nvPr/>
        </p:nvSpPr>
        <p:spPr>
          <a:xfrm>
            <a:off x="4125960" y="4343400"/>
            <a:ext cx="307440" cy="45828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886" name="CustomShape 28"/>
          <p:cNvSpPr/>
          <p:nvPr/>
        </p:nvSpPr>
        <p:spPr>
          <a:xfrm>
            <a:off x="3897360" y="4546440"/>
            <a:ext cx="244080" cy="4694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87" name="CustomShape 29"/>
          <p:cNvSpPr/>
          <p:nvPr/>
        </p:nvSpPr>
        <p:spPr>
          <a:xfrm>
            <a:off x="3701880" y="4343400"/>
            <a:ext cx="24408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88" name="CustomShape 30"/>
          <p:cNvSpPr/>
          <p:nvPr/>
        </p:nvSpPr>
        <p:spPr>
          <a:xfrm>
            <a:off x="3556080" y="4141800"/>
            <a:ext cx="19476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89" name="CustomShape 31"/>
          <p:cNvSpPr/>
          <p:nvPr/>
        </p:nvSpPr>
        <p:spPr>
          <a:xfrm>
            <a:off x="5969160" y="4317840"/>
            <a:ext cx="711000" cy="479160"/>
          </a:xfrm>
          <a:prstGeom prst="cloudCallout">
            <a:avLst>
              <a:gd name="adj1" fmla="val -23213"/>
              <a:gd name="adj2" fmla="val 10827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890" name="CustomShape 32"/>
          <p:cNvSpPr/>
          <p:nvPr/>
        </p:nvSpPr>
        <p:spPr>
          <a:xfrm>
            <a:off x="2921040" y="2921040"/>
            <a:ext cx="1041120" cy="479160"/>
          </a:xfrm>
          <a:prstGeom prst="cloudCallout">
            <a:avLst>
              <a:gd name="adj1" fmla="val 18292"/>
              <a:gd name="adj2" fmla="val 116227"/>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FF3300"/>
                </a:solidFill>
                <a:latin typeface="Comic Sans MS"/>
              </a:rPr>
              <a:t>zzz</a:t>
            </a:r>
            <a:endParaRPr lang="en-US" sz="2400" b="0" strike="noStrike" spc="-1">
              <a:latin typeface="Arial"/>
            </a:endParaRPr>
          </a:p>
        </p:txBody>
      </p:sp>
      <p:sp>
        <p:nvSpPr>
          <p:cNvPr id="891" name="CustomShape 33"/>
          <p:cNvSpPr/>
          <p:nvPr/>
        </p:nvSpPr>
        <p:spPr>
          <a:xfrm>
            <a:off x="6652800" y="2592360"/>
            <a:ext cx="1383480" cy="382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gn="ctr">
              <a:lnSpc>
                <a:spcPct val="80000"/>
              </a:lnSpc>
              <a:spcBef>
                <a:spcPts val="479"/>
              </a:spcBef>
              <a:tabLst>
                <a:tab pos="0" algn="l"/>
              </a:tabLst>
            </a:pPr>
            <a:r>
              <a:rPr lang="en-US" sz="2400" b="1" strike="noStrike" spc="-1">
                <a:solidFill>
                  <a:srgbClr val="0000FF"/>
                </a:solidFill>
                <a:latin typeface="Comic Sans MS"/>
              </a:rPr>
              <a:t>readers</a:t>
            </a:r>
            <a:endParaRPr lang="en-US" sz="2400" b="0" strike="noStrike" spc="-1">
              <a:latin typeface="Arial"/>
            </a:endParaRPr>
          </a:p>
        </p:txBody>
      </p:sp>
      <p:sp>
        <p:nvSpPr>
          <p:cNvPr id="892" name="CustomShape 34"/>
          <p:cNvSpPr/>
          <p:nvPr/>
        </p:nvSpPr>
        <p:spPr>
          <a:xfrm>
            <a:off x="4273200" y="4687920"/>
            <a:ext cx="1317960" cy="3826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31840" indent="-231480" algn="ctr">
              <a:lnSpc>
                <a:spcPct val="80000"/>
              </a:lnSpc>
              <a:spcBef>
                <a:spcPts val="479"/>
              </a:spcBef>
              <a:tabLst>
                <a:tab pos="0" algn="l"/>
              </a:tabLst>
            </a:pPr>
            <a:r>
              <a:rPr lang="en-US" sz="2400" b="1" strike="noStrike" spc="-1">
                <a:solidFill>
                  <a:srgbClr val="FF3300"/>
                </a:solidFill>
                <a:latin typeface="Comic Sans MS"/>
              </a:rPr>
              <a:t>writer</a:t>
            </a:r>
            <a:endParaRPr lang="en-US" sz="2400" b="0" strike="noStrike" spc="-1">
              <a:latin typeface="Arial"/>
            </a:endParaRPr>
          </a:p>
        </p:txBody>
      </p:sp>
      <p:grpSp>
        <p:nvGrpSpPr>
          <p:cNvPr id="893" name="Group 35"/>
          <p:cNvGrpSpPr/>
          <p:nvPr/>
        </p:nvGrpSpPr>
        <p:grpSpPr>
          <a:xfrm>
            <a:off x="5791320" y="3276720"/>
            <a:ext cx="1068120" cy="856800"/>
            <a:chOff x="5791320" y="3276720"/>
            <a:chExt cx="1068120" cy="856800"/>
          </a:xfrm>
        </p:grpSpPr>
        <p:sp>
          <p:nvSpPr>
            <p:cNvPr id="894" name="CustomShape 36"/>
            <p:cNvSpPr/>
            <p:nvPr/>
          </p:nvSpPr>
          <p:spPr>
            <a:xfrm flipH="1">
              <a:off x="5791320" y="3528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95" name="CustomShape 37"/>
            <p:cNvSpPr/>
            <p:nvPr/>
          </p:nvSpPr>
          <p:spPr>
            <a:xfrm flipH="1">
              <a:off x="6035040" y="33775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96" name="CustomShape 38"/>
            <p:cNvSpPr/>
            <p:nvPr/>
          </p:nvSpPr>
          <p:spPr>
            <a:xfrm flipH="1">
              <a:off x="6297120" y="32767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897" name="CustomShape 39"/>
            <p:cNvSpPr/>
            <p:nvPr/>
          </p:nvSpPr>
          <p:spPr>
            <a:xfrm flipH="1">
              <a:off x="5847480" y="32767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898" name="CustomShape 40"/>
            <p:cNvSpPr/>
            <p:nvPr/>
          </p:nvSpPr>
          <p:spPr>
            <a:xfrm flipH="1">
              <a:off x="6184080" y="33775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899" name="CustomShape 41"/>
            <p:cNvSpPr/>
            <p:nvPr/>
          </p:nvSpPr>
          <p:spPr>
            <a:xfrm flipH="1">
              <a:off x="5847480" y="36295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00" name="CustomShape 42"/>
            <p:cNvSpPr/>
            <p:nvPr/>
          </p:nvSpPr>
          <p:spPr>
            <a:xfrm flipH="1">
              <a:off x="6184800" y="37807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01" name="CustomShape 43"/>
            <p:cNvSpPr/>
            <p:nvPr/>
          </p:nvSpPr>
          <p:spPr>
            <a:xfrm flipH="1">
              <a:off x="6409800" y="36295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02" name="CustomShape 44"/>
            <p:cNvSpPr/>
            <p:nvPr/>
          </p:nvSpPr>
          <p:spPr>
            <a:xfrm flipH="1">
              <a:off x="6634800" y="34783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903" name="Group 45"/>
          <p:cNvGrpSpPr/>
          <p:nvPr/>
        </p:nvGrpSpPr>
        <p:grpSpPr>
          <a:xfrm>
            <a:off x="5257800" y="5410080"/>
            <a:ext cx="1068120" cy="857160"/>
            <a:chOff x="5257800" y="5410080"/>
            <a:chExt cx="1068120" cy="857160"/>
          </a:xfrm>
        </p:grpSpPr>
        <p:sp>
          <p:nvSpPr>
            <p:cNvPr id="904" name="CustomShape 46"/>
            <p:cNvSpPr/>
            <p:nvPr/>
          </p:nvSpPr>
          <p:spPr>
            <a:xfrm flipH="1">
              <a:off x="5257800" y="566244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05" name="CustomShape 47"/>
            <p:cNvSpPr/>
            <p:nvPr/>
          </p:nvSpPr>
          <p:spPr>
            <a:xfrm flipH="1">
              <a:off x="5501520" y="551088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06" name="CustomShape 48"/>
            <p:cNvSpPr/>
            <p:nvPr/>
          </p:nvSpPr>
          <p:spPr>
            <a:xfrm flipH="1">
              <a:off x="5763960" y="541008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07" name="CustomShape 49"/>
            <p:cNvSpPr/>
            <p:nvPr/>
          </p:nvSpPr>
          <p:spPr>
            <a:xfrm flipH="1">
              <a:off x="5313960" y="541008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08" name="CustomShape 50"/>
            <p:cNvSpPr/>
            <p:nvPr/>
          </p:nvSpPr>
          <p:spPr>
            <a:xfrm flipH="1">
              <a:off x="5650560" y="551088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09" name="CustomShape 51"/>
            <p:cNvSpPr/>
            <p:nvPr/>
          </p:nvSpPr>
          <p:spPr>
            <a:xfrm flipH="1">
              <a:off x="5313960" y="576324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10" name="CustomShape 52"/>
            <p:cNvSpPr/>
            <p:nvPr/>
          </p:nvSpPr>
          <p:spPr>
            <a:xfrm flipH="1">
              <a:off x="5651280" y="591444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11" name="CustomShape 53"/>
            <p:cNvSpPr/>
            <p:nvPr/>
          </p:nvSpPr>
          <p:spPr>
            <a:xfrm flipH="1">
              <a:off x="5876280" y="576324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12" name="CustomShape 54"/>
            <p:cNvSpPr/>
            <p:nvPr/>
          </p:nvSpPr>
          <p:spPr>
            <a:xfrm flipH="1">
              <a:off x="6101280" y="561204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913" name="Group 55"/>
          <p:cNvGrpSpPr/>
          <p:nvPr/>
        </p:nvGrpSpPr>
        <p:grpSpPr>
          <a:xfrm>
            <a:off x="1981080" y="5562720"/>
            <a:ext cx="1068120" cy="856800"/>
            <a:chOff x="1981080" y="5562720"/>
            <a:chExt cx="1068120" cy="856800"/>
          </a:xfrm>
        </p:grpSpPr>
        <p:sp>
          <p:nvSpPr>
            <p:cNvPr id="914" name="CustomShape 56"/>
            <p:cNvSpPr/>
            <p:nvPr/>
          </p:nvSpPr>
          <p:spPr>
            <a:xfrm flipH="1">
              <a:off x="1981080" y="5814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15" name="CustomShape 57"/>
            <p:cNvSpPr/>
            <p:nvPr/>
          </p:nvSpPr>
          <p:spPr>
            <a:xfrm flipH="1">
              <a:off x="2224800" y="56635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16" name="CustomShape 58"/>
            <p:cNvSpPr/>
            <p:nvPr/>
          </p:nvSpPr>
          <p:spPr>
            <a:xfrm flipH="1">
              <a:off x="2487240" y="55627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17" name="CustomShape 59"/>
            <p:cNvSpPr/>
            <p:nvPr/>
          </p:nvSpPr>
          <p:spPr>
            <a:xfrm flipH="1">
              <a:off x="2037600" y="55627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18" name="CustomShape 60"/>
            <p:cNvSpPr/>
            <p:nvPr/>
          </p:nvSpPr>
          <p:spPr>
            <a:xfrm flipH="1">
              <a:off x="2374200" y="56635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19" name="CustomShape 61"/>
            <p:cNvSpPr/>
            <p:nvPr/>
          </p:nvSpPr>
          <p:spPr>
            <a:xfrm flipH="1">
              <a:off x="2037600" y="59155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20" name="CustomShape 62"/>
            <p:cNvSpPr/>
            <p:nvPr/>
          </p:nvSpPr>
          <p:spPr>
            <a:xfrm flipH="1">
              <a:off x="2374920" y="60667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21" name="CustomShape 63"/>
            <p:cNvSpPr/>
            <p:nvPr/>
          </p:nvSpPr>
          <p:spPr>
            <a:xfrm flipH="1">
              <a:off x="2599920" y="59155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22" name="CustomShape 64"/>
            <p:cNvSpPr/>
            <p:nvPr/>
          </p:nvSpPr>
          <p:spPr>
            <a:xfrm flipH="1">
              <a:off x="2824560" y="57643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923" name="Group 65"/>
          <p:cNvGrpSpPr/>
          <p:nvPr/>
        </p:nvGrpSpPr>
        <p:grpSpPr>
          <a:xfrm>
            <a:off x="1447920" y="3733920"/>
            <a:ext cx="1068120" cy="856800"/>
            <a:chOff x="1447920" y="3733920"/>
            <a:chExt cx="1068120" cy="856800"/>
          </a:xfrm>
        </p:grpSpPr>
        <p:sp>
          <p:nvSpPr>
            <p:cNvPr id="924" name="CustomShape 66"/>
            <p:cNvSpPr/>
            <p:nvPr/>
          </p:nvSpPr>
          <p:spPr>
            <a:xfrm flipH="1">
              <a:off x="1447920" y="39859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25" name="CustomShape 67"/>
            <p:cNvSpPr/>
            <p:nvPr/>
          </p:nvSpPr>
          <p:spPr>
            <a:xfrm flipH="1">
              <a:off x="1691640" y="3834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26" name="CustomShape 68"/>
            <p:cNvSpPr/>
            <p:nvPr/>
          </p:nvSpPr>
          <p:spPr>
            <a:xfrm flipH="1">
              <a:off x="1953720" y="37339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27" name="CustomShape 69"/>
            <p:cNvSpPr/>
            <p:nvPr/>
          </p:nvSpPr>
          <p:spPr>
            <a:xfrm flipH="1">
              <a:off x="1504080" y="37339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28" name="CustomShape 70"/>
            <p:cNvSpPr/>
            <p:nvPr/>
          </p:nvSpPr>
          <p:spPr>
            <a:xfrm flipH="1">
              <a:off x="1840680" y="38347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29" name="CustomShape 71"/>
            <p:cNvSpPr/>
            <p:nvPr/>
          </p:nvSpPr>
          <p:spPr>
            <a:xfrm flipH="1">
              <a:off x="1504080" y="40867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30" name="CustomShape 72"/>
            <p:cNvSpPr/>
            <p:nvPr/>
          </p:nvSpPr>
          <p:spPr>
            <a:xfrm flipH="1">
              <a:off x="1841400" y="42379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31" name="CustomShape 73"/>
            <p:cNvSpPr/>
            <p:nvPr/>
          </p:nvSpPr>
          <p:spPr>
            <a:xfrm flipH="1">
              <a:off x="2066400" y="40867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32" name="CustomShape 74"/>
            <p:cNvSpPr/>
            <p:nvPr/>
          </p:nvSpPr>
          <p:spPr>
            <a:xfrm flipH="1">
              <a:off x="2291400" y="39355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Safe Boolean MRSW</a:t>
            </a:r>
          </a:p>
        </p:txBody>
      </p:sp>
      <p:sp>
        <p:nvSpPr>
          <p:cNvPr id="934" name="CustomShape 2"/>
          <p:cNvSpPr/>
          <p:nvPr/>
        </p:nvSpPr>
        <p:spPr>
          <a:xfrm>
            <a:off x="3759120" y="1955880"/>
            <a:ext cx="711000" cy="479160"/>
          </a:xfrm>
          <a:prstGeom prst="cloudCallout">
            <a:avLst>
              <a:gd name="adj1" fmla="val 39287"/>
              <a:gd name="adj2" fmla="val 63245"/>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935" name="CustomShape 3"/>
          <p:cNvSpPr/>
          <p:nvPr/>
        </p:nvSpPr>
        <p:spPr>
          <a:xfrm>
            <a:off x="4067280" y="30211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936" name="CustomShape 4"/>
          <p:cNvSpPr/>
          <p:nvPr/>
        </p:nvSpPr>
        <p:spPr>
          <a:xfrm>
            <a:off x="5575320" y="2629080"/>
            <a:ext cx="711000" cy="479160"/>
          </a:xfrm>
          <a:prstGeom prst="cloudCallout">
            <a:avLst>
              <a:gd name="adj1" fmla="val -23213"/>
              <a:gd name="adj2" fmla="val 10827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937" name="CustomShape 5"/>
          <p:cNvSpPr/>
          <p:nvPr/>
        </p:nvSpPr>
        <p:spPr>
          <a:xfrm>
            <a:off x="5311800" y="39481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938" name="CustomShape 6"/>
          <p:cNvSpPr/>
          <p:nvPr/>
        </p:nvSpPr>
        <p:spPr>
          <a:xfrm>
            <a:off x="4613400" y="53323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939" name="CustomShape 7"/>
          <p:cNvSpPr/>
          <p:nvPr/>
        </p:nvSpPr>
        <p:spPr>
          <a:xfrm>
            <a:off x="1650960" y="4762440"/>
            <a:ext cx="711000" cy="479160"/>
          </a:xfrm>
          <a:prstGeom prst="cloudCallout">
            <a:avLst>
              <a:gd name="adj1" fmla="val 58931"/>
              <a:gd name="adj2" fmla="val 95032"/>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940" name="CustomShape 8"/>
          <p:cNvSpPr/>
          <p:nvPr/>
        </p:nvSpPr>
        <p:spPr>
          <a:xfrm>
            <a:off x="3102120" y="515448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941" name="CustomShape 9"/>
          <p:cNvSpPr/>
          <p:nvPr/>
        </p:nvSpPr>
        <p:spPr>
          <a:xfrm>
            <a:off x="1193760" y="2895480"/>
            <a:ext cx="711000" cy="479160"/>
          </a:xfrm>
          <a:prstGeom prst="cloudCallout">
            <a:avLst>
              <a:gd name="adj1" fmla="val 58931"/>
              <a:gd name="adj2" fmla="val 102981"/>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942" name="CustomShape 10"/>
          <p:cNvSpPr/>
          <p:nvPr/>
        </p:nvSpPr>
        <p:spPr>
          <a:xfrm>
            <a:off x="2746440" y="37195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943" name="CustomShape 11"/>
          <p:cNvSpPr/>
          <p:nvPr/>
        </p:nvSpPr>
        <p:spPr>
          <a:xfrm>
            <a:off x="4613400" y="53323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944" name="CustomShape 12"/>
          <p:cNvSpPr/>
          <p:nvPr/>
        </p:nvSpPr>
        <p:spPr>
          <a:xfrm>
            <a:off x="4336920" y="4210200"/>
            <a:ext cx="145800" cy="304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45" name="CustomShape 13"/>
          <p:cNvSpPr/>
          <p:nvPr/>
        </p:nvSpPr>
        <p:spPr>
          <a:xfrm>
            <a:off x="4125960" y="4008600"/>
            <a:ext cx="145800" cy="4694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46" name="CustomShape 14"/>
          <p:cNvSpPr/>
          <p:nvPr/>
        </p:nvSpPr>
        <p:spPr>
          <a:xfrm>
            <a:off x="3897360" y="3873600"/>
            <a:ext cx="145800" cy="402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47" name="CustomShape 15"/>
          <p:cNvSpPr/>
          <p:nvPr/>
        </p:nvSpPr>
        <p:spPr>
          <a:xfrm>
            <a:off x="3632040" y="3873600"/>
            <a:ext cx="801360" cy="74880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948" name="CustomShape 16"/>
          <p:cNvSpPr/>
          <p:nvPr/>
        </p:nvSpPr>
        <p:spPr>
          <a:xfrm>
            <a:off x="3641760" y="4008600"/>
            <a:ext cx="499680" cy="7934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949" name="CustomShape 17"/>
          <p:cNvSpPr/>
          <p:nvPr/>
        </p:nvSpPr>
        <p:spPr>
          <a:xfrm>
            <a:off x="4125960" y="4343400"/>
            <a:ext cx="307440" cy="45828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950" name="CustomShape 18"/>
          <p:cNvSpPr/>
          <p:nvPr/>
        </p:nvSpPr>
        <p:spPr>
          <a:xfrm>
            <a:off x="3897360" y="4546440"/>
            <a:ext cx="244080" cy="4694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51" name="CustomShape 19"/>
          <p:cNvSpPr/>
          <p:nvPr/>
        </p:nvSpPr>
        <p:spPr>
          <a:xfrm>
            <a:off x="3701880" y="4343400"/>
            <a:ext cx="24408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52" name="CustomShape 20"/>
          <p:cNvSpPr/>
          <p:nvPr/>
        </p:nvSpPr>
        <p:spPr>
          <a:xfrm>
            <a:off x="3556080" y="4141800"/>
            <a:ext cx="19476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53" name="CustomShape 21"/>
          <p:cNvSpPr/>
          <p:nvPr/>
        </p:nvSpPr>
        <p:spPr>
          <a:xfrm>
            <a:off x="5969160" y="4317840"/>
            <a:ext cx="711000" cy="479160"/>
          </a:xfrm>
          <a:prstGeom prst="cloudCallout">
            <a:avLst>
              <a:gd name="adj1" fmla="val -23213"/>
              <a:gd name="adj2" fmla="val 10827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954" name="CustomShape 22"/>
          <p:cNvSpPr/>
          <p:nvPr/>
        </p:nvSpPr>
        <p:spPr>
          <a:xfrm>
            <a:off x="1727280" y="2095560"/>
            <a:ext cx="2742840" cy="1292040"/>
          </a:xfrm>
          <a:prstGeom prst="cloudCallout">
            <a:avLst>
              <a:gd name="adj1" fmla="val 24074"/>
              <a:gd name="adj2" fmla="val 81449"/>
            </a:avLst>
          </a:prstGeom>
          <a:solidFill>
            <a:schemeClr val="bg1">
              <a:alpha val="80000"/>
            </a:schemeClr>
          </a:solid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000" b="1" strike="noStrike" spc="-1">
                <a:solidFill>
                  <a:srgbClr val="FF3300"/>
                </a:solidFill>
                <a:latin typeface="Comic Sans MS"/>
              </a:rPr>
              <a:t>Let’s Write 1!</a:t>
            </a:r>
            <a:endParaRPr lang="en-US" sz="2000" b="0" strike="noStrike" spc="-1">
              <a:latin typeface="Arial"/>
            </a:endParaRPr>
          </a:p>
        </p:txBody>
      </p:sp>
      <p:grpSp>
        <p:nvGrpSpPr>
          <p:cNvPr id="955" name="Group 23"/>
          <p:cNvGrpSpPr/>
          <p:nvPr/>
        </p:nvGrpSpPr>
        <p:grpSpPr>
          <a:xfrm>
            <a:off x="4367160" y="2300400"/>
            <a:ext cx="1068120" cy="856800"/>
            <a:chOff x="4367160" y="2300400"/>
            <a:chExt cx="1068120" cy="856800"/>
          </a:xfrm>
        </p:grpSpPr>
        <p:sp>
          <p:nvSpPr>
            <p:cNvPr id="956" name="CustomShape 24"/>
            <p:cNvSpPr/>
            <p:nvPr/>
          </p:nvSpPr>
          <p:spPr>
            <a:xfrm flipH="1">
              <a:off x="4367160" y="25524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57" name="CustomShape 25"/>
            <p:cNvSpPr/>
            <p:nvPr/>
          </p:nvSpPr>
          <p:spPr>
            <a:xfrm flipH="1">
              <a:off x="4610880" y="24012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58" name="CustomShape 26"/>
            <p:cNvSpPr/>
            <p:nvPr/>
          </p:nvSpPr>
          <p:spPr>
            <a:xfrm flipH="1">
              <a:off x="4873320" y="230040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59" name="CustomShape 27"/>
            <p:cNvSpPr/>
            <p:nvPr/>
          </p:nvSpPr>
          <p:spPr>
            <a:xfrm flipH="1">
              <a:off x="4423320" y="230040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60" name="CustomShape 28"/>
            <p:cNvSpPr/>
            <p:nvPr/>
          </p:nvSpPr>
          <p:spPr>
            <a:xfrm flipH="1">
              <a:off x="4760280" y="240120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61" name="CustomShape 29"/>
            <p:cNvSpPr/>
            <p:nvPr/>
          </p:nvSpPr>
          <p:spPr>
            <a:xfrm flipH="1">
              <a:off x="4423320" y="265320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62" name="CustomShape 30"/>
            <p:cNvSpPr/>
            <p:nvPr/>
          </p:nvSpPr>
          <p:spPr>
            <a:xfrm flipH="1">
              <a:off x="4761000" y="280440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63" name="CustomShape 31"/>
            <p:cNvSpPr/>
            <p:nvPr/>
          </p:nvSpPr>
          <p:spPr>
            <a:xfrm flipH="1">
              <a:off x="4985640" y="265320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64" name="CustomShape 32"/>
            <p:cNvSpPr/>
            <p:nvPr/>
          </p:nvSpPr>
          <p:spPr>
            <a:xfrm flipH="1">
              <a:off x="5210640" y="250200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965" name="Group 33"/>
          <p:cNvGrpSpPr/>
          <p:nvPr/>
        </p:nvGrpSpPr>
        <p:grpSpPr>
          <a:xfrm>
            <a:off x="5791320" y="3276720"/>
            <a:ext cx="1068120" cy="856800"/>
            <a:chOff x="5791320" y="3276720"/>
            <a:chExt cx="1068120" cy="856800"/>
          </a:xfrm>
        </p:grpSpPr>
        <p:sp>
          <p:nvSpPr>
            <p:cNvPr id="966" name="CustomShape 34"/>
            <p:cNvSpPr/>
            <p:nvPr/>
          </p:nvSpPr>
          <p:spPr>
            <a:xfrm flipH="1">
              <a:off x="5791320" y="3528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67" name="CustomShape 35"/>
            <p:cNvSpPr/>
            <p:nvPr/>
          </p:nvSpPr>
          <p:spPr>
            <a:xfrm flipH="1">
              <a:off x="6035040" y="33775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68" name="CustomShape 36"/>
            <p:cNvSpPr/>
            <p:nvPr/>
          </p:nvSpPr>
          <p:spPr>
            <a:xfrm flipH="1">
              <a:off x="6297120" y="32767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69" name="CustomShape 37"/>
            <p:cNvSpPr/>
            <p:nvPr/>
          </p:nvSpPr>
          <p:spPr>
            <a:xfrm flipH="1">
              <a:off x="5847480" y="32767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70" name="CustomShape 38"/>
            <p:cNvSpPr/>
            <p:nvPr/>
          </p:nvSpPr>
          <p:spPr>
            <a:xfrm flipH="1">
              <a:off x="6184080" y="33775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71" name="CustomShape 39"/>
            <p:cNvSpPr/>
            <p:nvPr/>
          </p:nvSpPr>
          <p:spPr>
            <a:xfrm flipH="1">
              <a:off x="5847480" y="36295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72" name="CustomShape 40"/>
            <p:cNvSpPr/>
            <p:nvPr/>
          </p:nvSpPr>
          <p:spPr>
            <a:xfrm flipH="1">
              <a:off x="6184800" y="37807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73" name="CustomShape 41"/>
            <p:cNvSpPr/>
            <p:nvPr/>
          </p:nvSpPr>
          <p:spPr>
            <a:xfrm flipH="1">
              <a:off x="6409800" y="36295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74" name="CustomShape 42"/>
            <p:cNvSpPr/>
            <p:nvPr/>
          </p:nvSpPr>
          <p:spPr>
            <a:xfrm flipH="1">
              <a:off x="6634800" y="34783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975" name="Group 43"/>
          <p:cNvGrpSpPr/>
          <p:nvPr/>
        </p:nvGrpSpPr>
        <p:grpSpPr>
          <a:xfrm>
            <a:off x="5257800" y="5410080"/>
            <a:ext cx="1068120" cy="857160"/>
            <a:chOff x="5257800" y="5410080"/>
            <a:chExt cx="1068120" cy="857160"/>
          </a:xfrm>
        </p:grpSpPr>
        <p:sp>
          <p:nvSpPr>
            <p:cNvPr id="976" name="CustomShape 44"/>
            <p:cNvSpPr/>
            <p:nvPr/>
          </p:nvSpPr>
          <p:spPr>
            <a:xfrm flipH="1">
              <a:off x="5257800" y="566244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77" name="CustomShape 45"/>
            <p:cNvSpPr/>
            <p:nvPr/>
          </p:nvSpPr>
          <p:spPr>
            <a:xfrm flipH="1">
              <a:off x="5501520" y="551088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78" name="CustomShape 46"/>
            <p:cNvSpPr/>
            <p:nvPr/>
          </p:nvSpPr>
          <p:spPr>
            <a:xfrm flipH="1">
              <a:off x="5763960" y="541008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79" name="CustomShape 47"/>
            <p:cNvSpPr/>
            <p:nvPr/>
          </p:nvSpPr>
          <p:spPr>
            <a:xfrm flipH="1">
              <a:off x="5313960" y="541008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80" name="CustomShape 48"/>
            <p:cNvSpPr/>
            <p:nvPr/>
          </p:nvSpPr>
          <p:spPr>
            <a:xfrm flipH="1">
              <a:off x="5650560" y="551088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81" name="CustomShape 49"/>
            <p:cNvSpPr/>
            <p:nvPr/>
          </p:nvSpPr>
          <p:spPr>
            <a:xfrm flipH="1">
              <a:off x="5313960" y="576324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82" name="CustomShape 50"/>
            <p:cNvSpPr/>
            <p:nvPr/>
          </p:nvSpPr>
          <p:spPr>
            <a:xfrm flipH="1">
              <a:off x="5651280" y="591444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83" name="CustomShape 51"/>
            <p:cNvSpPr/>
            <p:nvPr/>
          </p:nvSpPr>
          <p:spPr>
            <a:xfrm flipH="1">
              <a:off x="5876280" y="576324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84" name="CustomShape 52"/>
            <p:cNvSpPr/>
            <p:nvPr/>
          </p:nvSpPr>
          <p:spPr>
            <a:xfrm flipH="1">
              <a:off x="6101280" y="561204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985" name="Group 53"/>
          <p:cNvGrpSpPr/>
          <p:nvPr/>
        </p:nvGrpSpPr>
        <p:grpSpPr>
          <a:xfrm>
            <a:off x="1981080" y="5562720"/>
            <a:ext cx="1068120" cy="856800"/>
            <a:chOff x="1981080" y="5562720"/>
            <a:chExt cx="1068120" cy="856800"/>
          </a:xfrm>
        </p:grpSpPr>
        <p:sp>
          <p:nvSpPr>
            <p:cNvPr id="986" name="CustomShape 54"/>
            <p:cNvSpPr/>
            <p:nvPr/>
          </p:nvSpPr>
          <p:spPr>
            <a:xfrm flipH="1">
              <a:off x="1981080" y="5814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87" name="CustomShape 55"/>
            <p:cNvSpPr/>
            <p:nvPr/>
          </p:nvSpPr>
          <p:spPr>
            <a:xfrm flipH="1">
              <a:off x="2224800" y="56635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88" name="CustomShape 56"/>
            <p:cNvSpPr/>
            <p:nvPr/>
          </p:nvSpPr>
          <p:spPr>
            <a:xfrm flipH="1">
              <a:off x="2487240" y="55627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89" name="CustomShape 57"/>
            <p:cNvSpPr/>
            <p:nvPr/>
          </p:nvSpPr>
          <p:spPr>
            <a:xfrm flipH="1">
              <a:off x="2037600" y="55627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90" name="CustomShape 58"/>
            <p:cNvSpPr/>
            <p:nvPr/>
          </p:nvSpPr>
          <p:spPr>
            <a:xfrm flipH="1">
              <a:off x="2374200" y="56635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91" name="CustomShape 59"/>
            <p:cNvSpPr/>
            <p:nvPr/>
          </p:nvSpPr>
          <p:spPr>
            <a:xfrm flipH="1">
              <a:off x="2037600" y="59155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992" name="CustomShape 60"/>
            <p:cNvSpPr/>
            <p:nvPr/>
          </p:nvSpPr>
          <p:spPr>
            <a:xfrm flipH="1">
              <a:off x="2374920" y="60667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93" name="CustomShape 61"/>
            <p:cNvSpPr/>
            <p:nvPr/>
          </p:nvSpPr>
          <p:spPr>
            <a:xfrm flipH="1">
              <a:off x="2599920" y="59155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94" name="CustomShape 62"/>
            <p:cNvSpPr/>
            <p:nvPr/>
          </p:nvSpPr>
          <p:spPr>
            <a:xfrm flipH="1">
              <a:off x="2824560" y="57643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995" name="Group 63"/>
          <p:cNvGrpSpPr/>
          <p:nvPr/>
        </p:nvGrpSpPr>
        <p:grpSpPr>
          <a:xfrm>
            <a:off x="1447920" y="3733920"/>
            <a:ext cx="1068120" cy="856800"/>
            <a:chOff x="1447920" y="3733920"/>
            <a:chExt cx="1068120" cy="856800"/>
          </a:xfrm>
        </p:grpSpPr>
        <p:sp>
          <p:nvSpPr>
            <p:cNvPr id="996" name="CustomShape 64"/>
            <p:cNvSpPr/>
            <p:nvPr/>
          </p:nvSpPr>
          <p:spPr>
            <a:xfrm flipH="1">
              <a:off x="1447920" y="39859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97" name="CustomShape 65"/>
            <p:cNvSpPr/>
            <p:nvPr/>
          </p:nvSpPr>
          <p:spPr>
            <a:xfrm flipH="1">
              <a:off x="1691640" y="3834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98" name="CustomShape 66"/>
            <p:cNvSpPr/>
            <p:nvPr/>
          </p:nvSpPr>
          <p:spPr>
            <a:xfrm flipH="1">
              <a:off x="1953720" y="37339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999" name="CustomShape 67"/>
            <p:cNvSpPr/>
            <p:nvPr/>
          </p:nvSpPr>
          <p:spPr>
            <a:xfrm flipH="1">
              <a:off x="1504080" y="37339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00" name="CustomShape 68"/>
            <p:cNvSpPr/>
            <p:nvPr/>
          </p:nvSpPr>
          <p:spPr>
            <a:xfrm flipH="1">
              <a:off x="1840680" y="38347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01" name="CustomShape 69"/>
            <p:cNvSpPr/>
            <p:nvPr/>
          </p:nvSpPr>
          <p:spPr>
            <a:xfrm flipH="1">
              <a:off x="1504080" y="40867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02" name="CustomShape 70"/>
            <p:cNvSpPr/>
            <p:nvPr/>
          </p:nvSpPr>
          <p:spPr>
            <a:xfrm flipH="1">
              <a:off x="1841400" y="42379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03" name="CustomShape 71"/>
            <p:cNvSpPr/>
            <p:nvPr/>
          </p:nvSpPr>
          <p:spPr>
            <a:xfrm flipH="1">
              <a:off x="2066400" y="40867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04" name="CustomShape 72"/>
            <p:cNvSpPr/>
            <p:nvPr/>
          </p:nvSpPr>
          <p:spPr>
            <a:xfrm flipH="1">
              <a:off x="2291400" y="39355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Safe Boolean MRSW</a:t>
            </a:r>
          </a:p>
        </p:txBody>
      </p:sp>
      <p:sp>
        <p:nvSpPr>
          <p:cNvPr id="1006" name="CustomShape 2"/>
          <p:cNvSpPr/>
          <p:nvPr/>
        </p:nvSpPr>
        <p:spPr>
          <a:xfrm>
            <a:off x="3759120" y="1739880"/>
            <a:ext cx="1802880" cy="479160"/>
          </a:xfrm>
          <a:prstGeom prst="cloudCallout">
            <a:avLst>
              <a:gd name="adj1" fmla="val -14787"/>
              <a:gd name="adj2" fmla="val 10827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 or 1</a:t>
            </a:r>
            <a:endParaRPr lang="en-US" sz="2400" b="0" strike="noStrike" spc="-1">
              <a:latin typeface="Arial"/>
            </a:endParaRPr>
          </a:p>
        </p:txBody>
      </p:sp>
      <p:sp>
        <p:nvSpPr>
          <p:cNvPr id="1007" name="CustomShape 3"/>
          <p:cNvSpPr/>
          <p:nvPr/>
        </p:nvSpPr>
        <p:spPr>
          <a:xfrm>
            <a:off x="4067280" y="30211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a:t>
            </a:r>
            <a:endParaRPr lang="en-US" sz="2400" b="0" strike="noStrike" spc="-1">
              <a:latin typeface="Arial"/>
            </a:endParaRPr>
          </a:p>
        </p:txBody>
      </p:sp>
      <p:sp>
        <p:nvSpPr>
          <p:cNvPr id="1008" name="CustomShape 4"/>
          <p:cNvSpPr/>
          <p:nvPr/>
        </p:nvSpPr>
        <p:spPr>
          <a:xfrm>
            <a:off x="5575320" y="2629080"/>
            <a:ext cx="711000" cy="479160"/>
          </a:xfrm>
          <a:prstGeom prst="cloudCallout">
            <a:avLst>
              <a:gd name="adj1" fmla="val -23213"/>
              <a:gd name="adj2" fmla="val 10827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1009" name="CustomShape 5"/>
          <p:cNvSpPr/>
          <p:nvPr/>
        </p:nvSpPr>
        <p:spPr>
          <a:xfrm>
            <a:off x="5311800" y="39481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1010" name="CustomShape 6"/>
          <p:cNvSpPr/>
          <p:nvPr/>
        </p:nvSpPr>
        <p:spPr>
          <a:xfrm>
            <a:off x="4613400" y="53323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1011" name="CustomShape 7"/>
          <p:cNvSpPr/>
          <p:nvPr/>
        </p:nvSpPr>
        <p:spPr>
          <a:xfrm>
            <a:off x="1650960" y="4762440"/>
            <a:ext cx="711000" cy="479160"/>
          </a:xfrm>
          <a:prstGeom prst="cloudCallout">
            <a:avLst>
              <a:gd name="adj1" fmla="val 58931"/>
              <a:gd name="adj2" fmla="val 95032"/>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1012" name="CustomShape 8"/>
          <p:cNvSpPr/>
          <p:nvPr/>
        </p:nvSpPr>
        <p:spPr>
          <a:xfrm>
            <a:off x="3102120" y="515448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1013" name="CustomShape 9"/>
          <p:cNvSpPr/>
          <p:nvPr/>
        </p:nvSpPr>
        <p:spPr>
          <a:xfrm>
            <a:off x="1193760" y="2895480"/>
            <a:ext cx="711000" cy="479160"/>
          </a:xfrm>
          <a:prstGeom prst="cloudCallout">
            <a:avLst>
              <a:gd name="adj1" fmla="val 58931"/>
              <a:gd name="adj2" fmla="val 102981"/>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1014" name="CustomShape 10"/>
          <p:cNvSpPr/>
          <p:nvPr/>
        </p:nvSpPr>
        <p:spPr>
          <a:xfrm>
            <a:off x="2746440" y="37195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1015" name="CustomShape 11"/>
          <p:cNvSpPr/>
          <p:nvPr/>
        </p:nvSpPr>
        <p:spPr>
          <a:xfrm>
            <a:off x="4613400" y="53323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1016" name="CustomShape 12"/>
          <p:cNvSpPr/>
          <p:nvPr/>
        </p:nvSpPr>
        <p:spPr>
          <a:xfrm>
            <a:off x="4336920" y="4210200"/>
            <a:ext cx="145800" cy="304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17" name="CustomShape 13"/>
          <p:cNvSpPr/>
          <p:nvPr/>
        </p:nvSpPr>
        <p:spPr>
          <a:xfrm>
            <a:off x="4125960" y="4008600"/>
            <a:ext cx="145800" cy="4694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18" name="CustomShape 14"/>
          <p:cNvSpPr/>
          <p:nvPr/>
        </p:nvSpPr>
        <p:spPr>
          <a:xfrm>
            <a:off x="3897360" y="3873600"/>
            <a:ext cx="145800" cy="402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19" name="CustomShape 15"/>
          <p:cNvSpPr/>
          <p:nvPr/>
        </p:nvSpPr>
        <p:spPr>
          <a:xfrm>
            <a:off x="3632040" y="3873600"/>
            <a:ext cx="801360" cy="74880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020" name="CustomShape 16"/>
          <p:cNvSpPr/>
          <p:nvPr/>
        </p:nvSpPr>
        <p:spPr>
          <a:xfrm>
            <a:off x="3641760" y="4008600"/>
            <a:ext cx="499680" cy="7934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021" name="CustomShape 17"/>
          <p:cNvSpPr/>
          <p:nvPr/>
        </p:nvSpPr>
        <p:spPr>
          <a:xfrm>
            <a:off x="4125960" y="4343400"/>
            <a:ext cx="307440" cy="45828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022" name="CustomShape 18"/>
          <p:cNvSpPr/>
          <p:nvPr/>
        </p:nvSpPr>
        <p:spPr>
          <a:xfrm>
            <a:off x="3897360" y="4546440"/>
            <a:ext cx="244080" cy="4694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23" name="CustomShape 19"/>
          <p:cNvSpPr/>
          <p:nvPr/>
        </p:nvSpPr>
        <p:spPr>
          <a:xfrm>
            <a:off x="3701880" y="4343400"/>
            <a:ext cx="24408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24" name="CustomShape 20"/>
          <p:cNvSpPr/>
          <p:nvPr/>
        </p:nvSpPr>
        <p:spPr>
          <a:xfrm>
            <a:off x="3556080" y="4141800"/>
            <a:ext cx="19476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25" name="CustomShape 21"/>
          <p:cNvSpPr/>
          <p:nvPr/>
        </p:nvSpPr>
        <p:spPr>
          <a:xfrm>
            <a:off x="5969160" y="4317840"/>
            <a:ext cx="711000" cy="479160"/>
          </a:xfrm>
          <a:prstGeom prst="cloudCallout">
            <a:avLst>
              <a:gd name="adj1" fmla="val -23213"/>
              <a:gd name="adj2" fmla="val 10827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1026" name="CustomShape 22"/>
          <p:cNvSpPr/>
          <p:nvPr/>
        </p:nvSpPr>
        <p:spPr>
          <a:xfrm>
            <a:off x="3924360" y="3390840"/>
            <a:ext cx="198000" cy="596520"/>
          </a:xfrm>
          <a:custGeom>
            <a:avLst/>
            <a:gdLst/>
            <a:ahLst/>
            <a:cxnLst/>
            <a:rect l="l" t="t" r="r" b="b"/>
            <a:pathLst>
              <a:path w="125" h="376">
                <a:moveTo>
                  <a:pt x="8" y="280"/>
                </a:moveTo>
                <a:cubicBezTo>
                  <a:pt x="27" y="223"/>
                  <a:pt x="0" y="376"/>
                  <a:pt x="40" y="328"/>
                </a:cubicBezTo>
                <a:cubicBezTo>
                  <a:pt x="59" y="281"/>
                  <a:pt x="125" y="8"/>
                  <a:pt x="120" y="0"/>
                </a:cubicBezTo>
                <a:lnTo>
                  <a:pt x="8" y="28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nvGrpSpPr>
          <p:cNvPr id="1027" name="Group 23"/>
          <p:cNvGrpSpPr/>
          <p:nvPr/>
        </p:nvGrpSpPr>
        <p:grpSpPr>
          <a:xfrm>
            <a:off x="4367160" y="2300400"/>
            <a:ext cx="1068120" cy="856800"/>
            <a:chOff x="4367160" y="2300400"/>
            <a:chExt cx="1068120" cy="856800"/>
          </a:xfrm>
        </p:grpSpPr>
        <p:sp>
          <p:nvSpPr>
            <p:cNvPr id="1028" name="CustomShape 24"/>
            <p:cNvSpPr/>
            <p:nvPr/>
          </p:nvSpPr>
          <p:spPr>
            <a:xfrm flipH="1">
              <a:off x="4367160" y="25524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29" name="CustomShape 25"/>
            <p:cNvSpPr/>
            <p:nvPr/>
          </p:nvSpPr>
          <p:spPr>
            <a:xfrm flipH="1">
              <a:off x="4610880" y="24012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30" name="CustomShape 26"/>
            <p:cNvSpPr/>
            <p:nvPr/>
          </p:nvSpPr>
          <p:spPr>
            <a:xfrm flipH="1">
              <a:off x="4873320" y="230040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31" name="CustomShape 27"/>
            <p:cNvSpPr/>
            <p:nvPr/>
          </p:nvSpPr>
          <p:spPr>
            <a:xfrm flipH="1">
              <a:off x="4423320" y="230040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32" name="CustomShape 28"/>
            <p:cNvSpPr/>
            <p:nvPr/>
          </p:nvSpPr>
          <p:spPr>
            <a:xfrm flipH="1">
              <a:off x="4760280" y="240120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33" name="CustomShape 29"/>
            <p:cNvSpPr/>
            <p:nvPr/>
          </p:nvSpPr>
          <p:spPr>
            <a:xfrm flipH="1">
              <a:off x="4423320" y="265320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34" name="CustomShape 30"/>
            <p:cNvSpPr/>
            <p:nvPr/>
          </p:nvSpPr>
          <p:spPr>
            <a:xfrm flipH="1">
              <a:off x="4761000" y="280440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35" name="CustomShape 31"/>
            <p:cNvSpPr/>
            <p:nvPr/>
          </p:nvSpPr>
          <p:spPr>
            <a:xfrm flipH="1">
              <a:off x="4985640" y="265320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36" name="CustomShape 32"/>
            <p:cNvSpPr/>
            <p:nvPr/>
          </p:nvSpPr>
          <p:spPr>
            <a:xfrm flipH="1">
              <a:off x="5210640" y="250200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037" name="Group 33"/>
          <p:cNvGrpSpPr/>
          <p:nvPr/>
        </p:nvGrpSpPr>
        <p:grpSpPr>
          <a:xfrm>
            <a:off x="5791320" y="3276720"/>
            <a:ext cx="1068120" cy="856800"/>
            <a:chOff x="5791320" y="3276720"/>
            <a:chExt cx="1068120" cy="856800"/>
          </a:xfrm>
        </p:grpSpPr>
        <p:sp>
          <p:nvSpPr>
            <p:cNvPr id="1038" name="CustomShape 34"/>
            <p:cNvSpPr/>
            <p:nvPr/>
          </p:nvSpPr>
          <p:spPr>
            <a:xfrm flipH="1">
              <a:off x="5791320" y="3528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39" name="CustomShape 35"/>
            <p:cNvSpPr/>
            <p:nvPr/>
          </p:nvSpPr>
          <p:spPr>
            <a:xfrm flipH="1">
              <a:off x="6035040" y="33775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40" name="CustomShape 36"/>
            <p:cNvSpPr/>
            <p:nvPr/>
          </p:nvSpPr>
          <p:spPr>
            <a:xfrm flipH="1">
              <a:off x="6297120" y="32767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41" name="CustomShape 37"/>
            <p:cNvSpPr/>
            <p:nvPr/>
          </p:nvSpPr>
          <p:spPr>
            <a:xfrm flipH="1">
              <a:off x="5847480" y="32767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42" name="CustomShape 38"/>
            <p:cNvSpPr/>
            <p:nvPr/>
          </p:nvSpPr>
          <p:spPr>
            <a:xfrm flipH="1">
              <a:off x="6184080" y="33775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43" name="CustomShape 39"/>
            <p:cNvSpPr/>
            <p:nvPr/>
          </p:nvSpPr>
          <p:spPr>
            <a:xfrm flipH="1">
              <a:off x="5847480" y="36295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44" name="CustomShape 40"/>
            <p:cNvSpPr/>
            <p:nvPr/>
          </p:nvSpPr>
          <p:spPr>
            <a:xfrm flipH="1">
              <a:off x="6184800" y="37807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45" name="CustomShape 41"/>
            <p:cNvSpPr/>
            <p:nvPr/>
          </p:nvSpPr>
          <p:spPr>
            <a:xfrm flipH="1">
              <a:off x="6409800" y="36295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46" name="CustomShape 42"/>
            <p:cNvSpPr/>
            <p:nvPr/>
          </p:nvSpPr>
          <p:spPr>
            <a:xfrm flipH="1">
              <a:off x="6634800" y="34783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047" name="Group 43"/>
          <p:cNvGrpSpPr/>
          <p:nvPr/>
        </p:nvGrpSpPr>
        <p:grpSpPr>
          <a:xfrm>
            <a:off x="5257800" y="5410080"/>
            <a:ext cx="1068120" cy="857160"/>
            <a:chOff x="5257800" y="5410080"/>
            <a:chExt cx="1068120" cy="857160"/>
          </a:xfrm>
        </p:grpSpPr>
        <p:sp>
          <p:nvSpPr>
            <p:cNvPr id="1048" name="CustomShape 44"/>
            <p:cNvSpPr/>
            <p:nvPr/>
          </p:nvSpPr>
          <p:spPr>
            <a:xfrm flipH="1">
              <a:off x="5257800" y="566244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49" name="CustomShape 45"/>
            <p:cNvSpPr/>
            <p:nvPr/>
          </p:nvSpPr>
          <p:spPr>
            <a:xfrm flipH="1">
              <a:off x="5501520" y="551088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50" name="CustomShape 46"/>
            <p:cNvSpPr/>
            <p:nvPr/>
          </p:nvSpPr>
          <p:spPr>
            <a:xfrm flipH="1">
              <a:off x="5763960" y="541008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51" name="CustomShape 47"/>
            <p:cNvSpPr/>
            <p:nvPr/>
          </p:nvSpPr>
          <p:spPr>
            <a:xfrm flipH="1">
              <a:off x="5313960" y="541008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52" name="CustomShape 48"/>
            <p:cNvSpPr/>
            <p:nvPr/>
          </p:nvSpPr>
          <p:spPr>
            <a:xfrm flipH="1">
              <a:off x="5650560" y="551088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53" name="CustomShape 49"/>
            <p:cNvSpPr/>
            <p:nvPr/>
          </p:nvSpPr>
          <p:spPr>
            <a:xfrm flipH="1">
              <a:off x="5313960" y="576324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54" name="CustomShape 50"/>
            <p:cNvSpPr/>
            <p:nvPr/>
          </p:nvSpPr>
          <p:spPr>
            <a:xfrm flipH="1">
              <a:off x="5651280" y="591444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55" name="CustomShape 51"/>
            <p:cNvSpPr/>
            <p:nvPr/>
          </p:nvSpPr>
          <p:spPr>
            <a:xfrm flipH="1">
              <a:off x="5876280" y="576324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56" name="CustomShape 52"/>
            <p:cNvSpPr/>
            <p:nvPr/>
          </p:nvSpPr>
          <p:spPr>
            <a:xfrm flipH="1">
              <a:off x="6101280" y="561204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057" name="Group 53"/>
          <p:cNvGrpSpPr/>
          <p:nvPr/>
        </p:nvGrpSpPr>
        <p:grpSpPr>
          <a:xfrm>
            <a:off x="1981080" y="5562720"/>
            <a:ext cx="1068120" cy="856800"/>
            <a:chOff x="1981080" y="5562720"/>
            <a:chExt cx="1068120" cy="856800"/>
          </a:xfrm>
        </p:grpSpPr>
        <p:sp>
          <p:nvSpPr>
            <p:cNvPr id="1058" name="CustomShape 54"/>
            <p:cNvSpPr/>
            <p:nvPr/>
          </p:nvSpPr>
          <p:spPr>
            <a:xfrm flipH="1">
              <a:off x="1981080" y="5814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59" name="CustomShape 55"/>
            <p:cNvSpPr/>
            <p:nvPr/>
          </p:nvSpPr>
          <p:spPr>
            <a:xfrm flipH="1">
              <a:off x="2224800" y="56635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60" name="CustomShape 56"/>
            <p:cNvSpPr/>
            <p:nvPr/>
          </p:nvSpPr>
          <p:spPr>
            <a:xfrm flipH="1">
              <a:off x="2487240" y="55627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61" name="CustomShape 57"/>
            <p:cNvSpPr/>
            <p:nvPr/>
          </p:nvSpPr>
          <p:spPr>
            <a:xfrm flipH="1">
              <a:off x="2037600" y="55627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62" name="CustomShape 58"/>
            <p:cNvSpPr/>
            <p:nvPr/>
          </p:nvSpPr>
          <p:spPr>
            <a:xfrm flipH="1">
              <a:off x="2374200" y="56635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63" name="CustomShape 59"/>
            <p:cNvSpPr/>
            <p:nvPr/>
          </p:nvSpPr>
          <p:spPr>
            <a:xfrm flipH="1">
              <a:off x="2037600" y="59155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64" name="CustomShape 60"/>
            <p:cNvSpPr/>
            <p:nvPr/>
          </p:nvSpPr>
          <p:spPr>
            <a:xfrm flipH="1">
              <a:off x="2374920" y="60667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65" name="CustomShape 61"/>
            <p:cNvSpPr/>
            <p:nvPr/>
          </p:nvSpPr>
          <p:spPr>
            <a:xfrm flipH="1">
              <a:off x="2599920" y="59155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66" name="CustomShape 62"/>
            <p:cNvSpPr/>
            <p:nvPr/>
          </p:nvSpPr>
          <p:spPr>
            <a:xfrm flipH="1">
              <a:off x="2824560" y="57643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067" name="Group 63"/>
          <p:cNvGrpSpPr/>
          <p:nvPr/>
        </p:nvGrpSpPr>
        <p:grpSpPr>
          <a:xfrm>
            <a:off x="1447920" y="3733920"/>
            <a:ext cx="1068120" cy="856800"/>
            <a:chOff x="1447920" y="3733920"/>
            <a:chExt cx="1068120" cy="856800"/>
          </a:xfrm>
        </p:grpSpPr>
        <p:sp>
          <p:nvSpPr>
            <p:cNvPr id="1068" name="CustomShape 64"/>
            <p:cNvSpPr/>
            <p:nvPr/>
          </p:nvSpPr>
          <p:spPr>
            <a:xfrm flipH="1">
              <a:off x="1447920" y="39859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69" name="CustomShape 65"/>
            <p:cNvSpPr/>
            <p:nvPr/>
          </p:nvSpPr>
          <p:spPr>
            <a:xfrm flipH="1">
              <a:off x="1691640" y="3834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70" name="CustomShape 66"/>
            <p:cNvSpPr/>
            <p:nvPr/>
          </p:nvSpPr>
          <p:spPr>
            <a:xfrm flipH="1">
              <a:off x="1953720" y="37339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71" name="CustomShape 67"/>
            <p:cNvSpPr/>
            <p:nvPr/>
          </p:nvSpPr>
          <p:spPr>
            <a:xfrm flipH="1">
              <a:off x="1504080" y="37339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72" name="CustomShape 68"/>
            <p:cNvSpPr/>
            <p:nvPr/>
          </p:nvSpPr>
          <p:spPr>
            <a:xfrm flipH="1">
              <a:off x="1840680" y="38347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73" name="CustomShape 69"/>
            <p:cNvSpPr/>
            <p:nvPr/>
          </p:nvSpPr>
          <p:spPr>
            <a:xfrm flipH="1">
              <a:off x="1504080" y="40867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074" name="CustomShape 70"/>
            <p:cNvSpPr/>
            <p:nvPr/>
          </p:nvSpPr>
          <p:spPr>
            <a:xfrm flipH="1">
              <a:off x="1841400" y="42379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75" name="CustomShape 71"/>
            <p:cNvSpPr/>
            <p:nvPr/>
          </p:nvSpPr>
          <p:spPr>
            <a:xfrm flipH="1">
              <a:off x="2066400" y="40867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76" name="CustomShape 72"/>
            <p:cNvSpPr/>
            <p:nvPr/>
          </p:nvSpPr>
          <p:spPr>
            <a:xfrm flipH="1">
              <a:off x="2291400" y="39355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Safe Boolean MRSW</a:t>
            </a:r>
          </a:p>
        </p:txBody>
      </p:sp>
      <p:sp>
        <p:nvSpPr>
          <p:cNvPr id="1078" name="CustomShape 2"/>
          <p:cNvSpPr/>
          <p:nvPr/>
        </p:nvSpPr>
        <p:spPr>
          <a:xfrm>
            <a:off x="4067280" y="30211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a:t>
            </a:r>
            <a:endParaRPr lang="en-US" sz="2400" b="0" strike="noStrike" spc="-1">
              <a:latin typeface="Arial"/>
            </a:endParaRPr>
          </a:p>
        </p:txBody>
      </p:sp>
      <p:sp>
        <p:nvSpPr>
          <p:cNvPr id="1079" name="CustomShape 3"/>
          <p:cNvSpPr/>
          <p:nvPr/>
        </p:nvSpPr>
        <p:spPr>
          <a:xfrm>
            <a:off x="5575320" y="2413080"/>
            <a:ext cx="1676160" cy="694800"/>
          </a:xfrm>
          <a:prstGeom prst="cloudCallout">
            <a:avLst>
              <a:gd name="adj1" fmla="val -38634"/>
              <a:gd name="adj2" fmla="val 90181"/>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 or 1</a:t>
            </a:r>
            <a:endParaRPr lang="en-US" sz="2400" b="0" strike="noStrike" spc="-1">
              <a:latin typeface="Arial"/>
            </a:endParaRPr>
          </a:p>
        </p:txBody>
      </p:sp>
      <p:sp>
        <p:nvSpPr>
          <p:cNvPr id="1080" name="CustomShape 4"/>
          <p:cNvSpPr/>
          <p:nvPr/>
        </p:nvSpPr>
        <p:spPr>
          <a:xfrm>
            <a:off x="5311800" y="39481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a:t>
            </a:r>
            <a:endParaRPr lang="en-US" sz="2400" b="0" strike="noStrike" spc="-1">
              <a:latin typeface="Arial"/>
            </a:endParaRPr>
          </a:p>
        </p:txBody>
      </p:sp>
      <p:sp>
        <p:nvSpPr>
          <p:cNvPr id="1081" name="CustomShape 5"/>
          <p:cNvSpPr/>
          <p:nvPr/>
        </p:nvSpPr>
        <p:spPr>
          <a:xfrm>
            <a:off x="4613400" y="53323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1082" name="CustomShape 6"/>
          <p:cNvSpPr/>
          <p:nvPr/>
        </p:nvSpPr>
        <p:spPr>
          <a:xfrm>
            <a:off x="1650960" y="4762440"/>
            <a:ext cx="711000" cy="479160"/>
          </a:xfrm>
          <a:prstGeom prst="cloudCallout">
            <a:avLst>
              <a:gd name="adj1" fmla="val 58931"/>
              <a:gd name="adj2" fmla="val 95032"/>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1083" name="CustomShape 7"/>
          <p:cNvSpPr/>
          <p:nvPr/>
        </p:nvSpPr>
        <p:spPr>
          <a:xfrm>
            <a:off x="3102120" y="515448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1084" name="CustomShape 8"/>
          <p:cNvSpPr/>
          <p:nvPr/>
        </p:nvSpPr>
        <p:spPr>
          <a:xfrm>
            <a:off x="1193760" y="2895480"/>
            <a:ext cx="711000" cy="479160"/>
          </a:xfrm>
          <a:prstGeom prst="cloudCallout">
            <a:avLst>
              <a:gd name="adj1" fmla="val 58931"/>
              <a:gd name="adj2" fmla="val 102981"/>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1085" name="CustomShape 9"/>
          <p:cNvSpPr/>
          <p:nvPr/>
        </p:nvSpPr>
        <p:spPr>
          <a:xfrm>
            <a:off x="2746440" y="37195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1086" name="CustomShape 10"/>
          <p:cNvSpPr/>
          <p:nvPr/>
        </p:nvSpPr>
        <p:spPr>
          <a:xfrm>
            <a:off x="4613400" y="53323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1087" name="CustomShape 11"/>
          <p:cNvSpPr/>
          <p:nvPr/>
        </p:nvSpPr>
        <p:spPr>
          <a:xfrm>
            <a:off x="4336920" y="4210200"/>
            <a:ext cx="145800" cy="304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88" name="CustomShape 12"/>
          <p:cNvSpPr/>
          <p:nvPr/>
        </p:nvSpPr>
        <p:spPr>
          <a:xfrm>
            <a:off x="4125960" y="4008600"/>
            <a:ext cx="145800" cy="4694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89" name="CustomShape 13"/>
          <p:cNvSpPr/>
          <p:nvPr/>
        </p:nvSpPr>
        <p:spPr>
          <a:xfrm>
            <a:off x="3897360" y="3873600"/>
            <a:ext cx="145800" cy="402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90" name="CustomShape 14"/>
          <p:cNvSpPr/>
          <p:nvPr/>
        </p:nvSpPr>
        <p:spPr>
          <a:xfrm>
            <a:off x="3632040" y="3873600"/>
            <a:ext cx="801360" cy="74880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091" name="CustomShape 15"/>
          <p:cNvSpPr/>
          <p:nvPr/>
        </p:nvSpPr>
        <p:spPr>
          <a:xfrm>
            <a:off x="3641760" y="4008600"/>
            <a:ext cx="499680" cy="7934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092" name="CustomShape 16"/>
          <p:cNvSpPr/>
          <p:nvPr/>
        </p:nvSpPr>
        <p:spPr>
          <a:xfrm>
            <a:off x="4125960" y="4343400"/>
            <a:ext cx="307440" cy="45828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093" name="CustomShape 17"/>
          <p:cNvSpPr/>
          <p:nvPr/>
        </p:nvSpPr>
        <p:spPr>
          <a:xfrm>
            <a:off x="3897360" y="4546440"/>
            <a:ext cx="244080" cy="4694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94" name="CustomShape 18"/>
          <p:cNvSpPr/>
          <p:nvPr/>
        </p:nvSpPr>
        <p:spPr>
          <a:xfrm>
            <a:off x="3701880" y="4343400"/>
            <a:ext cx="24408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95" name="CustomShape 19"/>
          <p:cNvSpPr/>
          <p:nvPr/>
        </p:nvSpPr>
        <p:spPr>
          <a:xfrm>
            <a:off x="3556080" y="4141800"/>
            <a:ext cx="19476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096" name="CustomShape 20"/>
          <p:cNvSpPr/>
          <p:nvPr/>
        </p:nvSpPr>
        <p:spPr>
          <a:xfrm>
            <a:off x="5969160" y="4317840"/>
            <a:ext cx="711000" cy="479160"/>
          </a:xfrm>
          <a:prstGeom prst="cloudCallout">
            <a:avLst>
              <a:gd name="adj1" fmla="val -23213"/>
              <a:gd name="adj2" fmla="val 10827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1097" name="CustomShape 21"/>
          <p:cNvSpPr/>
          <p:nvPr/>
        </p:nvSpPr>
        <p:spPr>
          <a:xfrm>
            <a:off x="3759120" y="1955880"/>
            <a:ext cx="711000" cy="479160"/>
          </a:xfrm>
          <a:prstGeom prst="cloudCallout">
            <a:avLst>
              <a:gd name="adj1" fmla="val 39287"/>
              <a:gd name="adj2" fmla="val 63245"/>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1</a:t>
            </a:r>
            <a:endParaRPr lang="en-US" sz="2400" b="0" strike="noStrike" spc="-1">
              <a:latin typeface="Arial"/>
            </a:endParaRPr>
          </a:p>
        </p:txBody>
      </p:sp>
      <p:sp>
        <p:nvSpPr>
          <p:cNvPr id="1098" name="CustomShape 22"/>
          <p:cNvSpPr/>
          <p:nvPr/>
        </p:nvSpPr>
        <p:spPr>
          <a:xfrm>
            <a:off x="4457880" y="4178160"/>
            <a:ext cx="964800" cy="355320"/>
          </a:xfrm>
          <a:custGeom>
            <a:avLst/>
            <a:gdLst/>
            <a:ahLst/>
            <a:cxnLst/>
            <a:rect l="l" t="t" r="r" b="b"/>
            <a:pathLst>
              <a:path w="608" h="224">
                <a:moveTo>
                  <a:pt x="24" y="152"/>
                </a:moveTo>
                <a:lnTo>
                  <a:pt x="608" y="0"/>
                </a:lnTo>
                <a:lnTo>
                  <a:pt x="0" y="224"/>
                </a:lnTo>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nvGrpSpPr>
          <p:cNvPr id="1099" name="Group 23"/>
          <p:cNvGrpSpPr/>
          <p:nvPr/>
        </p:nvGrpSpPr>
        <p:grpSpPr>
          <a:xfrm>
            <a:off x="4367160" y="2300400"/>
            <a:ext cx="1068120" cy="856800"/>
            <a:chOff x="4367160" y="2300400"/>
            <a:chExt cx="1068120" cy="856800"/>
          </a:xfrm>
        </p:grpSpPr>
        <p:sp>
          <p:nvSpPr>
            <p:cNvPr id="1100" name="CustomShape 24"/>
            <p:cNvSpPr/>
            <p:nvPr/>
          </p:nvSpPr>
          <p:spPr>
            <a:xfrm flipH="1">
              <a:off x="4367160" y="25524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01" name="CustomShape 25"/>
            <p:cNvSpPr/>
            <p:nvPr/>
          </p:nvSpPr>
          <p:spPr>
            <a:xfrm flipH="1">
              <a:off x="4610880" y="24012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02" name="CustomShape 26"/>
            <p:cNvSpPr/>
            <p:nvPr/>
          </p:nvSpPr>
          <p:spPr>
            <a:xfrm flipH="1">
              <a:off x="4873320" y="230040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03" name="CustomShape 27"/>
            <p:cNvSpPr/>
            <p:nvPr/>
          </p:nvSpPr>
          <p:spPr>
            <a:xfrm flipH="1">
              <a:off x="4423320" y="230040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04" name="CustomShape 28"/>
            <p:cNvSpPr/>
            <p:nvPr/>
          </p:nvSpPr>
          <p:spPr>
            <a:xfrm flipH="1">
              <a:off x="4760280" y="240120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05" name="CustomShape 29"/>
            <p:cNvSpPr/>
            <p:nvPr/>
          </p:nvSpPr>
          <p:spPr>
            <a:xfrm flipH="1">
              <a:off x="4423320" y="265320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06" name="CustomShape 30"/>
            <p:cNvSpPr/>
            <p:nvPr/>
          </p:nvSpPr>
          <p:spPr>
            <a:xfrm flipH="1">
              <a:off x="4761000" y="280440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07" name="CustomShape 31"/>
            <p:cNvSpPr/>
            <p:nvPr/>
          </p:nvSpPr>
          <p:spPr>
            <a:xfrm flipH="1">
              <a:off x="4985640" y="265320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08" name="CustomShape 32"/>
            <p:cNvSpPr/>
            <p:nvPr/>
          </p:nvSpPr>
          <p:spPr>
            <a:xfrm flipH="1">
              <a:off x="5210640" y="250200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109" name="Group 33"/>
          <p:cNvGrpSpPr/>
          <p:nvPr/>
        </p:nvGrpSpPr>
        <p:grpSpPr>
          <a:xfrm>
            <a:off x="5791320" y="3276720"/>
            <a:ext cx="1068120" cy="856800"/>
            <a:chOff x="5791320" y="3276720"/>
            <a:chExt cx="1068120" cy="856800"/>
          </a:xfrm>
        </p:grpSpPr>
        <p:sp>
          <p:nvSpPr>
            <p:cNvPr id="1110" name="CustomShape 34"/>
            <p:cNvSpPr/>
            <p:nvPr/>
          </p:nvSpPr>
          <p:spPr>
            <a:xfrm flipH="1">
              <a:off x="5791320" y="3528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11" name="CustomShape 35"/>
            <p:cNvSpPr/>
            <p:nvPr/>
          </p:nvSpPr>
          <p:spPr>
            <a:xfrm flipH="1">
              <a:off x="6035040" y="33775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12" name="CustomShape 36"/>
            <p:cNvSpPr/>
            <p:nvPr/>
          </p:nvSpPr>
          <p:spPr>
            <a:xfrm flipH="1">
              <a:off x="6297120" y="32767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13" name="CustomShape 37"/>
            <p:cNvSpPr/>
            <p:nvPr/>
          </p:nvSpPr>
          <p:spPr>
            <a:xfrm flipH="1">
              <a:off x="5847480" y="32767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14" name="CustomShape 38"/>
            <p:cNvSpPr/>
            <p:nvPr/>
          </p:nvSpPr>
          <p:spPr>
            <a:xfrm flipH="1">
              <a:off x="6184080" y="33775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15" name="CustomShape 39"/>
            <p:cNvSpPr/>
            <p:nvPr/>
          </p:nvSpPr>
          <p:spPr>
            <a:xfrm flipH="1">
              <a:off x="5847480" y="36295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16" name="CustomShape 40"/>
            <p:cNvSpPr/>
            <p:nvPr/>
          </p:nvSpPr>
          <p:spPr>
            <a:xfrm flipH="1">
              <a:off x="6184800" y="37807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17" name="CustomShape 41"/>
            <p:cNvSpPr/>
            <p:nvPr/>
          </p:nvSpPr>
          <p:spPr>
            <a:xfrm flipH="1">
              <a:off x="6409800" y="36295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18" name="CustomShape 42"/>
            <p:cNvSpPr/>
            <p:nvPr/>
          </p:nvSpPr>
          <p:spPr>
            <a:xfrm flipH="1">
              <a:off x="6634800" y="34783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119" name="Group 43"/>
          <p:cNvGrpSpPr/>
          <p:nvPr/>
        </p:nvGrpSpPr>
        <p:grpSpPr>
          <a:xfrm>
            <a:off x="5257800" y="5410080"/>
            <a:ext cx="1068120" cy="857160"/>
            <a:chOff x="5257800" y="5410080"/>
            <a:chExt cx="1068120" cy="857160"/>
          </a:xfrm>
        </p:grpSpPr>
        <p:sp>
          <p:nvSpPr>
            <p:cNvPr id="1120" name="CustomShape 44"/>
            <p:cNvSpPr/>
            <p:nvPr/>
          </p:nvSpPr>
          <p:spPr>
            <a:xfrm flipH="1">
              <a:off x="5257800" y="566244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21" name="CustomShape 45"/>
            <p:cNvSpPr/>
            <p:nvPr/>
          </p:nvSpPr>
          <p:spPr>
            <a:xfrm flipH="1">
              <a:off x="5501520" y="551088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22" name="CustomShape 46"/>
            <p:cNvSpPr/>
            <p:nvPr/>
          </p:nvSpPr>
          <p:spPr>
            <a:xfrm flipH="1">
              <a:off x="5763960" y="541008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23" name="CustomShape 47"/>
            <p:cNvSpPr/>
            <p:nvPr/>
          </p:nvSpPr>
          <p:spPr>
            <a:xfrm flipH="1">
              <a:off x="5313960" y="541008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24" name="CustomShape 48"/>
            <p:cNvSpPr/>
            <p:nvPr/>
          </p:nvSpPr>
          <p:spPr>
            <a:xfrm flipH="1">
              <a:off x="5650560" y="551088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25" name="CustomShape 49"/>
            <p:cNvSpPr/>
            <p:nvPr/>
          </p:nvSpPr>
          <p:spPr>
            <a:xfrm flipH="1">
              <a:off x="5313960" y="576324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26" name="CustomShape 50"/>
            <p:cNvSpPr/>
            <p:nvPr/>
          </p:nvSpPr>
          <p:spPr>
            <a:xfrm flipH="1">
              <a:off x="5651280" y="591444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27" name="CustomShape 51"/>
            <p:cNvSpPr/>
            <p:nvPr/>
          </p:nvSpPr>
          <p:spPr>
            <a:xfrm flipH="1">
              <a:off x="5876280" y="576324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28" name="CustomShape 52"/>
            <p:cNvSpPr/>
            <p:nvPr/>
          </p:nvSpPr>
          <p:spPr>
            <a:xfrm flipH="1">
              <a:off x="6101280" y="561204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129" name="Group 53"/>
          <p:cNvGrpSpPr/>
          <p:nvPr/>
        </p:nvGrpSpPr>
        <p:grpSpPr>
          <a:xfrm>
            <a:off x="1981080" y="5562720"/>
            <a:ext cx="1068120" cy="856800"/>
            <a:chOff x="1981080" y="5562720"/>
            <a:chExt cx="1068120" cy="856800"/>
          </a:xfrm>
        </p:grpSpPr>
        <p:sp>
          <p:nvSpPr>
            <p:cNvPr id="1130" name="CustomShape 54"/>
            <p:cNvSpPr/>
            <p:nvPr/>
          </p:nvSpPr>
          <p:spPr>
            <a:xfrm flipH="1">
              <a:off x="1981080" y="5814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31" name="CustomShape 55"/>
            <p:cNvSpPr/>
            <p:nvPr/>
          </p:nvSpPr>
          <p:spPr>
            <a:xfrm flipH="1">
              <a:off x="2224800" y="56635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32" name="CustomShape 56"/>
            <p:cNvSpPr/>
            <p:nvPr/>
          </p:nvSpPr>
          <p:spPr>
            <a:xfrm flipH="1">
              <a:off x="2487240" y="55627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33" name="CustomShape 57"/>
            <p:cNvSpPr/>
            <p:nvPr/>
          </p:nvSpPr>
          <p:spPr>
            <a:xfrm flipH="1">
              <a:off x="2037600" y="55627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34" name="CustomShape 58"/>
            <p:cNvSpPr/>
            <p:nvPr/>
          </p:nvSpPr>
          <p:spPr>
            <a:xfrm flipH="1">
              <a:off x="2374200" y="56635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35" name="CustomShape 59"/>
            <p:cNvSpPr/>
            <p:nvPr/>
          </p:nvSpPr>
          <p:spPr>
            <a:xfrm flipH="1">
              <a:off x="2037600" y="59155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36" name="CustomShape 60"/>
            <p:cNvSpPr/>
            <p:nvPr/>
          </p:nvSpPr>
          <p:spPr>
            <a:xfrm flipH="1">
              <a:off x="2374920" y="60667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37" name="CustomShape 61"/>
            <p:cNvSpPr/>
            <p:nvPr/>
          </p:nvSpPr>
          <p:spPr>
            <a:xfrm flipH="1">
              <a:off x="2599920" y="59155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38" name="CustomShape 62"/>
            <p:cNvSpPr/>
            <p:nvPr/>
          </p:nvSpPr>
          <p:spPr>
            <a:xfrm flipH="1">
              <a:off x="2824560" y="57643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139" name="Group 63"/>
          <p:cNvGrpSpPr/>
          <p:nvPr/>
        </p:nvGrpSpPr>
        <p:grpSpPr>
          <a:xfrm>
            <a:off x="1447920" y="3733920"/>
            <a:ext cx="1068120" cy="856800"/>
            <a:chOff x="1447920" y="3733920"/>
            <a:chExt cx="1068120" cy="856800"/>
          </a:xfrm>
        </p:grpSpPr>
        <p:sp>
          <p:nvSpPr>
            <p:cNvPr id="1140" name="CustomShape 64"/>
            <p:cNvSpPr/>
            <p:nvPr/>
          </p:nvSpPr>
          <p:spPr>
            <a:xfrm flipH="1">
              <a:off x="1447920" y="39859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41" name="CustomShape 65"/>
            <p:cNvSpPr/>
            <p:nvPr/>
          </p:nvSpPr>
          <p:spPr>
            <a:xfrm flipH="1">
              <a:off x="1691640" y="3834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42" name="CustomShape 66"/>
            <p:cNvSpPr/>
            <p:nvPr/>
          </p:nvSpPr>
          <p:spPr>
            <a:xfrm flipH="1">
              <a:off x="1953720" y="37339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43" name="CustomShape 67"/>
            <p:cNvSpPr/>
            <p:nvPr/>
          </p:nvSpPr>
          <p:spPr>
            <a:xfrm flipH="1">
              <a:off x="1504080" y="37339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44" name="CustomShape 68"/>
            <p:cNvSpPr/>
            <p:nvPr/>
          </p:nvSpPr>
          <p:spPr>
            <a:xfrm flipH="1">
              <a:off x="1840680" y="38347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45" name="CustomShape 69"/>
            <p:cNvSpPr/>
            <p:nvPr/>
          </p:nvSpPr>
          <p:spPr>
            <a:xfrm flipH="1">
              <a:off x="1504080" y="40867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46" name="CustomShape 70"/>
            <p:cNvSpPr/>
            <p:nvPr/>
          </p:nvSpPr>
          <p:spPr>
            <a:xfrm flipH="1">
              <a:off x="1841400" y="42379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47" name="CustomShape 71"/>
            <p:cNvSpPr/>
            <p:nvPr/>
          </p:nvSpPr>
          <p:spPr>
            <a:xfrm flipH="1">
              <a:off x="2066400" y="40867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48" name="CustomShape 72"/>
            <p:cNvSpPr/>
            <p:nvPr/>
          </p:nvSpPr>
          <p:spPr>
            <a:xfrm flipH="1">
              <a:off x="2291400" y="39355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Concurrent shared-memory computing</a:t>
            </a:r>
          </a:p>
        </p:txBody>
      </p:sp>
      <p:sp>
        <p:nvSpPr>
          <p:cNvPr id="310"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Consists of multiple threads – each a sequential program</a:t>
            </a: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That communicate by calling methods of objects in shared memory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Safe Boolean MRSW</a:t>
            </a:r>
          </a:p>
        </p:txBody>
      </p:sp>
      <p:sp>
        <p:nvSpPr>
          <p:cNvPr id="1150" name="CustomShape 2"/>
          <p:cNvSpPr/>
          <p:nvPr/>
        </p:nvSpPr>
        <p:spPr>
          <a:xfrm>
            <a:off x="3759120" y="1955880"/>
            <a:ext cx="711000" cy="479160"/>
          </a:xfrm>
          <a:prstGeom prst="cloudCallout">
            <a:avLst>
              <a:gd name="adj1" fmla="val 39287"/>
              <a:gd name="adj2" fmla="val 63245"/>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1</a:t>
            </a:r>
            <a:endParaRPr lang="en-US" sz="2400" b="0" strike="noStrike" spc="-1">
              <a:latin typeface="Arial"/>
            </a:endParaRPr>
          </a:p>
        </p:txBody>
      </p:sp>
      <p:sp>
        <p:nvSpPr>
          <p:cNvPr id="1151" name="CustomShape 3"/>
          <p:cNvSpPr/>
          <p:nvPr/>
        </p:nvSpPr>
        <p:spPr>
          <a:xfrm>
            <a:off x="4067280" y="30211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a:t>
            </a:r>
            <a:endParaRPr lang="en-US" sz="2400" b="0" strike="noStrike" spc="-1">
              <a:latin typeface="Arial"/>
            </a:endParaRPr>
          </a:p>
        </p:txBody>
      </p:sp>
      <p:sp>
        <p:nvSpPr>
          <p:cNvPr id="1152" name="CustomShape 4"/>
          <p:cNvSpPr/>
          <p:nvPr/>
        </p:nvSpPr>
        <p:spPr>
          <a:xfrm>
            <a:off x="5575320" y="2629080"/>
            <a:ext cx="711000" cy="479160"/>
          </a:xfrm>
          <a:prstGeom prst="cloudCallout">
            <a:avLst>
              <a:gd name="adj1" fmla="val -23213"/>
              <a:gd name="adj2" fmla="val 10827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1</a:t>
            </a:r>
            <a:endParaRPr lang="en-US" sz="2400" b="0" strike="noStrike" spc="-1">
              <a:latin typeface="Arial"/>
            </a:endParaRPr>
          </a:p>
        </p:txBody>
      </p:sp>
      <p:sp>
        <p:nvSpPr>
          <p:cNvPr id="1153" name="CustomShape 5"/>
          <p:cNvSpPr/>
          <p:nvPr/>
        </p:nvSpPr>
        <p:spPr>
          <a:xfrm>
            <a:off x="5311800" y="39481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a:t>
            </a:r>
            <a:endParaRPr lang="en-US" sz="2400" b="0" strike="noStrike" spc="-1">
              <a:latin typeface="Arial"/>
            </a:endParaRPr>
          </a:p>
        </p:txBody>
      </p:sp>
      <p:sp>
        <p:nvSpPr>
          <p:cNvPr id="1154" name="CustomShape 6"/>
          <p:cNvSpPr/>
          <p:nvPr/>
        </p:nvSpPr>
        <p:spPr>
          <a:xfrm>
            <a:off x="5067360" y="4635360"/>
            <a:ext cx="1891800" cy="580680"/>
          </a:xfrm>
          <a:prstGeom prst="cloudCallout">
            <a:avLst>
              <a:gd name="adj1" fmla="val -31208"/>
              <a:gd name="adj2" fmla="val 95903"/>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 or 1</a:t>
            </a:r>
            <a:endParaRPr lang="en-US" sz="2400" b="0" strike="noStrike" spc="-1">
              <a:latin typeface="Arial"/>
            </a:endParaRPr>
          </a:p>
        </p:txBody>
      </p:sp>
      <p:sp>
        <p:nvSpPr>
          <p:cNvPr id="1155" name="CustomShape 7"/>
          <p:cNvSpPr/>
          <p:nvPr/>
        </p:nvSpPr>
        <p:spPr>
          <a:xfrm>
            <a:off x="4613400" y="53323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1156" name="CustomShape 8"/>
          <p:cNvSpPr/>
          <p:nvPr/>
        </p:nvSpPr>
        <p:spPr>
          <a:xfrm>
            <a:off x="1650960" y="4762440"/>
            <a:ext cx="711000" cy="479160"/>
          </a:xfrm>
          <a:prstGeom prst="cloudCallout">
            <a:avLst>
              <a:gd name="adj1" fmla="val 58931"/>
              <a:gd name="adj2" fmla="val 95032"/>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1157" name="CustomShape 9"/>
          <p:cNvSpPr/>
          <p:nvPr/>
        </p:nvSpPr>
        <p:spPr>
          <a:xfrm>
            <a:off x="3102120" y="515448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1158" name="CustomShape 10"/>
          <p:cNvSpPr/>
          <p:nvPr/>
        </p:nvSpPr>
        <p:spPr>
          <a:xfrm>
            <a:off x="1193760" y="2895480"/>
            <a:ext cx="711000" cy="479160"/>
          </a:xfrm>
          <a:prstGeom prst="cloudCallout">
            <a:avLst>
              <a:gd name="adj1" fmla="val 58931"/>
              <a:gd name="adj2" fmla="val 102981"/>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0</a:t>
            </a:r>
            <a:endParaRPr lang="en-US" sz="2400" b="0" strike="noStrike" spc="-1">
              <a:latin typeface="Arial"/>
            </a:endParaRPr>
          </a:p>
        </p:txBody>
      </p:sp>
      <p:sp>
        <p:nvSpPr>
          <p:cNvPr id="1159" name="CustomShape 11"/>
          <p:cNvSpPr/>
          <p:nvPr/>
        </p:nvSpPr>
        <p:spPr>
          <a:xfrm>
            <a:off x="2746440" y="37195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0</a:t>
            </a:r>
            <a:endParaRPr lang="en-US" sz="2400" b="0" strike="noStrike" spc="-1">
              <a:latin typeface="Arial"/>
            </a:endParaRPr>
          </a:p>
        </p:txBody>
      </p:sp>
      <p:sp>
        <p:nvSpPr>
          <p:cNvPr id="1160" name="CustomShape 12"/>
          <p:cNvSpPr/>
          <p:nvPr/>
        </p:nvSpPr>
        <p:spPr>
          <a:xfrm>
            <a:off x="4613400" y="53323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a:t>
            </a:r>
            <a:endParaRPr lang="en-US" sz="2400" b="0" strike="noStrike" spc="-1">
              <a:latin typeface="Arial"/>
            </a:endParaRPr>
          </a:p>
        </p:txBody>
      </p:sp>
      <p:grpSp>
        <p:nvGrpSpPr>
          <p:cNvPr id="1161" name="Group 13"/>
          <p:cNvGrpSpPr/>
          <p:nvPr/>
        </p:nvGrpSpPr>
        <p:grpSpPr>
          <a:xfrm>
            <a:off x="3556080" y="3873600"/>
            <a:ext cx="1167840" cy="1536480"/>
            <a:chOff x="3556080" y="3873600"/>
            <a:chExt cx="1167840" cy="1536480"/>
          </a:xfrm>
        </p:grpSpPr>
        <p:grpSp>
          <p:nvGrpSpPr>
            <p:cNvPr id="1162" name="Group 14"/>
            <p:cNvGrpSpPr/>
            <p:nvPr/>
          </p:nvGrpSpPr>
          <p:grpSpPr>
            <a:xfrm>
              <a:off x="3556080" y="3873600"/>
              <a:ext cx="1167840" cy="1536480"/>
              <a:chOff x="3556080" y="3873600"/>
              <a:chExt cx="1167840" cy="1536480"/>
            </a:xfrm>
          </p:grpSpPr>
          <p:sp>
            <p:nvSpPr>
              <p:cNvPr id="1163" name="CustomShape 15"/>
              <p:cNvSpPr/>
              <p:nvPr/>
            </p:nvSpPr>
            <p:spPr>
              <a:xfrm>
                <a:off x="4336920" y="4210200"/>
                <a:ext cx="145800" cy="304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64" name="CustomShape 16"/>
              <p:cNvSpPr/>
              <p:nvPr/>
            </p:nvSpPr>
            <p:spPr>
              <a:xfrm>
                <a:off x="4125960" y="4008600"/>
                <a:ext cx="145800" cy="4694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65" name="CustomShape 17"/>
              <p:cNvSpPr/>
              <p:nvPr/>
            </p:nvSpPr>
            <p:spPr>
              <a:xfrm>
                <a:off x="3897360" y="3873600"/>
                <a:ext cx="145800" cy="402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66" name="CustomShape 18"/>
              <p:cNvSpPr/>
              <p:nvPr/>
            </p:nvSpPr>
            <p:spPr>
              <a:xfrm>
                <a:off x="3632040" y="3873600"/>
                <a:ext cx="801360" cy="74880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67" name="CustomShape 19"/>
              <p:cNvSpPr/>
              <p:nvPr/>
            </p:nvSpPr>
            <p:spPr>
              <a:xfrm>
                <a:off x="3641760" y="4008600"/>
                <a:ext cx="499680" cy="7934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68" name="CustomShape 20"/>
              <p:cNvSpPr/>
              <p:nvPr/>
            </p:nvSpPr>
            <p:spPr>
              <a:xfrm>
                <a:off x="4125960" y="4343400"/>
                <a:ext cx="307440" cy="45828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169" name="CustomShape 21"/>
              <p:cNvSpPr/>
              <p:nvPr/>
            </p:nvSpPr>
            <p:spPr>
              <a:xfrm>
                <a:off x="3897360" y="4546440"/>
                <a:ext cx="244080" cy="4694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70" name="CustomShape 22"/>
              <p:cNvSpPr/>
              <p:nvPr/>
            </p:nvSpPr>
            <p:spPr>
              <a:xfrm>
                <a:off x="3701880" y="4343400"/>
                <a:ext cx="24408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71" name="CustomShape 23"/>
              <p:cNvSpPr/>
              <p:nvPr/>
            </p:nvSpPr>
            <p:spPr>
              <a:xfrm>
                <a:off x="3556080" y="4141800"/>
                <a:ext cx="19476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72" name="CustomShape 24"/>
              <p:cNvSpPr/>
              <p:nvPr/>
            </p:nvSpPr>
            <p:spPr>
              <a:xfrm>
                <a:off x="4444920" y="4140360"/>
                <a:ext cx="279000" cy="126972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173" name="CustomShape 25"/>
            <p:cNvSpPr/>
            <p:nvPr/>
          </p:nvSpPr>
          <p:spPr>
            <a:xfrm>
              <a:off x="4394160" y="4076640"/>
              <a:ext cx="190080" cy="12672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grpSp>
        <p:nvGrpSpPr>
          <p:cNvPr id="1174" name="Group 26"/>
          <p:cNvGrpSpPr/>
          <p:nvPr/>
        </p:nvGrpSpPr>
        <p:grpSpPr>
          <a:xfrm>
            <a:off x="4367160" y="2300400"/>
            <a:ext cx="1068120" cy="856800"/>
            <a:chOff x="4367160" y="2300400"/>
            <a:chExt cx="1068120" cy="856800"/>
          </a:xfrm>
        </p:grpSpPr>
        <p:sp>
          <p:nvSpPr>
            <p:cNvPr id="1175" name="CustomShape 27"/>
            <p:cNvSpPr/>
            <p:nvPr/>
          </p:nvSpPr>
          <p:spPr>
            <a:xfrm flipH="1">
              <a:off x="4367160" y="25524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76" name="CustomShape 28"/>
            <p:cNvSpPr/>
            <p:nvPr/>
          </p:nvSpPr>
          <p:spPr>
            <a:xfrm flipH="1">
              <a:off x="4610880" y="24012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77" name="CustomShape 29"/>
            <p:cNvSpPr/>
            <p:nvPr/>
          </p:nvSpPr>
          <p:spPr>
            <a:xfrm flipH="1">
              <a:off x="4873320" y="230040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78" name="CustomShape 30"/>
            <p:cNvSpPr/>
            <p:nvPr/>
          </p:nvSpPr>
          <p:spPr>
            <a:xfrm flipH="1">
              <a:off x="4423320" y="230040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79" name="CustomShape 31"/>
            <p:cNvSpPr/>
            <p:nvPr/>
          </p:nvSpPr>
          <p:spPr>
            <a:xfrm flipH="1">
              <a:off x="4760280" y="240120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80" name="CustomShape 32"/>
            <p:cNvSpPr/>
            <p:nvPr/>
          </p:nvSpPr>
          <p:spPr>
            <a:xfrm flipH="1">
              <a:off x="4423320" y="265320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81" name="CustomShape 33"/>
            <p:cNvSpPr/>
            <p:nvPr/>
          </p:nvSpPr>
          <p:spPr>
            <a:xfrm flipH="1">
              <a:off x="4761000" y="280440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82" name="CustomShape 34"/>
            <p:cNvSpPr/>
            <p:nvPr/>
          </p:nvSpPr>
          <p:spPr>
            <a:xfrm flipH="1">
              <a:off x="4985640" y="265320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83" name="CustomShape 35"/>
            <p:cNvSpPr/>
            <p:nvPr/>
          </p:nvSpPr>
          <p:spPr>
            <a:xfrm flipH="1">
              <a:off x="5210640" y="250200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184" name="Group 36"/>
          <p:cNvGrpSpPr/>
          <p:nvPr/>
        </p:nvGrpSpPr>
        <p:grpSpPr>
          <a:xfrm>
            <a:off x="5791320" y="3276720"/>
            <a:ext cx="1068120" cy="856800"/>
            <a:chOff x="5791320" y="3276720"/>
            <a:chExt cx="1068120" cy="856800"/>
          </a:xfrm>
        </p:grpSpPr>
        <p:sp>
          <p:nvSpPr>
            <p:cNvPr id="1185" name="CustomShape 37"/>
            <p:cNvSpPr/>
            <p:nvPr/>
          </p:nvSpPr>
          <p:spPr>
            <a:xfrm flipH="1">
              <a:off x="5791320" y="3528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86" name="CustomShape 38"/>
            <p:cNvSpPr/>
            <p:nvPr/>
          </p:nvSpPr>
          <p:spPr>
            <a:xfrm flipH="1">
              <a:off x="6035040" y="33775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87" name="CustomShape 39"/>
            <p:cNvSpPr/>
            <p:nvPr/>
          </p:nvSpPr>
          <p:spPr>
            <a:xfrm flipH="1">
              <a:off x="6297120" y="32767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88" name="CustomShape 40"/>
            <p:cNvSpPr/>
            <p:nvPr/>
          </p:nvSpPr>
          <p:spPr>
            <a:xfrm flipH="1">
              <a:off x="5847480" y="32767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89" name="CustomShape 41"/>
            <p:cNvSpPr/>
            <p:nvPr/>
          </p:nvSpPr>
          <p:spPr>
            <a:xfrm flipH="1">
              <a:off x="6184080" y="33775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90" name="CustomShape 42"/>
            <p:cNvSpPr/>
            <p:nvPr/>
          </p:nvSpPr>
          <p:spPr>
            <a:xfrm flipH="1">
              <a:off x="5847480" y="36295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91" name="CustomShape 43"/>
            <p:cNvSpPr/>
            <p:nvPr/>
          </p:nvSpPr>
          <p:spPr>
            <a:xfrm flipH="1">
              <a:off x="6184800" y="37807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92" name="CustomShape 44"/>
            <p:cNvSpPr/>
            <p:nvPr/>
          </p:nvSpPr>
          <p:spPr>
            <a:xfrm flipH="1">
              <a:off x="6409800" y="36295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93" name="CustomShape 45"/>
            <p:cNvSpPr/>
            <p:nvPr/>
          </p:nvSpPr>
          <p:spPr>
            <a:xfrm flipH="1">
              <a:off x="6634800" y="34783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194" name="Group 46"/>
          <p:cNvGrpSpPr/>
          <p:nvPr/>
        </p:nvGrpSpPr>
        <p:grpSpPr>
          <a:xfrm>
            <a:off x="5257800" y="5410080"/>
            <a:ext cx="1068120" cy="857160"/>
            <a:chOff x="5257800" y="5410080"/>
            <a:chExt cx="1068120" cy="857160"/>
          </a:xfrm>
        </p:grpSpPr>
        <p:sp>
          <p:nvSpPr>
            <p:cNvPr id="1195" name="CustomShape 47"/>
            <p:cNvSpPr/>
            <p:nvPr/>
          </p:nvSpPr>
          <p:spPr>
            <a:xfrm flipH="1">
              <a:off x="5257800" y="566244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96" name="CustomShape 48"/>
            <p:cNvSpPr/>
            <p:nvPr/>
          </p:nvSpPr>
          <p:spPr>
            <a:xfrm flipH="1">
              <a:off x="5501520" y="551088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97" name="CustomShape 49"/>
            <p:cNvSpPr/>
            <p:nvPr/>
          </p:nvSpPr>
          <p:spPr>
            <a:xfrm flipH="1">
              <a:off x="5763960" y="541008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198" name="CustomShape 50"/>
            <p:cNvSpPr/>
            <p:nvPr/>
          </p:nvSpPr>
          <p:spPr>
            <a:xfrm flipH="1">
              <a:off x="5313960" y="541008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199" name="CustomShape 51"/>
            <p:cNvSpPr/>
            <p:nvPr/>
          </p:nvSpPr>
          <p:spPr>
            <a:xfrm flipH="1">
              <a:off x="5650560" y="551088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00" name="CustomShape 52"/>
            <p:cNvSpPr/>
            <p:nvPr/>
          </p:nvSpPr>
          <p:spPr>
            <a:xfrm flipH="1">
              <a:off x="5313960" y="576324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01" name="CustomShape 53"/>
            <p:cNvSpPr/>
            <p:nvPr/>
          </p:nvSpPr>
          <p:spPr>
            <a:xfrm flipH="1">
              <a:off x="5651280" y="591444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02" name="CustomShape 54"/>
            <p:cNvSpPr/>
            <p:nvPr/>
          </p:nvSpPr>
          <p:spPr>
            <a:xfrm flipH="1">
              <a:off x="5876280" y="576324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03" name="CustomShape 55"/>
            <p:cNvSpPr/>
            <p:nvPr/>
          </p:nvSpPr>
          <p:spPr>
            <a:xfrm flipH="1">
              <a:off x="6101280" y="561204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204" name="Group 56"/>
          <p:cNvGrpSpPr/>
          <p:nvPr/>
        </p:nvGrpSpPr>
        <p:grpSpPr>
          <a:xfrm>
            <a:off x="1981080" y="5562720"/>
            <a:ext cx="1068120" cy="856800"/>
            <a:chOff x="1981080" y="5562720"/>
            <a:chExt cx="1068120" cy="856800"/>
          </a:xfrm>
        </p:grpSpPr>
        <p:sp>
          <p:nvSpPr>
            <p:cNvPr id="1205" name="CustomShape 57"/>
            <p:cNvSpPr/>
            <p:nvPr/>
          </p:nvSpPr>
          <p:spPr>
            <a:xfrm flipH="1">
              <a:off x="1981080" y="5814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06" name="CustomShape 58"/>
            <p:cNvSpPr/>
            <p:nvPr/>
          </p:nvSpPr>
          <p:spPr>
            <a:xfrm flipH="1">
              <a:off x="2224800" y="56635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07" name="CustomShape 59"/>
            <p:cNvSpPr/>
            <p:nvPr/>
          </p:nvSpPr>
          <p:spPr>
            <a:xfrm flipH="1">
              <a:off x="2487240" y="55627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08" name="CustomShape 60"/>
            <p:cNvSpPr/>
            <p:nvPr/>
          </p:nvSpPr>
          <p:spPr>
            <a:xfrm flipH="1">
              <a:off x="2037600" y="55627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09" name="CustomShape 61"/>
            <p:cNvSpPr/>
            <p:nvPr/>
          </p:nvSpPr>
          <p:spPr>
            <a:xfrm flipH="1">
              <a:off x="2374200" y="56635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10" name="CustomShape 62"/>
            <p:cNvSpPr/>
            <p:nvPr/>
          </p:nvSpPr>
          <p:spPr>
            <a:xfrm flipH="1">
              <a:off x="2037600" y="59155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11" name="CustomShape 63"/>
            <p:cNvSpPr/>
            <p:nvPr/>
          </p:nvSpPr>
          <p:spPr>
            <a:xfrm flipH="1">
              <a:off x="2374920" y="60667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12" name="CustomShape 64"/>
            <p:cNvSpPr/>
            <p:nvPr/>
          </p:nvSpPr>
          <p:spPr>
            <a:xfrm flipH="1">
              <a:off x="2599920" y="59155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13" name="CustomShape 65"/>
            <p:cNvSpPr/>
            <p:nvPr/>
          </p:nvSpPr>
          <p:spPr>
            <a:xfrm flipH="1">
              <a:off x="2824560" y="57643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214" name="Group 66"/>
          <p:cNvGrpSpPr/>
          <p:nvPr/>
        </p:nvGrpSpPr>
        <p:grpSpPr>
          <a:xfrm>
            <a:off x="1447920" y="3733920"/>
            <a:ext cx="1068120" cy="856800"/>
            <a:chOff x="1447920" y="3733920"/>
            <a:chExt cx="1068120" cy="856800"/>
          </a:xfrm>
        </p:grpSpPr>
        <p:sp>
          <p:nvSpPr>
            <p:cNvPr id="1215" name="CustomShape 67"/>
            <p:cNvSpPr/>
            <p:nvPr/>
          </p:nvSpPr>
          <p:spPr>
            <a:xfrm flipH="1">
              <a:off x="1447920" y="39859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16" name="CustomShape 68"/>
            <p:cNvSpPr/>
            <p:nvPr/>
          </p:nvSpPr>
          <p:spPr>
            <a:xfrm flipH="1">
              <a:off x="1691640" y="3834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17" name="CustomShape 69"/>
            <p:cNvSpPr/>
            <p:nvPr/>
          </p:nvSpPr>
          <p:spPr>
            <a:xfrm flipH="1">
              <a:off x="1953720" y="37339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18" name="CustomShape 70"/>
            <p:cNvSpPr/>
            <p:nvPr/>
          </p:nvSpPr>
          <p:spPr>
            <a:xfrm flipH="1">
              <a:off x="1504080" y="37339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19" name="CustomShape 71"/>
            <p:cNvSpPr/>
            <p:nvPr/>
          </p:nvSpPr>
          <p:spPr>
            <a:xfrm flipH="1">
              <a:off x="1840680" y="38347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20" name="CustomShape 72"/>
            <p:cNvSpPr/>
            <p:nvPr/>
          </p:nvSpPr>
          <p:spPr>
            <a:xfrm flipH="1">
              <a:off x="1504080" y="40867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21" name="CustomShape 73"/>
            <p:cNvSpPr/>
            <p:nvPr/>
          </p:nvSpPr>
          <p:spPr>
            <a:xfrm flipH="1">
              <a:off x="1841400" y="42379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22" name="CustomShape 74"/>
            <p:cNvSpPr/>
            <p:nvPr/>
          </p:nvSpPr>
          <p:spPr>
            <a:xfrm flipH="1">
              <a:off x="2066400" y="40867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23" name="CustomShape 75"/>
            <p:cNvSpPr/>
            <p:nvPr/>
          </p:nvSpPr>
          <p:spPr>
            <a:xfrm flipH="1">
              <a:off x="2291400" y="39355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Safe Boolean MRSW</a:t>
            </a:r>
          </a:p>
        </p:txBody>
      </p:sp>
      <p:sp>
        <p:nvSpPr>
          <p:cNvPr id="1225" name="CustomShape 2"/>
          <p:cNvSpPr/>
          <p:nvPr/>
        </p:nvSpPr>
        <p:spPr>
          <a:xfrm>
            <a:off x="3759120" y="1955880"/>
            <a:ext cx="711000" cy="479160"/>
          </a:xfrm>
          <a:prstGeom prst="cloudCallout">
            <a:avLst>
              <a:gd name="adj1" fmla="val 39287"/>
              <a:gd name="adj2" fmla="val 63245"/>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1</a:t>
            </a:r>
            <a:endParaRPr lang="en-US" sz="2400" b="0" strike="noStrike" spc="-1">
              <a:latin typeface="Arial"/>
            </a:endParaRPr>
          </a:p>
        </p:txBody>
      </p:sp>
      <p:sp>
        <p:nvSpPr>
          <p:cNvPr id="1226" name="CustomShape 3"/>
          <p:cNvSpPr/>
          <p:nvPr/>
        </p:nvSpPr>
        <p:spPr>
          <a:xfrm>
            <a:off x="4067280" y="30211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dirty="0">
                <a:solidFill>
                  <a:srgbClr val="0000FF"/>
                </a:solidFill>
                <a:latin typeface="Comic Sans MS"/>
              </a:rPr>
              <a:t>1</a:t>
            </a:r>
            <a:endParaRPr lang="en-US" sz="2400" b="0" strike="noStrike" spc="-1" dirty="0">
              <a:latin typeface="Arial"/>
            </a:endParaRPr>
          </a:p>
        </p:txBody>
      </p:sp>
      <p:sp>
        <p:nvSpPr>
          <p:cNvPr id="1227" name="CustomShape 4"/>
          <p:cNvSpPr/>
          <p:nvPr/>
        </p:nvSpPr>
        <p:spPr>
          <a:xfrm>
            <a:off x="5575320" y="2629080"/>
            <a:ext cx="711000" cy="479160"/>
          </a:xfrm>
          <a:prstGeom prst="cloudCallout">
            <a:avLst>
              <a:gd name="adj1" fmla="val -23213"/>
              <a:gd name="adj2" fmla="val 10827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1</a:t>
            </a:r>
            <a:endParaRPr lang="en-US" sz="2400" b="0" strike="noStrike" spc="-1">
              <a:latin typeface="Arial"/>
            </a:endParaRPr>
          </a:p>
        </p:txBody>
      </p:sp>
      <p:sp>
        <p:nvSpPr>
          <p:cNvPr id="1228" name="CustomShape 5"/>
          <p:cNvSpPr/>
          <p:nvPr/>
        </p:nvSpPr>
        <p:spPr>
          <a:xfrm>
            <a:off x="5311800" y="39481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a:t>
            </a:r>
            <a:endParaRPr lang="en-US" sz="2400" b="0" strike="noStrike" spc="-1">
              <a:latin typeface="Arial"/>
            </a:endParaRPr>
          </a:p>
        </p:txBody>
      </p:sp>
      <p:sp>
        <p:nvSpPr>
          <p:cNvPr id="1229" name="CustomShape 6"/>
          <p:cNvSpPr/>
          <p:nvPr/>
        </p:nvSpPr>
        <p:spPr>
          <a:xfrm>
            <a:off x="4613400" y="53323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a:t>
            </a:r>
            <a:endParaRPr lang="en-US" sz="2400" b="0" strike="noStrike" spc="-1">
              <a:latin typeface="Arial"/>
            </a:endParaRPr>
          </a:p>
        </p:txBody>
      </p:sp>
      <p:sp>
        <p:nvSpPr>
          <p:cNvPr id="1230" name="CustomShape 7"/>
          <p:cNvSpPr/>
          <p:nvPr/>
        </p:nvSpPr>
        <p:spPr>
          <a:xfrm>
            <a:off x="1650960" y="4762440"/>
            <a:ext cx="711000" cy="479160"/>
          </a:xfrm>
          <a:prstGeom prst="cloudCallout">
            <a:avLst>
              <a:gd name="adj1" fmla="val 58931"/>
              <a:gd name="adj2" fmla="val 95032"/>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1</a:t>
            </a:r>
            <a:endParaRPr lang="en-US" sz="2400" b="0" strike="noStrike" spc="-1">
              <a:latin typeface="Arial"/>
            </a:endParaRPr>
          </a:p>
        </p:txBody>
      </p:sp>
      <p:sp>
        <p:nvSpPr>
          <p:cNvPr id="1231" name="CustomShape 8"/>
          <p:cNvSpPr/>
          <p:nvPr/>
        </p:nvSpPr>
        <p:spPr>
          <a:xfrm>
            <a:off x="3102120" y="515448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dirty="0">
                <a:solidFill>
                  <a:srgbClr val="0000FF"/>
                </a:solidFill>
                <a:latin typeface="Comic Sans MS"/>
              </a:rPr>
              <a:t>1</a:t>
            </a:r>
            <a:endParaRPr lang="en-US" sz="2400" b="0" strike="noStrike" spc="-1" dirty="0">
              <a:latin typeface="Arial"/>
            </a:endParaRPr>
          </a:p>
        </p:txBody>
      </p:sp>
      <p:sp>
        <p:nvSpPr>
          <p:cNvPr id="1232" name="CustomShape 9"/>
          <p:cNvSpPr/>
          <p:nvPr/>
        </p:nvSpPr>
        <p:spPr>
          <a:xfrm>
            <a:off x="1193760" y="2895480"/>
            <a:ext cx="711000" cy="479160"/>
          </a:xfrm>
          <a:prstGeom prst="cloudCallout">
            <a:avLst>
              <a:gd name="adj1" fmla="val 58931"/>
              <a:gd name="adj2" fmla="val 102981"/>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1</a:t>
            </a:r>
            <a:endParaRPr lang="en-US" sz="2400" b="0" strike="noStrike" spc="-1">
              <a:latin typeface="Arial"/>
            </a:endParaRPr>
          </a:p>
        </p:txBody>
      </p:sp>
      <p:sp>
        <p:nvSpPr>
          <p:cNvPr id="1233" name="CustomShape 10"/>
          <p:cNvSpPr/>
          <p:nvPr/>
        </p:nvSpPr>
        <p:spPr>
          <a:xfrm>
            <a:off x="2746440" y="3719520"/>
            <a:ext cx="34740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a:t>
            </a:r>
            <a:endParaRPr lang="en-US" sz="2400" b="0" strike="noStrike" spc="-1">
              <a:latin typeface="Arial"/>
            </a:endParaRPr>
          </a:p>
        </p:txBody>
      </p:sp>
      <p:sp>
        <p:nvSpPr>
          <p:cNvPr id="1234" name="CustomShape 11"/>
          <p:cNvSpPr/>
          <p:nvPr/>
        </p:nvSpPr>
        <p:spPr>
          <a:xfrm>
            <a:off x="4336920" y="4210200"/>
            <a:ext cx="145800" cy="304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35" name="CustomShape 12"/>
          <p:cNvSpPr/>
          <p:nvPr/>
        </p:nvSpPr>
        <p:spPr>
          <a:xfrm>
            <a:off x="4125960" y="4008600"/>
            <a:ext cx="145800" cy="4694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36" name="CustomShape 13"/>
          <p:cNvSpPr/>
          <p:nvPr/>
        </p:nvSpPr>
        <p:spPr>
          <a:xfrm>
            <a:off x="3897360" y="3873600"/>
            <a:ext cx="145800" cy="402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37" name="CustomShape 14"/>
          <p:cNvSpPr/>
          <p:nvPr/>
        </p:nvSpPr>
        <p:spPr>
          <a:xfrm>
            <a:off x="3632040" y="3873600"/>
            <a:ext cx="801360" cy="74880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238" name="CustomShape 15"/>
          <p:cNvSpPr/>
          <p:nvPr/>
        </p:nvSpPr>
        <p:spPr>
          <a:xfrm>
            <a:off x="3641760" y="4008600"/>
            <a:ext cx="499680" cy="7934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239" name="CustomShape 16"/>
          <p:cNvSpPr/>
          <p:nvPr/>
        </p:nvSpPr>
        <p:spPr>
          <a:xfrm>
            <a:off x="4125960" y="4343400"/>
            <a:ext cx="307440" cy="45828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240" name="CustomShape 17"/>
          <p:cNvSpPr/>
          <p:nvPr/>
        </p:nvSpPr>
        <p:spPr>
          <a:xfrm>
            <a:off x="3897360" y="4546440"/>
            <a:ext cx="244080" cy="4694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41" name="CustomShape 18"/>
          <p:cNvSpPr/>
          <p:nvPr/>
        </p:nvSpPr>
        <p:spPr>
          <a:xfrm>
            <a:off x="3701880" y="4343400"/>
            <a:ext cx="24408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42" name="CustomShape 19"/>
          <p:cNvSpPr/>
          <p:nvPr/>
        </p:nvSpPr>
        <p:spPr>
          <a:xfrm>
            <a:off x="3556080" y="4141800"/>
            <a:ext cx="19476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43" name="CustomShape 20"/>
          <p:cNvSpPr/>
          <p:nvPr/>
        </p:nvSpPr>
        <p:spPr>
          <a:xfrm>
            <a:off x="5969160" y="4317840"/>
            <a:ext cx="711000" cy="479160"/>
          </a:xfrm>
          <a:prstGeom prst="cloudCallout">
            <a:avLst>
              <a:gd name="adj1" fmla="val -23213"/>
              <a:gd name="adj2" fmla="val 10827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1</a:t>
            </a:r>
            <a:endParaRPr lang="en-US" sz="2400" b="0" strike="noStrike" spc="-1">
              <a:latin typeface="Arial"/>
            </a:endParaRPr>
          </a:p>
        </p:txBody>
      </p:sp>
      <p:sp>
        <p:nvSpPr>
          <p:cNvPr id="1244" name="CustomShape 21"/>
          <p:cNvSpPr/>
          <p:nvPr/>
        </p:nvSpPr>
        <p:spPr>
          <a:xfrm>
            <a:off x="1968480" y="2730600"/>
            <a:ext cx="1993680" cy="669600"/>
          </a:xfrm>
          <a:prstGeom prst="cloudCallout">
            <a:avLst>
              <a:gd name="adj1" fmla="val 33440"/>
              <a:gd name="adj2" fmla="val 97394"/>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FF3300"/>
                </a:solidFill>
                <a:latin typeface="Comic Sans MS"/>
              </a:rPr>
              <a:t>Whew!</a:t>
            </a:r>
            <a:endParaRPr lang="en-US" sz="2400" b="0" strike="noStrike" spc="-1">
              <a:latin typeface="Arial"/>
            </a:endParaRPr>
          </a:p>
        </p:txBody>
      </p:sp>
      <p:grpSp>
        <p:nvGrpSpPr>
          <p:cNvPr id="1245" name="Group 22"/>
          <p:cNvGrpSpPr/>
          <p:nvPr/>
        </p:nvGrpSpPr>
        <p:grpSpPr>
          <a:xfrm>
            <a:off x="4367160" y="2300400"/>
            <a:ext cx="1068120" cy="856800"/>
            <a:chOff x="4367160" y="2300400"/>
            <a:chExt cx="1068120" cy="856800"/>
          </a:xfrm>
        </p:grpSpPr>
        <p:sp>
          <p:nvSpPr>
            <p:cNvPr id="1246" name="CustomShape 23"/>
            <p:cNvSpPr/>
            <p:nvPr/>
          </p:nvSpPr>
          <p:spPr>
            <a:xfrm flipH="1">
              <a:off x="4367160" y="25524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47" name="CustomShape 24"/>
            <p:cNvSpPr/>
            <p:nvPr/>
          </p:nvSpPr>
          <p:spPr>
            <a:xfrm flipH="1">
              <a:off x="4610880" y="24012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48" name="CustomShape 25"/>
            <p:cNvSpPr/>
            <p:nvPr/>
          </p:nvSpPr>
          <p:spPr>
            <a:xfrm flipH="1">
              <a:off x="4873320" y="230040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49" name="CustomShape 26"/>
            <p:cNvSpPr/>
            <p:nvPr/>
          </p:nvSpPr>
          <p:spPr>
            <a:xfrm flipH="1">
              <a:off x="4423320" y="230040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50" name="CustomShape 27"/>
            <p:cNvSpPr/>
            <p:nvPr/>
          </p:nvSpPr>
          <p:spPr>
            <a:xfrm flipH="1">
              <a:off x="4760280" y="240120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51" name="CustomShape 28"/>
            <p:cNvSpPr/>
            <p:nvPr/>
          </p:nvSpPr>
          <p:spPr>
            <a:xfrm flipH="1">
              <a:off x="4423320" y="265320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52" name="CustomShape 29"/>
            <p:cNvSpPr/>
            <p:nvPr/>
          </p:nvSpPr>
          <p:spPr>
            <a:xfrm flipH="1">
              <a:off x="4761000" y="280440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53" name="CustomShape 30"/>
            <p:cNvSpPr/>
            <p:nvPr/>
          </p:nvSpPr>
          <p:spPr>
            <a:xfrm flipH="1">
              <a:off x="4985640" y="265320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54" name="CustomShape 31"/>
            <p:cNvSpPr/>
            <p:nvPr/>
          </p:nvSpPr>
          <p:spPr>
            <a:xfrm flipH="1">
              <a:off x="5210640" y="250200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255" name="Group 32"/>
          <p:cNvGrpSpPr/>
          <p:nvPr/>
        </p:nvGrpSpPr>
        <p:grpSpPr>
          <a:xfrm>
            <a:off x="5791320" y="3276720"/>
            <a:ext cx="1068120" cy="856800"/>
            <a:chOff x="5791320" y="3276720"/>
            <a:chExt cx="1068120" cy="856800"/>
          </a:xfrm>
        </p:grpSpPr>
        <p:sp>
          <p:nvSpPr>
            <p:cNvPr id="1256" name="CustomShape 33"/>
            <p:cNvSpPr/>
            <p:nvPr/>
          </p:nvSpPr>
          <p:spPr>
            <a:xfrm flipH="1">
              <a:off x="5791320" y="3528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57" name="CustomShape 34"/>
            <p:cNvSpPr/>
            <p:nvPr/>
          </p:nvSpPr>
          <p:spPr>
            <a:xfrm flipH="1">
              <a:off x="6035040" y="33775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58" name="CustomShape 35"/>
            <p:cNvSpPr/>
            <p:nvPr/>
          </p:nvSpPr>
          <p:spPr>
            <a:xfrm flipH="1">
              <a:off x="6297120" y="32767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59" name="CustomShape 36"/>
            <p:cNvSpPr/>
            <p:nvPr/>
          </p:nvSpPr>
          <p:spPr>
            <a:xfrm flipH="1">
              <a:off x="5847480" y="32767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60" name="CustomShape 37"/>
            <p:cNvSpPr/>
            <p:nvPr/>
          </p:nvSpPr>
          <p:spPr>
            <a:xfrm flipH="1">
              <a:off x="6184080" y="33775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61" name="CustomShape 38"/>
            <p:cNvSpPr/>
            <p:nvPr/>
          </p:nvSpPr>
          <p:spPr>
            <a:xfrm flipH="1">
              <a:off x="5847480" y="36295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62" name="CustomShape 39"/>
            <p:cNvSpPr/>
            <p:nvPr/>
          </p:nvSpPr>
          <p:spPr>
            <a:xfrm flipH="1">
              <a:off x="6184800" y="37807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63" name="CustomShape 40"/>
            <p:cNvSpPr/>
            <p:nvPr/>
          </p:nvSpPr>
          <p:spPr>
            <a:xfrm flipH="1">
              <a:off x="6409800" y="36295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64" name="CustomShape 41"/>
            <p:cNvSpPr/>
            <p:nvPr/>
          </p:nvSpPr>
          <p:spPr>
            <a:xfrm flipH="1">
              <a:off x="6634800" y="34783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265" name="Group 42"/>
          <p:cNvGrpSpPr/>
          <p:nvPr/>
        </p:nvGrpSpPr>
        <p:grpSpPr>
          <a:xfrm>
            <a:off x="5257800" y="5410080"/>
            <a:ext cx="1068120" cy="857160"/>
            <a:chOff x="5257800" y="5410080"/>
            <a:chExt cx="1068120" cy="857160"/>
          </a:xfrm>
        </p:grpSpPr>
        <p:sp>
          <p:nvSpPr>
            <p:cNvPr id="1266" name="CustomShape 43"/>
            <p:cNvSpPr/>
            <p:nvPr/>
          </p:nvSpPr>
          <p:spPr>
            <a:xfrm flipH="1">
              <a:off x="5257800" y="566244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67" name="CustomShape 44"/>
            <p:cNvSpPr/>
            <p:nvPr/>
          </p:nvSpPr>
          <p:spPr>
            <a:xfrm flipH="1">
              <a:off x="5501520" y="551088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68" name="CustomShape 45"/>
            <p:cNvSpPr/>
            <p:nvPr/>
          </p:nvSpPr>
          <p:spPr>
            <a:xfrm flipH="1">
              <a:off x="5763960" y="541008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69" name="CustomShape 46"/>
            <p:cNvSpPr/>
            <p:nvPr/>
          </p:nvSpPr>
          <p:spPr>
            <a:xfrm flipH="1">
              <a:off x="5313960" y="541008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70" name="CustomShape 47"/>
            <p:cNvSpPr/>
            <p:nvPr/>
          </p:nvSpPr>
          <p:spPr>
            <a:xfrm flipH="1">
              <a:off x="5650560" y="551088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71" name="CustomShape 48"/>
            <p:cNvSpPr/>
            <p:nvPr/>
          </p:nvSpPr>
          <p:spPr>
            <a:xfrm flipH="1">
              <a:off x="5313960" y="576324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72" name="CustomShape 49"/>
            <p:cNvSpPr/>
            <p:nvPr/>
          </p:nvSpPr>
          <p:spPr>
            <a:xfrm flipH="1">
              <a:off x="5651280" y="591444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73" name="CustomShape 50"/>
            <p:cNvSpPr/>
            <p:nvPr/>
          </p:nvSpPr>
          <p:spPr>
            <a:xfrm flipH="1">
              <a:off x="5876280" y="576324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74" name="CustomShape 51"/>
            <p:cNvSpPr/>
            <p:nvPr/>
          </p:nvSpPr>
          <p:spPr>
            <a:xfrm flipH="1">
              <a:off x="6101280" y="561204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275" name="Group 52"/>
          <p:cNvGrpSpPr/>
          <p:nvPr/>
        </p:nvGrpSpPr>
        <p:grpSpPr>
          <a:xfrm>
            <a:off x="1981080" y="5562720"/>
            <a:ext cx="1068120" cy="856800"/>
            <a:chOff x="1981080" y="5562720"/>
            <a:chExt cx="1068120" cy="856800"/>
          </a:xfrm>
        </p:grpSpPr>
        <p:sp>
          <p:nvSpPr>
            <p:cNvPr id="1276" name="CustomShape 53"/>
            <p:cNvSpPr/>
            <p:nvPr/>
          </p:nvSpPr>
          <p:spPr>
            <a:xfrm flipH="1">
              <a:off x="1981080" y="5814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77" name="CustomShape 54"/>
            <p:cNvSpPr/>
            <p:nvPr/>
          </p:nvSpPr>
          <p:spPr>
            <a:xfrm flipH="1">
              <a:off x="2224800" y="56635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78" name="CustomShape 55"/>
            <p:cNvSpPr/>
            <p:nvPr/>
          </p:nvSpPr>
          <p:spPr>
            <a:xfrm flipH="1">
              <a:off x="2487240" y="55627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79" name="CustomShape 56"/>
            <p:cNvSpPr/>
            <p:nvPr/>
          </p:nvSpPr>
          <p:spPr>
            <a:xfrm flipH="1">
              <a:off x="2037600" y="55627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80" name="CustomShape 57"/>
            <p:cNvSpPr/>
            <p:nvPr/>
          </p:nvSpPr>
          <p:spPr>
            <a:xfrm flipH="1">
              <a:off x="2374200" y="56635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81" name="CustomShape 58"/>
            <p:cNvSpPr/>
            <p:nvPr/>
          </p:nvSpPr>
          <p:spPr>
            <a:xfrm flipH="1">
              <a:off x="2037600" y="59155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82" name="CustomShape 59"/>
            <p:cNvSpPr/>
            <p:nvPr/>
          </p:nvSpPr>
          <p:spPr>
            <a:xfrm flipH="1">
              <a:off x="2374920" y="60667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83" name="CustomShape 60"/>
            <p:cNvSpPr/>
            <p:nvPr/>
          </p:nvSpPr>
          <p:spPr>
            <a:xfrm flipH="1">
              <a:off x="2599920" y="59155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84" name="CustomShape 61"/>
            <p:cNvSpPr/>
            <p:nvPr/>
          </p:nvSpPr>
          <p:spPr>
            <a:xfrm flipH="1">
              <a:off x="2824560" y="57643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285" name="Group 62"/>
          <p:cNvGrpSpPr/>
          <p:nvPr/>
        </p:nvGrpSpPr>
        <p:grpSpPr>
          <a:xfrm>
            <a:off x="1447920" y="3733920"/>
            <a:ext cx="1068120" cy="856800"/>
            <a:chOff x="1447920" y="3733920"/>
            <a:chExt cx="1068120" cy="856800"/>
          </a:xfrm>
        </p:grpSpPr>
        <p:sp>
          <p:nvSpPr>
            <p:cNvPr id="1286" name="CustomShape 63"/>
            <p:cNvSpPr/>
            <p:nvPr/>
          </p:nvSpPr>
          <p:spPr>
            <a:xfrm flipH="1">
              <a:off x="1447920" y="39859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87" name="CustomShape 64"/>
            <p:cNvSpPr/>
            <p:nvPr/>
          </p:nvSpPr>
          <p:spPr>
            <a:xfrm flipH="1">
              <a:off x="1691640" y="3834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88" name="CustomShape 65"/>
            <p:cNvSpPr/>
            <p:nvPr/>
          </p:nvSpPr>
          <p:spPr>
            <a:xfrm flipH="1">
              <a:off x="1953720" y="37339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89" name="CustomShape 66"/>
            <p:cNvSpPr/>
            <p:nvPr/>
          </p:nvSpPr>
          <p:spPr>
            <a:xfrm flipH="1">
              <a:off x="1504080" y="37339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90" name="CustomShape 67"/>
            <p:cNvSpPr/>
            <p:nvPr/>
          </p:nvSpPr>
          <p:spPr>
            <a:xfrm flipH="1">
              <a:off x="1840680" y="38347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91" name="CustomShape 68"/>
            <p:cNvSpPr/>
            <p:nvPr/>
          </p:nvSpPr>
          <p:spPr>
            <a:xfrm flipH="1">
              <a:off x="1504080" y="40867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292" name="CustomShape 69"/>
            <p:cNvSpPr/>
            <p:nvPr/>
          </p:nvSpPr>
          <p:spPr>
            <a:xfrm flipH="1">
              <a:off x="1841400" y="42379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93" name="CustomShape 70"/>
            <p:cNvSpPr/>
            <p:nvPr/>
          </p:nvSpPr>
          <p:spPr>
            <a:xfrm flipH="1">
              <a:off x="2066400" y="40867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294" name="CustomShape 71"/>
            <p:cNvSpPr/>
            <p:nvPr/>
          </p:nvSpPr>
          <p:spPr>
            <a:xfrm flipH="1">
              <a:off x="2291400" y="39355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Safe Boolean MRSW</a:t>
            </a:r>
          </a:p>
        </p:txBody>
      </p:sp>
      <p:sp>
        <p:nvSpPr>
          <p:cNvPr id="1296" name="TextShape 2"/>
          <p:cNvSpPr txBox="1"/>
          <p:nvPr/>
        </p:nvSpPr>
        <p:spPr>
          <a:xfrm>
            <a:off x="457200" y="1676520"/>
            <a:ext cx="8229240" cy="4876560"/>
          </a:xfrm>
          <a:prstGeom prst="rect">
            <a:avLst/>
          </a:prstGeom>
          <a:noFill/>
          <a:ln w="9360">
            <a:solidFill>
              <a:srgbClr val="000000"/>
            </a:solidFill>
            <a:miter/>
          </a:ln>
        </p:spPr>
        <p:txBody>
          <a:bodyPr>
            <a:noAutofit/>
          </a:bodyPr>
          <a:lstStyle/>
          <a:p>
            <a:pPr marL="343080" indent="-342720">
              <a:lnSpc>
                <a:spcPct val="80000"/>
              </a:lnSpc>
              <a:spcBef>
                <a:spcPts val="400"/>
              </a:spcBef>
              <a:tabLst>
                <a:tab pos="0" algn="l"/>
              </a:tabLst>
            </a:pPr>
            <a:r>
              <a:rPr lang="en-US" sz="2000" b="1" strike="noStrike" spc="-1" dirty="0">
                <a:solidFill>
                  <a:srgbClr val="000000"/>
                </a:solidFill>
                <a:latin typeface="Lucida Console"/>
              </a:rPr>
              <a:t>public class </a:t>
            </a:r>
            <a:r>
              <a:rPr lang="en-US" sz="2000" b="1" strike="noStrike" spc="-1" dirty="0" err="1">
                <a:solidFill>
                  <a:srgbClr val="000000"/>
                </a:solidFill>
                <a:latin typeface="Lucida Console"/>
              </a:rPr>
              <a:t>SafeBoolMRSWRegister</a:t>
            </a:r>
            <a:r>
              <a:rPr lang="en-US" sz="2000" b="1" strike="noStrike" spc="-1" dirty="0">
                <a:solidFill>
                  <a:srgbClr val="000000"/>
                </a:solidFill>
                <a:latin typeface="Lucida Console"/>
              </a:rPr>
              <a:t> implements Register&lt;</a:t>
            </a:r>
            <a:r>
              <a:rPr lang="en-US" sz="2000" b="1" strike="noStrike" spc="-1" dirty="0" err="1">
                <a:solidFill>
                  <a:srgbClr val="000000"/>
                </a:solidFill>
                <a:latin typeface="Lucida Console"/>
              </a:rPr>
              <a:t>boolean</a:t>
            </a:r>
            <a:r>
              <a:rPr lang="en-US" sz="2000" b="1" strike="noStrike" spc="-1" dirty="0">
                <a:solidFill>
                  <a:srgbClr val="000000"/>
                </a:solidFill>
                <a:latin typeface="Lucida Console"/>
              </a:rPr>
              <a:t>&gt; {</a:t>
            </a:r>
            <a:endParaRPr lang="en-US" sz="2000" b="0" strike="noStrike" spc="-1" dirty="0">
              <a:solidFill>
                <a:srgbClr val="000000"/>
              </a:solidFill>
              <a:latin typeface="Arial"/>
            </a:endParaRPr>
          </a:p>
          <a:p>
            <a:pPr marL="343080" indent="-342720">
              <a:lnSpc>
                <a:spcPct val="80000"/>
              </a:lnSpc>
              <a:spcBef>
                <a:spcPts val="400"/>
              </a:spcBef>
              <a:tabLst>
                <a:tab pos="0" algn="l"/>
              </a:tabLst>
            </a:pP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err="1">
                <a:solidFill>
                  <a:srgbClr val="000000"/>
                </a:solidFill>
                <a:latin typeface="Lucida Console"/>
              </a:rPr>
              <a:t>boolean</a:t>
            </a:r>
            <a:r>
              <a:rPr lang="en-US" sz="2000" b="1" strike="noStrike" spc="-1" dirty="0">
                <a:solidFill>
                  <a:srgbClr val="000000"/>
                </a:solidFill>
                <a:latin typeface="Lucida Console"/>
              </a:rPr>
              <a:t>[] </a:t>
            </a:r>
            <a:r>
              <a:rPr lang="en-US" sz="2000" b="1" strike="noStrike" spc="-1" dirty="0" err="1">
                <a:solidFill>
                  <a:srgbClr val="000000"/>
                </a:solidFill>
                <a:latin typeface="Lucida Console"/>
              </a:rPr>
              <a:t>s_table</a:t>
            </a:r>
            <a:r>
              <a:rPr lang="en-US" sz="2000" b="1" strike="noStrike" spc="-1" dirty="0">
                <a:solidFill>
                  <a:srgbClr val="000000"/>
                </a:solidFill>
                <a:latin typeface="Lucida Console"/>
              </a:rPr>
              <a:t>; //array of SRSW registers</a:t>
            </a:r>
            <a:endParaRPr lang="en-US" sz="2000" b="0" strike="noStrike" spc="-1" dirty="0">
              <a:solidFill>
                <a:srgbClr val="000000"/>
              </a:solidFill>
              <a:latin typeface="Arial"/>
            </a:endParaRPr>
          </a:p>
          <a:p>
            <a:pPr marL="343080" indent="-342720">
              <a:lnSpc>
                <a:spcPct val="80000"/>
              </a:lnSpc>
              <a:spcBef>
                <a:spcPts val="400"/>
              </a:spcBef>
              <a:tabLst>
                <a:tab pos="0" algn="l"/>
              </a:tabLst>
            </a:pP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public </a:t>
            </a:r>
            <a:r>
              <a:rPr lang="en-US" sz="2000" b="1" strike="noStrike" spc="-1" dirty="0" err="1">
                <a:solidFill>
                  <a:srgbClr val="000000"/>
                </a:solidFill>
                <a:latin typeface="Lucida Console"/>
              </a:rPr>
              <a:t>SafeBoolMRSWRegister</a:t>
            </a:r>
            <a:r>
              <a:rPr lang="en-US" sz="2000" b="1" strike="noStrike" spc="-1" dirty="0">
                <a:solidFill>
                  <a:srgbClr val="000000"/>
                </a:solidFill>
                <a:latin typeface="Lucida Console"/>
              </a:rPr>
              <a:t>(int capacity) {</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a:t>
            </a:r>
            <a:r>
              <a:rPr lang="en-US" sz="2000" b="1" strike="noStrike" spc="-1" dirty="0" err="1">
                <a:solidFill>
                  <a:srgbClr val="000000"/>
                </a:solidFill>
                <a:latin typeface="Lucida Console"/>
              </a:rPr>
              <a:t>s_table</a:t>
            </a:r>
            <a:r>
              <a:rPr lang="en-US" sz="2000" b="1" strike="noStrike" spc="-1" dirty="0">
                <a:solidFill>
                  <a:srgbClr val="000000"/>
                </a:solidFill>
                <a:latin typeface="Lucida Console"/>
              </a:rPr>
              <a:t> = new </a:t>
            </a:r>
            <a:r>
              <a:rPr lang="en-US" sz="2000" b="1" strike="noStrike" spc="-1" dirty="0" err="1">
                <a:solidFill>
                  <a:srgbClr val="000000"/>
                </a:solidFill>
                <a:latin typeface="Lucida Console"/>
              </a:rPr>
              <a:t>boolean</a:t>
            </a:r>
            <a:r>
              <a:rPr lang="en-US" sz="2000" b="1" strike="noStrike" spc="-1" dirty="0">
                <a:solidFill>
                  <a:srgbClr val="000000"/>
                </a:solidFill>
                <a:latin typeface="Lucida Console"/>
              </a:rPr>
              <a:t>[capacity];</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public </a:t>
            </a:r>
            <a:r>
              <a:rPr lang="en-US" sz="2000" b="1" strike="noStrike" spc="-1" dirty="0" err="1">
                <a:solidFill>
                  <a:srgbClr val="000000"/>
                </a:solidFill>
                <a:latin typeface="Lucida Console"/>
              </a:rPr>
              <a:t>boolean</a:t>
            </a:r>
            <a:r>
              <a:rPr lang="en-US" sz="2000" b="1" strike="noStrike" spc="-1" dirty="0">
                <a:solidFill>
                  <a:srgbClr val="000000"/>
                </a:solidFill>
                <a:latin typeface="Lucida Console"/>
              </a:rPr>
              <a:t> read() {</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return </a:t>
            </a:r>
            <a:r>
              <a:rPr lang="en-US" sz="2000" b="1" strike="noStrike" spc="-1" dirty="0" err="1">
                <a:solidFill>
                  <a:srgbClr val="000000"/>
                </a:solidFill>
                <a:latin typeface="Lucida Console"/>
              </a:rPr>
              <a:t>s_table</a:t>
            </a:r>
            <a:r>
              <a:rPr lang="en-US" sz="2000" b="1" strike="noStrike" spc="-1" dirty="0">
                <a:solidFill>
                  <a:srgbClr val="000000"/>
                </a:solidFill>
                <a:latin typeface="Lucida Console"/>
              </a:rPr>
              <a:t>[</a:t>
            </a:r>
            <a:r>
              <a:rPr lang="en-US" sz="2000" b="1" strike="noStrike" spc="-1" dirty="0" err="1">
                <a:solidFill>
                  <a:srgbClr val="000000"/>
                </a:solidFill>
                <a:latin typeface="Lucida Console"/>
              </a:rPr>
              <a:t>ThreadID.get</a:t>
            </a:r>
            <a:r>
              <a:rPr lang="en-US" sz="2000" b="1" strike="noStrike" spc="-1" dirty="0">
                <a:solidFill>
                  <a:srgbClr val="000000"/>
                </a:solidFill>
                <a:latin typeface="Lucida Console"/>
              </a:rPr>
              <a:t>()];</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public void write(</a:t>
            </a:r>
            <a:r>
              <a:rPr lang="en-US" sz="2000" b="1" strike="noStrike" spc="-1" dirty="0" err="1">
                <a:solidFill>
                  <a:srgbClr val="000000"/>
                </a:solidFill>
                <a:latin typeface="Lucida Console"/>
              </a:rPr>
              <a:t>boolean</a:t>
            </a:r>
            <a:r>
              <a:rPr lang="en-US" sz="2000" b="1" strike="noStrike" spc="-1" dirty="0">
                <a:solidFill>
                  <a:srgbClr val="000000"/>
                </a:solidFill>
                <a:latin typeface="Lucida Console"/>
              </a:rPr>
              <a:t> x) {</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for (int </a:t>
            </a:r>
            <a:r>
              <a:rPr lang="en-US" sz="2000" b="1" strike="noStrike" spc="-1" dirty="0" err="1">
                <a:solidFill>
                  <a:srgbClr val="000000"/>
                </a:solidFill>
                <a:latin typeface="Lucida Console"/>
              </a:rPr>
              <a:t>i</a:t>
            </a:r>
            <a:r>
              <a:rPr lang="en-US" sz="2000" b="1" strike="noStrike" spc="-1" dirty="0">
                <a:solidFill>
                  <a:srgbClr val="000000"/>
                </a:solidFill>
                <a:latin typeface="Lucida Console"/>
              </a:rPr>
              <a:t> = 0; I &lt; </a:t>
            </a:r>
            <a:r>
              <a:rPr lang="en-US" sz="2000" b="1" strike="noStrike" spc="-1" dirty="0" err="1">
                <a:solidFill>
                  <a:srgbClr val="000000"/>
                </a:solidFill>
                <a:latin typeface="Lucida Console"/>
              </a:rPr>
              <a:t>s_table.length</a:t>
            </a:r>
            <a:r>
              <a:rPr lang="en-US" sz="2000" b="1" strike="noStrike" spc="-1" dirty="0">
                <a:solidFill>
                  <a:srgbClr val="000000"/>
                </a:solidFill>
                <a:latin typeface="Lucida Console"/>
              </a:rPr>
              <a:t>; </a:t>
            </a:r>
            <a:r>
              <a:rPr lang="en-US" sz="2000" b="1" strike="noStrike" spc="-1" dirty="0" err="1">
                <a:solidFill>
                  <a:srgbClr val="000000"/>
                </a:solidFill>
                <a:latin typeface="Lucida Console"/>
              </a:rPr>
              <a:t>i</a:t>
            </a:r>
            <a:r>
              <a:rPr lang="en-US" sz="2000" b="1" strike="noStrike" spc="-1" dirty="0">
                <a:solidFill>
                  <a:srgbClr val="000000"/>
                </a:solidFill>
                <a:latin typeface="Lucida Console"/>
              </a:rPr>
              <a:t>++) </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a:t>
            </a:r>
            <a:r>
              <a:rPr lang="en-US" sz="2000" b="1" strike="noStrike" spc="-1" dirty="0" err="1">
                <a:solidFill>
                  <a:srgbClr val="000000"/>
                </a:solidFill>
                <a:latin typeface="Lucida Console"/>
              </a:rPr>
              <a:t>s_table</a:t>
            </a:r>
            <a:r>
              <a:rPr lang="en-US" sz="2000" b="1" strike="noStrike" spc="-1" dirty="0">
                <a:solidFill>
                  <a:srgbClr val="000000"/>
                </a:solidFill>
                <a:latin typeface="Lucida Console"/>
              </a:rPr>
              <a:t>[</a:t>
            </a:r>
            <a:r>
              <a:rPr lang="en-US" sz="2000" b="1" strike="noStrike" spc="-1" dirty="0" err="1">
                <a:solidFill>
                  <a:srgbClr val="000000"/>
                </a:solidFill>
                <a:latin typeface="Lucida Console"/>
              </a:rPr>
              <a:t>i</a:t>
            </a:r>
            <a:r>
              <a:rPr lang="en-US" sz="2000" b="1" strike="noStrike" spc="-1" dirty="0">
                <a:solidFill>
                  <a:srgbClr val="000000"/>
                </a:solidFill>
                <a:latin typeface="Lucida Console"/>
              </a:rPr>
              <a:t>] = x;</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a:t>
            </a:r>
            <a:endParaRPr lang="en-US" sz="2000" b="0" strike="noStrike" spc="-1" dirty="0">
              <a:solidFill>
                <a:srgbClr val="000000"/>
              </a:solidFill>
              <a:latin typeface="Arial"/>
            </a:endParaRPr>
          </a:p>
        </p:txBody>
      </p:sp>
      <p:sp>
        <p:nvSpPr>
          <p:cNvPr id="1297" name="CustomShape 3"/>
          <p:cNvSpPr/>
          <p:nvPr/>
        </p:nvSpPr>
        <p:spPr>
          <a:xfrm>
            <a:off x="-2288338" y="6286500"/>
            <a:ext cx="2971440" cy="533160"/>
          </a:xfrm>
          <a:prstGeom prst="wedgeRoundRectCallout">
            <a:avLst>
              <a:gd name="adj1" fmla="val 146796"/>
              <a:gd name="adj2" fmla="val 277977"/>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1298" name="CustomShape 4"/>
          <p:cNvSpPr/>
          <p:nvPr/>
        </p:nvSpPr>
        <p:spPr>
          <a:xfrm>
            <a:off x="8876191" y="4557371"/>
            <a:ext cx="2388960" cy="13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dirty="0">
                <a:solidFill>
                  <a:srgbClr val="FF0000"/>
                </a:solidFill>
                <a:latin typeface="Comic Sans MS"/>
              </a:rPr>
              <a:t>Each thread has own safe SRSW register</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297"/>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Safe Boolean MRSW</a:t>
            </a:r>
          </a:p>
        </p:txBody>
      </p:sp>
      <p:sp>
        <p:nvSpPr>
          <p:cNvPr id="1300" name="TextShape 2"/>
          <p:cNvSpPr txBox="1"/>
          <p:nvPr/>
        </p:nvSpPr>
        <p:spPr>
          <a:xfrm>
            <a:off x="457200" y="1676520"/>
            <a:ext cx="8229240" cy="4876560"/>
          </a:xfrm>
          <a:prstGeom prst="rect">
            <a:avLst/>
          </a:prstGeom>
          <a:noFill/>
          <a:ln w="9360">
            <a:solidFill>
              <a:srgbClr val="000000"/>
            </a:solidFill>
            <a:miter/>
          </a:ln>
        </p:spPr>
        <p:txBody>
          <a:bodyPr>
            <a:noAutofit/>
          </a:bodyPr>
          <a:lstStyle/>
          <a:p>
            <a:pPr marL="343080" indent="-342720">
              <a:lnSpc>
                <a:spcPct val="80000"/>
              </a:lnSpc>
              <a:spcBef>
                <a:spcPts val="400"/>
              </a:spcBef>
              <a:tabLst>
                <a:tab pos="0" algn="l"/>
              </a:tabLst>
            </a:pPr>
            <a:r>
              <a:rPr lang="en-US" sz="2000" b="1" strike="noStrike" spc="-1">
                <a:solidFill>
                  <a:srgbClr val="000000"/>
                </a:solidFill>
                <a:latin typeface="Lucida Console"/>
              </a:rPr>
              <a:t>public class SafeBoolMRSWRegister implements Register&lt;boolean&gt; {</a:t>
            </a:r>
            <a:endParaRPr lang="en-US" sz="2000" b="0" strike="noStrike" spc="-1">
              <a:solidFill>
                <a:srgbClr val="000000"/>
              </a:solidFill>
              <a:latin typeface="Arial"/>
            </a:endParaRPr>
          </a:p>
          <a:p>
            <a:pPr marL="343080" indent="-342720">
              <a:lnSpc>
                <a:spcPct val="80000"/>
              </a:lnSpc>
              <a:spcBef>
                <a:spcPts val="400"/>
              </a:spcBef>
              <a:tabLst>
                <a:tab pos="0" algn="l"/>
              </a:tabLst>
            </a:pPr>
            <a:endParaRPr lang="en-US" sz="2000" b="0" strike="noStrike" spc="-1">
              <a:solidFill>
                <a:srgbClr val="000000"/>
              </a:solidFill>
              <a:latin typeface="Arial"/>
            </a:endParaRPr>
          </a:p>
          <a:p>
            <a:pPr marL="343080" indent="-342720">
              <a:lnSpc>
                <a:spcPct val="80000"/>
              </a:lnSpc>
              <a:spcBef>
                <a:spcPts val="400"/>
              </a:spcBef>
              <a:tabLst>
                <a:tab pos="0" algn="l"/>
              </a:tabLst>
            </a:pPr>
            <a:r>
              <a:rPr lang="en-US" sz="2000" b="1" strike="noStrike" spc="-1">
                <a:solidFill>
                  <a:srgbClr val="000000"/>
                </a:solidFill>
                <a:latin typeface="Lucida Console"/>
              </a:rPr>
              <a:t>boolean[] s_table; //array of SRSW registers</a:t>
            </a:r>
            <a:endParaRPr lang="en-US" sz="2000" b="0" strike="noStrike" spc="-1">
              <a:solidFill>
                <a:srgbClr val="000000"/>
              </a:solidFill>
              <a:latin typeface="Arial"/>
            </a:endParaRPr>
          </a:p>
          <a:p>
            <a:pPr marL="343080" indent="-342720">
              <a:lnSpc>
                <a:spcPct val="80000"/>
              </a:lnSpc>
              <a:spcBef>
                <a:spcPts val="400"/>
              </a:spcBef>
              <a:tabLst>
                <a:tab pos="0" algn="l"/>
              </a:tabLst>
            </a:pPr>
            <a:endParaRPr lang="en-US" sz="2000" b="0" strike="noStrike" spc="-1">
              <a:solidFill>
                <a:srgbClr val="000000"/>
              </a:solidFill>
              <a:latin typeface="Arial"/>
            </a:endParaRPr>
          </a:p>
          <a:p>
            <a:pPr marL="343080" indent="-342720">
              <a:lnSpc>
                <a:spcPct val="80000"/>
              </a:lnSpc>
              <a:spcBef>
                <a:spcPts val="400"/>
              </a:spcBef>
              <a:tabLst>
                <a:tab pos="0" algn="l"/>
              </a:tabLst>
            </a:pPr>
            <a:r>
              <a:rPr lang="en-US" sz="2000" b="1" strike="noStrike" spc="-1">
                <a:solidFill>
                  <a:srgbClr val="000000"/>
                </a:solidFill>
                <a:latin typeface="Lucida Console"/>
              </a:rPr>
              <a:t>	public SafeBoolMRSWRegister(int capacity) {</a:t>
            </a:r>
            <a:endParaRPr lang="en-US" sz="2000" b="0" strike="noStrike" spc="-1">
              <a:solidFill>
                <a:srgbClr val="000000"/>
              </a:solidFill>
              <a:latin typeface="Arial"/>
            </a:endParaRPr>
          </a:p>
          <a:p>
            <a:pPr marL="343080" indent="-342720">
              <a:lnSpc>
                <a:spcPct val="80000"/>
              </a:lnSpc>
              <a:spcBef>
                <a:spcPts val="400"/>
              </a:spcBef>
              <a:tabLst>
                <a:tab pos="0" algn="l"/>
              </a:tabLst>
            </a:pPr>
            <a:r>
              <a:rPr lang="en-US" sz="2000" b="1" strike="noStrike" spc="-1">
                <a:solidFill>
                  <a:srgbClr val="000000"/>
                </a:solidFill>
                <a:latin typeface="Lucida Console"/>
              </a:rPr>
              <a:t>		s_table = new boolean[capacity];</a:t>
            </a:r>
            <a:endParaRPr lang="en-US" sz="2000" b="0" strike="noStrike" spc="-1">
              <a:solidFill>
                <a:srgbClr val="000000"/>
              </a:solidFill>
              <a:latin typeface="Arial"/>
            </a:endParaRPr>
          </a:p>
          <a:p>
            <a:pPr marL="343080" indent="-342720">
              <a:lnSpc>
                <a:spcPct val="80000"/>
              </a:lnSpc>
              <a:spcBef>
                <a:spcPts val="400"/>
              </a:spcBef>
              <a:tabLst>
                <a:tab pos="0" algn="l"/>
              </a:tabLst>
            </a:pPr>
            <a:r>
              <a:rPr lang="en-US" sz="2000" b="1" strike="noStrike" spc="-1">
                <a:solidFill>
                  <a:srgbClr val="000000"/>
                </a:solidFill>
                <a:latin typeface="Lucida Console"/>
              </a:rPr>
              <a:t>	}</a:t>
            </a:r>
            <a:endParaRPr lang="en-US" sz="2000" b="0" strike="noStrike" spc="-1">
              <a:solidFill>
                <a:srgbClr val="000000"/>
              </a:solidFill>
              <a:latin typeface="Arial"/>
            </a:endParaRPr>
          </a:p>
          <a:p>
            <a:pPr marL="343080" indent="-342720">
              <a:lnSpc>
                <a:spcPct val="80000"/>
              </a:lnSpc>
              <a:spcBef>
                <a:spcPts val="400"/>
              </a:spcBef>
              <a:tabLst>
                <a:tab pos="0" algn="l"/>
              </a:tabLst>
            </a:pPr>
            <a:r>
              <a:rPr lang="en-US" sz="2000" b="1" strike="noStrike" spc="-1">
                <a:solidFill>
                  <a:srgbClr val="000000"/>
                </a:solidFill>
                <a:latin typeface="Lucida Console"/>
              </a:rPr>
              <a:t>	public boolean read() {</a:t>
            </a:r>
            <a:endParaRPr lang="en-US" sz="2000" b="0" strike="noStrike" spc="-1">
              <a:solidFill>
                <a:srgbClr val="000000"/>
              </a:solidFill>
              <a:latin typeface="Arial"/>
            </a:endParaRPr>
          </a:p>
          <a:p>
            <a:pPr marL="343080" indent="-342720">
              <a:lnSpc>
                <a:spcPct val="80000"/>
              </a:lnSpc>
              <a:spcBef>
                <a:spcPts val="400"/>
              </a:spcBef>
              <a:tabLst>
                <a:tab pos="0" algn="l"/>
              </a:tabLst>
            </a:pPr>
            <a:r>
              <a:rPr lang="en-US" sz="2000" b="1" strike="noStrike" spc="-1">
                <a:solidFill>
                  <a:srgbClr val="000000"/>
                </a:solidFill>
                <a:latin typeface="Lucida Console"/>
              </a:rPr>
              <a:t>		return s_table[ThreadID.get()];</a:t>
            </a:r>
            <a:endParaRPr lang="en-US" sz="2000" b="0" strike="noStrike" spc="-1">
              <a:solidFill>
                <a:srgbClr val="000000"/>
              </a:solidFill>
              <a:latin typeface="Arial"/>
            </a:endParaRPr>
          </a:p>
          <a:p>
            <a:pPr marL="343080" indent="-342720">
              <a:lnSpc>
                <a:spcPct val="80000"/>
              </a:lnSpc>
              <a:spcBef>
                <a:spcPts val="400"/>
              </a:spcBef>
              <a:tabLst>
                <a:tab pos="0" algn="l"/>
              </a:tabLst>
            </a:pPr>
            <a:r>
              <a:rPr lang="en-US" sz="2000" b="1" strike="noStrike" spc="-1">
                <a:solidFill>
                  <a:srgbClr val="000000"/>
                </a:solidFill>
                <a:latin typeface="Lucida Console"/>
              </a:rPr>
              <a:t>	}</a:t>
            </a:r>
            <a:endParaRPr lang="en-US" sz="2000" b="0" strike="noStrike" spc="-1">
              <a:solidFill>
                <a:srgbClr val="000000"/>
              </a:solidFill>
              <a:latin typeface="Arial"/>
            </a:endParaRPr>
          </a:p>
          <a:p>
            <a:pPr marL="343080" indent="-342720">
              <a:lnSpc>
                <a:spcPct val="80000"/>
              </a:lnSpc>
              <a:spcBef>
                <a:spcPts val="400"/>
              </a:spcBef>
              <a:tabLst>
                <a:tab pos="0" algn="l"/>
              </a:tabLst>
            </a:pPr>
            <a:r>
              <a:rPr lang="en-US" sz="2000" b="1" strike="noStrike" spc="-1">
                <a:solidFill>
                  <a:srgbClr val="000000"/>
                </a:solidFill>
                <a:latin typeface="Lucida Console"/>
              </a:rPr>
              <a:t>	public void write(boolean x) {</a:t>
            </a:r>
            <a:endParaRPr lang="en-US" sz="2000" b="0" strike="noStrike" spc="-1">
              <a:solidFill>
                <a:srgbClr val="000000"/>
              </a:solidFill>
              <a:latin typeface="Arial"/>
            </a:endParaRPr>
          </a:p>
          <a:p>
            <a:pPr marL="343080" indent="-342720">
              <a:lnSpc>
                <a:spcPct val="80000"/>
              </a:lnSpc>
              <a:spcBef>
                <a:spcPts val="400"/>
              </a:spcBef>
              <a:tabLst>
                <a:tab pos="0" algn="l"/>
              </a:tabLst>
            </a:pPr>
            <a:r>
              <a:rPr lang="en-US" sz="2000" b="1" strike="noStrike" spc="-1">
                <a:solidFill>
                  <a:srgbClr val="000000"/>
                </a:solidFill>
                <a:latin typeface="Lucida Console"/>
              </a:rPr>
              <a:t>		for (int i = 0; I &lt; s_table.length; i++) </a:t>
            </a:r>
            <a:endParaRPr lang="en-US" sz="2000" b="0" strike="noStrike" spc="-1">
              <a:solidFill>
                <a:srgbClr val="000000"/>
              </a:solidFill>
              <a:latin typeface="Arial"/>
            </a:endParaRPr>
          </a:p>
          <a:p>
            <a:pPr marL="343080" indent="-342720">
              <a:lnSpc>
                <a:spcPct val="80000"/>
              </a:lnSpc>
              <a:spcBef>
                <a:spcPts val="400"/>
              </a:spcBef>
              <a:tabLst>
                <a:tab pos="0" algn="l"/>
              </a:tabLst>
            </a:pPr>
            <a:r>
              <a:rPr lang="en-US" sz="2000" b="1" strike="noStrike" spc="-1">
                <a:solidFill>
                  <a:srgbClr val="000000"/>
                </a:solidFill>
                <a:latin typeface="Lucida Console"/>
              </a:rPr>
              <a:t>			s_table[i] = x;</a:t>
            </a:r>
            <a:endParaRPr lang="en-US" sz="2000" b="0" strike="noStrike" spc="-1">
              <a:solidFill>
                <a:srgbClr val="000000"/>
              </a:solidFill>
              <a:latin typeface="Arial"/>
            </a:endParaRPr>
          </a:p>
          <a:p>
            <a:pPr marL="343080" indent="-342720">
              <a:lnSpc>
                <a:spcPct val="80000"/>
              </a:lnSpc>
              <a:spcBef>
                <a:spcPts val="400"/>
              </a:spcBef>
              <a:tabLst>
                <a:tab pos="0" algn="l"/>
              </a:tabLst>
            </a:pPr>
            <a:r>
              <a:rPr lang="en-US" sz="2000" b="1" strike="noStrike" spc="-1">
                <a:solidFill>
                  <a:srgbClr val="000000"/>
                </a:solidFill>
                <a:latin typeface="Lucida Console"/>
              </a:rPr>
              <a:t>	}</a:t>
            </a:r>
            <a:endParaRPr lang="en-US" sz="2000" b="0" strike="noStrike" spc="-1">
              <a:solidFill>
                <a:srgbClr val="000000"/>
              </a:solidFill>
              <a:latin typeface="Arial"/>
            </a:endParaRPr>
          </a:p>
          <a:p>
            <a:pPr marL="343080" indent="-342720">
              <a:lnSpc>
                <a:spcPct val="80000"/>
              </a:lnSpc>
              <a:spcBef>
                <a:spcPts val="400"/>
              </a:spcBef>
              <a:tabLst>
                <a:tab pos="0" algn="l"/>
              </a:tabLst>
            </a:pPr>
            <a:r>
              <a:rPr lang="en-US" sz="2000" b="1" strike="noStrike" spc="-1">
                <a:solidFill>
                  <a:srgbClr val="000000"/>
                </a:solidFill>
                <a:latin typeface="Lucida Console"/>
              </a:rPr>
              <a:t>}</a:t>
            </a:r>
            <a:endParaRPr lang="en-US" sz="2000" b="0" strike="noStrike" spc="-1">
              <a:solidFill>
                <a:srgbClr val="000000"/>
              </a:solidFill>
              <a:latin typeface="Arial"/>
            </a:endParaRPr>
          </a:p>
        </p:txBody>
      </p:sp>
      <p:sp>
        <p:nvSpPr>
          <p:cNvPr id="1301" name="CustomShape 3"/>
          <p:cNvSpPr/>
          <p:nvPr/>
        </p:nvSpPr>
        <p:spPr>
          <a:xfrm>
            <a:off x="1371600" y="5115870"/>
            <a:ext cx="6400440" cy="863280"/>
          </a:xfrm>
          <a:prstGeom prst="wedgeRoundRectCallout">
            <a:avLst>
              <a:gd name="adj1" fmla="val 32639"/>
              <a:gd name="adj2" fmla="val -93014"/>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1302" name="CustomShape 4"/>
          <p:cNvSpPr/>
          <p:nvPr/>
        </p:nvSpPr>
        <p:spPr>
          <a:xfrm>
            <a:off x="6019920" y="3429000"/>
            <a:ext cx="281916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Write each thread’s register one at a time</a:t>
            </a:r>
            <a:endParaRPr lang="en-US" sz="2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Safe Boolean MRSW</a:t>
            </a:r>
          </a:p>
        </p:txBody>
      </p:sp>
      <p:sp>
        <p:nvSpPr>
          <p:cNvPr id="1304" name="TextShape 2"/>
          <p:cNvSpPr txBox="1"/>
          <p:nvPr/>
        </p:nvSpPr>
        <p:spPr>
          <a:xfrm>
            <a:off x="457200" y="1676520"/>
            <a:ext cx="8229240" cy="4876560"/>
          </a:xfrm>
          <a:prstGeom prst="rect">
            <a:avLst/>
          </a:prstGeom>
          <a:noFill/>
          <a:ln w="9360">
            <a:solidFill>
              <a:srgbClr val="000000"/>
            </a:solidFill>
            <a:miter/>
          </a:ln>
        </p:spPr>
        <p:txBody>
          <a:bodyPr>
            <a:noAutofit/>
          </a:bodyPr>
          <a:lstStyle/>
          <a:p>
            <a:pPr marL="343080" indent="-342720">
              <a:lnSpc>
                <a:spcPct val="80000"/>
              </a:lnSpc>
              <a:spcBef>
                <a:spcPts val="400"/>
              </a:spcBef>
              <a:tabLst>
                <a:tab pos="0" algn="l"/>
              </a:tabLst>
            </a:pPr>
            <a:r>
              <a:rPr lang="en-US" sz="2000" b="1" strike="noStrike" spc="-1" dirty="0">
                <a:solidFill>
                  <a:srgbClr val="000000"/>
                </a:solidFill>
                <a:latin typeface="Lucida Console"/>
              </a:rPr>
              <a:t>public class </a:t>
            </a:r>
            <a:r>
              <a:rPr lang="en-US" sz="2000" b="1" strike="noStrike" spc="-1" dirty="0" err="1">
                <a:solidFill>
                  <a:srgbClr val="000000"/>
                </a:solidFill>
                <a:latin typeface="Lucida Console"/>
              </a:rPr>
              <a:t>SafeBoolMRSWRegister</a:t>
            </a:r>
            <a:r>
              <a:rPr lang="en-US" sz="2000" b="1" strike="noStrike" spc="-1" dirty="0">
                <a:solidFill>
                  <a:srgbClr val="000000"/>
                </a:solidFill>
                <a:latin typeface="Lucida Console"/>
              </a:rPr>
              <a:t> implements Register&lt;</a:t>
            </a:r>
            <a:r>
              <a:rPr lang="en-US" sz="2000" b="1" strike="noStrike" spc="-1" dirty="0" err="1">
                <a:solidFill>
                  <a:srgbClr val="000000"/>
                </a:solidFill>
                <a:latin typeface="Lucida Console"/>
              </a:rPr>
              <a:t>boolean</a:t>
            </a:r>
            <a:r>
              <a:rPr lang="en-US" sz="2000" b="1" strike="noStrike" spc="-1" dirty="0">
                <a:solidFill>
                  <a:srgbClr val="000000"/>
                </a:solidFill>
                <a:latin typeface="Lucida Console"/>
              </a:rPr>
              <a:t>&gt; {</a:t>
            </a:r>
            <a:endParaRPr lang="en-US" sz="2000" b="0" strike="noStrike" spc="-1" dirty="0">
              <a:solidFill>
                <a:srgbClr val="000000"/>
              </a:solidFill>
              <a:latin typeface="Arial"/>
            </a:endParaRPr>
          </a:p>
          <a:p>
            <a:pPr marL="343080" indent="-342720">
              <a:lnSpc>
                <a:spcPct val="80000"/>
              </a:lnSpc>
              <a:spcBef>
                <a:spcPts val="400"/>
              </a:spcBef>
              <a:tabLst>
                <a:tab pos="0" algn="l"/>
              </a:tabLst>
            </a:pP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err="1">
                <a:solidFill>
                  <a:srgbClr val="000000"/>
                </a:solidFill>
                <a:latin typeface="Lucida Console"/>
              </a:rPr>
              <a:t>boolean</a:t>
            </a:r>
            <a:r>
              <a:rPr lang="en-US" sz="2000" b="1" strike="noStrike" spc="-1" dirty="0">
                <a:solidFill>
                  <a:srgbClr val="000000"/>
                </a:solidFill>
                <a:latin typeface="Lucida Console"/>
              </a:rPr>
              <a:t>[] </a:t>
            </a:r>
            <a:r>
              <a:rPr lang="en-US" sz="2000" b="1" strike="noStrike" spc="-1" dirty="0" err="1">
                <a:solidFill>
                  <a:srgbClr val="000000"/>
                </a:solidFill>
                <a:latin typeface="Lucida Console"/>
              </a:rPr>
              <a:t>s_table</a:t>
            </a:r>
            <a:r>
              <a:rPr lang="en-US" sz="2000" b="1" strike="noStrike" spc="-1" dirty="0">
                <a:solidFill>
                  <a:srgbClr val="000000"/>
                </a:solidFill>
                <a:latin typeface="Lucida Console"/>
              </a:rPr>
              <a:t>; //array of SRSW registers</a:t>
            </a:r>
            <a:endParaRPr lang="en-US" sz="2000" b="0" strike="noStrike" spc="-1" dirty="0">
              <a:solidFill>
                <a:srgbClr val="000000"/>
              </a:solidFill>
              <a:latin typeface="Arial"/>
            </a:endParaRPr>
          </a:p>
          <a:p>
            <a:pPr marL="343080" indent="-342720">
              <a:lnSpc>
                <a:spcPct val="80000"/>
              </a:lnSpc>
              <a:spcBef>
                <a:spcPts val="400"/>
              </a:spcBef>
              <a:tabLst>
                <a:tab pos="0" algn="l"/>
              </a:tabLst>
            </a:pP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public </a:t>
            </a:r>
            <a:r>
              <a:rPr lang="en-US" sz="2000" b="1" strike="noStrike" spc="-1" dirty="0" err="1">
                <a:solidFill>
                  <a:srgbClr val="000000"/>
                </a:solidFill>
                <a:latin typeface="Lucida Console"/>
              </a:rPr>
              <a:t>SafeBoolMRSWRegister</a:t>
            </a:r>
            <a:r>
              <a:rPr lang="en-US" sz="2000" b="1" strike="noStrike" spc="-1" dirty="0">
                <a:solidFill>
                  <a:srgbClr val="000000"/>
                </a:solidFill>
                <a:latin typeface="Lucida Console"/>
              </a:rPr>
              <a:t>(int capacity) {</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a:t>
            </a:r>
            <a:r>
              <a:rPr lang="en-US" sz="2000" b="1" strike="noStrike" spc="-1" dirty="0" err="1">
                <a:solidFill>
                  <a:srgbClr val="000000"/>
                </a:solidFill>
                <a:latin typeface="Lucida Console"/>
              </a:rPr>
              <a:t>s_table</a:t>
            </a:r>
            <a:r>
              <a:rPr lang="en-US" sz="2000" b="1" strike="noStrike" spc="-1" dirty="0">
                <a:solidFill>
                  <a:srgbClr val="000000"/>
                </a:solidFill>
                <a:latin typeface="Lucida Console"/>
              </a:rPr>
              <a:t> = new </a:t>
            </a:r>
            <a:r>
              <a:rPr lang="en-US" sz="2000" b="1" strike="noStrike" spc="-1" dirty="0" err="1">
                <a:solidFill>
                  <a:srgbClr val="000000"/>
                </a:solidFill>
                <a:latin typeface="Lucida Console"/>
              </a:rPr>
              <a:t>boolean</a:t>
            </a:r>
            <a:r>
              <a:rPr lang="en-US" sz="2000" b="1" strike="noStrike" spc="-1" dirty="0">
                <a:solidFill>
                  <a:srgbClr val="000000"/>
                </a:solidFill>
                <a:latin typeface="Lucida Console"/>
              </a:rPr>
              <a:t>[capacity];</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public </a:t>
            </a:r>
            <a:r>
              <a:rPr lang="en-US" sz="2000" b="1" strike="noStrike" spc="-1" dirty="0" err="1">
                <a:solidFill>
                  <a:srgbClr val="000000"/>
                </a:solidFill>
                <a:latin typeface="Lucida Console"/>
              </a:rPr>
              <a:t>boolean</a:t>
            </a:r>
            <a:r>
              <a:rPr lang="en-US" sz="2000" b="1" strike="noStrike" spc="-1" dirty="0">
                <a:solidFill>
                  <a:srgbClr val="000000"/>
                </a:solidFill>
                <a:latin typeface="Lucida Console"/>
              </a:rPr>
              <a:t> read() {</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return </a:t>
            </a:r>
            <a:r>
              <a:rPr lang="en-US" sz="2000" b="1" strike="noStrike" spc="-1" dirty="0" err="1">
                <a:solidFill>
                  <a:srgbClr val="000000"/>
                </a:solidFill>
                <a:latin typeface="Lucida Console"/>
              </a:rPr>
              <a:t>s_table</a:t>
            </a:r>
            <a:r>
              <a:rPr lang="en-US" sz="2000" b="1" strike="noStrike" spc="-1" dirty="0">
                <a:solidFill>
                  <a:srgbClr val="000000"/>
                </a:solidFill>
                <a:latin typeface="Lucida Console"/>
              </a:rPr>
              <a:t>[</a:t>
            </a:r>
            <a:r>
              <a:rPr lang="en-US" sz="2000" b="1" strike="noStrike" spc="-1" dirty="0" err="1">
                <a:solidFill>
                  <a:srgbClr val="000000"/>
                </a:solidFill>
                <a:latin typeface="Lucida Console"/>
              </a:rPr>
              <a:t>ThreadID.get</a:t>
            </a:r>
            <a:r>
              <a:rPr lang="en-US" sz="2000" b="1" strike="noStrike" spc="-1" dirty="0">
                <a:solidFill>
                  <a:srgbClr val="000000"/>
                </a:solidFill>
                <a:latin typeface="Lucida Console"/>
              </a:rPr>
              <a:t>()];</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public void write(</a:t>
            </a:r>
            <a:r>
              <a:rPr lang="en-US" sz="2000" b="1" strike="noStrike" spc="-1" dirty="0" err="1">
                <a:solidFill>
                  <a:srgbClr val="000000"/>
                </a:solidFill>
                <a:latin typeface="Lucida Console"/>
              </a:rPr>
              <a:t>boolean</a:t>
            </a:r>
            <a:r>
              <a:rPr lang="en-US" sz="2000" b="1" strike="noStrike" spc="-1" dirty="0">
                <a:solidFill>
                  <a:srgbClr val="000000"/>
                </a:solidFill>
                <a:latin typeface="Lucida Console"/>
              </a:rPr>
              <a:t> x) {</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for (int </a:t>
            </a:r>
            <a:r>
              <a:rPr lang="en-US" sz="2000" b="1" strike="noStrike" spc="-1" dirty="0" err="1">
                <a:solidFill>
                  <a:srgbClr val="000000"/>
                </a:solidFill>
                <a:latin typeface="Lucida Console"/>
              </a:rPr>
              <a:t>i</a:t>
            </a:r>
            <a:r>
              <a:rPr lang="en-US" sz="2000" b="1" strike="noStrike" spc="-1" dirty="0">
                <a:solidFill>
                  <a:srgbClr val="000000"/>
                </a:solidFill>
                <a:latin typeface="Lucida Console"/>
              </a:rPr>
              <a:t> = 0; I &lt; </a:t>
            </a:r>
            <a:r>
              <a:rPr lang="en-US" sz="2000" b="1" strike="noStrike" spc="-1" dirty="0" err="1">
                <a:solidFill>
                  <a:srgbClr val="000000"/>
                </a:solidFill>
                <a:latin typeface="Lucida Console"/>
              </a:rPr>
              <a:t>s_table.length</a:t>
            </a:r>
            <a:r>
              <a:rPr lang="en-US" sz="2000" b="1" strike="noStrike" spc="-1" dirty="0">
                <a:solidFill>
                  <a:srgbClr val="000000"/>
                </a:solidFill>
                <a:latin typeface="Lucida Console"/>
              </a:rPr>
              <a:t>; </a:t>
            </a:r>
            <a:r>
              <a:rPr lang="en-US" sz="2000" b="1" strike="noStrike" spc="-1" dirty="0" err="1">
                <a:solidFill>
                  <a:srgbClr val="000000"/>
                </a:solidFill>
                <a:latin typeface="Lucida Console"/>
              </a:rPr>
              <a:t>i</a:t>
            </a:r>
            <a:r>
              <a:rPr lang="en-US" sz="2000" b="1" strike="noStrike" spc="-1" dirty="0">
                <a:solidFill>
                  <a:srgbClr val="000000"/>
                </a:solidFill>
                <a:latin typeface="Lucida Console"/>
              </a:rPr>
              <a:t>++) </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a:t>
            </a:r>
            <a:r>
              <a:rPr lang="en-US" sz="2000" b="1" strike="noStrike" spc="-1" dirty="0" err="1">
                <a:solidFill>
                  <a:srgbClr val="000000"/>
                </a:solidFill>
                <a:latin typeface="Lucida Console"/>
              </a:rPr>
              <a:t>s_table</a:t>
            </a:r>
            <a:r>
              <a:rPr lang="en-US" sz="2000" b="1" strike="noStrike" spc="-1" dirty="0">
                <a:solidFill>
                  <a:srgbClr val="000000"/>
                </a:solidFill>
                <a:latin typeface="Lucida Console"/>
              </a:rPr>
              <a:t>[</a:t>
            </a:r>
            <a:r>
              <a:rPr lang="en-US" sz="2000" b="1" strike="noStrike" spc="-1" dirty="0" err="1">
                <a:solidFill>
                  <a:srgbClr val="000000"/>
                </a:solidFill>
                <a:latin typeface="Lucida Console"/>
              </a:rPr>
              <a:t>i</a:t>
            </a:r>
            <a:r>
              <a:rPr lang="en-US" sz="2000" b="1" strike="noStrike" spc="-1" dirty="0">
                <a:solidFill>
                  <a:srgbClr val="000000"/>
                </a:solidFill>
                <a:latin typeface="Lucida Console"/>
              </a:rPr>
              <a:t>] = x;</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	}</a:t>
            </a:r>
            <a:endParaRPr lang="en-US" sz="2000" b="0" strike="noStrike" spc="-1" dirty="0">
              <a:solidFill>
                <a:srgbClr val="000000"/>
              </a:solidFill>
              <a:latin typeface="Arial"/>
            </a:endParaRPr>
          </a:p>
          <a:p>
            <a:pPr marL="343080" indent="-342720">
              <a:lnSpc>
                <a:spcPct val="80000"/>
              </a:lnSpc>
              <a:spcBef>
                <a:spcPts val="400"/>
              </a:spcBef>
              <a:tabLst>
                <a:tab pos="0" algn="l"/>
              </a:tabLst>
            </a:pPr>
            <a:r>
              <a:rPr lang="en-US" sz="2000" b="1" strike="noStrike" spc="-1" dirty="0">
                <a:solidFill>
                  <a:srgbClr val="000000"/>
                </a:solidFill>
                <a:latin typeface="Lucida Console"/>
              </a:rPr>
              <a:t>}</a:t>
            </a:r>
            <a:endParaRPr lang="en-US" sz="2000" b="0" strike="noStrike" spc="-1" dirty="0">
              <a:solidFill>
                <a:srgbClr val="000000"/>
              </a:solidFill>
              <a:latin typeface="Arial"/>
            </a:endParaRPr>
          </a:p>
        </p:txBody>
      </p:sp>
      <p:sp>
        <p:nvSpPr>
          <p:cNvPr id="1305" name="CustomShape 3"/>
          <p:cNvSpPr/>
          <p:nvPr/>
        </p:nvSpPr>
        <p:spPr>
          <a:xfrm>
            <a:off x="1247895" y="4296960"/>
            <a:ext cx="5028840" cy="380520"/>
          </a:xfrm>
          <a:prstGeom prst="wedgeRoundRectCallout">
            <a:avLst>
              <a:gd name="adj1" fmla="val 56722"/>
              <a:gd name="adj2" fmla="val -45417"/>
              <a:gd name="adj3" fmla="val 16667"/>
            </a:avLst>
          </a:prstGeom>
          <a:noFill/>
          <a:ln w="38160">
            <a:solidFill>
              <a:srgbClr val="FF0000"/>
            </a:solidFill>
            <a:miter/>
          </a:ln>
        </p:spPr>
        <p:style>
          <a:lnRef idx="0">
            <a:scrgbClr r="0" g="0" b="0"/>
          </a:lnRef>
          <a:fillRef idx="0">
            <a:scrgbClr r="0" g="0" b="0"/>
          </a:fillRef>
          <a:effectRef idx="0">
            <a:scrgbClr r="0" g="0" b="0"/>
          </a:effectRef>
          <a:fontRef idx="minor"/>
        </p:style>
      </p:sp>
      <p:sp>
        <p:nvSpPr>
          <p:cNvPr id="1306" name="CustomShape 4"/>
          <p:cNvSpPr/>
          <p:nvPr/>
        </p:nvSpPr>
        <p:spPr>
          <a:xfrm>
            <a:off x="6116760" y="3733920"/>
            <a:ext cx="3026880" cy="943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800" b="0" strike="noStrike" spc="-1">
                <a:solidFill>
                  <a:srgbClr val="FF0000"/>
                </a:solidFill>
                <a:latin typeface="Comic Sans MS"/>
              </a:rPr>
              <a:t>Each thread reads  own register</a:t>
            </a:r>
            <a:endParaRPr lang="en-US" sz="2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 name="CustomShape 1"/>
          <p:cNvSpPr/>
          <p:nvPr/>
        </p:nvSpPr>
        <p:spPr>
          <a:xfrm>
            <a:off x="4410000" y="5307120"/>
            <a:ext cx="112212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1000</a:t>
            </a:r>
            <a:endParaRPr lang="en-US" sz="2400" b="0" strike="noStrike" spc="-1">
              <a:latin typeface="Arial"/>
            </a:endParaRPr>
          </a:p>
        </p:txBody>
      </p:sp>
      <p:sp>
        <p:nvSpPr>
          <p:cNvPr id="1308" name="CustomShape 2"/>
          <p:cNvSpPr/>
          <p:nvPr/>
        </p:nvSpPr>
        <p:spPr>
          <a:xfrm>
            <a:off x="2644920" y="5345280"/>
            <a:ext cx="112212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1000</a:t>
            </a:r>
            <a:endParaRPr lang="en-US" sz="2400" b="0" strike="noStrike" spc="-1">
              <a:latin typeface="Arial"/>
            </a:endParaRPr>
          </a:p>
        </p:txBody>
      </p:sp>
      <p:sp>
        <p:nvSpPr>
          <p:cNvPr id="1309" name="CustomShape 3"/>
          <p:cNvSpPr/>
          <p:nvPr/>
        </p:nvSpPr>
        <p:spPr>
          <a:xfrm>
            <a:off x="2200320" y="3770280"/>
            <a:ext cx="112212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1000</a:t>
            </a:r>
            <a:endParaRPr lang="en-US" sz="2400" b="0" strike="noStrike" spc="-1">
              <a:latin typeface="Arial"/>
            </a:endParaRPr>
          </a:p>
        </p:txBody>
      </p:sp>
      <p:sp>
        <p:nvSpPr>
          <p:cNvPr id="1310" name="TextShape 4"/>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Safe </a:t>
            </a:r>
            <a:r>
              <a:rPr lang="en-US" sz="4400" b="0" strike="noStrike" spc="-1">
                <a:solidFill>
                  <a:srgbClr val="FF0000"/>
                </a:solidFill>
                <a:latin typeface="Arial"/>
              </a:rPr>
              <a:t>Multi-Valued</a:t>
            </a:r>
            <a:r>
              <a:rPr lang="en-US" sz="4400" b="0" strike="noStrike" spc="-1">
                <a:solidFill>
                  <a:srgbClr val="000000"/>
                </a:solidFill>
                <a:latin typeface="Arial"/>
              </a:rPr>
              <a:t> MRSW</a:t>
            </a:r>
            <a:r>
              <a:rPr lang="en-US" sz="4400" b="0" strike="noStrike" spc="-1">
                <a:solidFill>
                  <a:srgbClr val="FF0000"/>
                </a:solidFill>
                <a:latin typeface="Arial"/>
              </a:rPr>
              <a:t>?</a:t>
            </a:r>
            <a:endParaRPr lang="en-US" sz="4400" b="0" strike="noStrike" spc="-1">
              <a:solidFill>
                <a:srgbClr val="000000"/>
              </a:solidFill>
              <a:latin typeface="Arial"/>
            </a:endParaRPr>
          </a:p>
        </p:txBody>
      </p:sp>
      <p:sp>
        <p:nvSpPr>
          <p:cNvPr id="1311" name="CustomShape 5"/>
          <p:cNvSpPr/>
          <p:nvPr/>
        </p:nvSpPr>
        <p:spPr>
          <a:xfrm>
            <a:off x="3759120" y="1955880"/>
            <a:ext cx="1422000" cy="479160"/>
          </a:xfrm>
          <a:prstGeom prst="cloudCallout">
            <a:avLst>
              <a:gd name="adj1" fmla="val -5356"/>
              <a:gd name="adj2" fmla="val 63245"/>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dirty="0">
                <a:solidFill>
                  <a:srgbClr val="0000FF"/>
                </a:solidFill>
                <a:latin typeface="Comic Sans MS"/>
              </a:rPr>
              <a:t>1011</a:t>
            </a:r>
            <a:endParaRPr lang="en-US" sz="2400" b="0" strike="noStrike" spc="-1" dirty="0">
              <a:latin typeface="Arial"/>
            </a:endParaRPr>
          </a:p>
        </p:txBody>
      </p:sp>
      <p:sp>
        <p:nvSpPr>
          <p:cNvPr id="1312" name="CustomShape 6"/>
          <p:cNvSpPr/>
          <p:nvPr/>
        </p:nvSpPr>
        <p:spPr>
          <a:xfrm>
            <a:off x="3546360" y="3008160"/>
            <a:ext cx="112212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1011</a:t>
            </a:r>
            <a:endParaRPr lang="en-US" sz="2400" b="0" strike="noStrike" spc="-1">
              <a:latin typeface="Arial"/>
            </a:endParaRPr>
          </a:p>
        </p:txBody>
      </p:sp>
      <p:sp>
        <p:nvSpPr>
          <p:cNvPr id="1313" name="CustomShape 7"/>
          <p:cNvSpPr/>
          <p:nvPr/>
        </p:nvSpPr>
        <p:spPr>
          <a:xfrm>
            <a:off x="5575320" y="2629080"/>
            <a:ext cx="1510920" cy="479160"/>
          </a:xfrm>
          <a:prstGeom prst="cloudCallout">
            <a:avLst>
              <a:gd name="adj1" fmla="val -37394"/>
              <a:gd name="adj2" fmla="val 108278"/>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dirty="0">
                <a:solidFill>
                  <a:srgbClr val="0000FF"/>
                </a:solidFill>
                <a:latin typeface="Comic Sans MS"/>
              </a:rPr>
              <a:t>1000</a:t>
            </a:r>
            <a:endParaRPr lang="en-US" sz="2400" b="0" strike="noStrike" spc="-1" dirty="0">
              <a:latin typeface="Arial"/>
            </a:endParaRPr>
          </a:p>
        </p:txBody>
      </p:sp>
      <p:sp>
        <p:nvSpPr>
          <p:cNvPr id="1314" name="CustomShape 8"/>
          <p:cNvSpPr/>
          <p:nvPr/>
        </p:nvSpPr>
        <p:spPr>
          <a:xfrm>
            <a:off x="4425705" y="4502521"/>
            <a:ext cx="4584240" cy="694800"/>
          </a:xfrm>
          <a:prstGeom prst="cloudCallout">
            <a:avLst>
              <a:gd name="adj1" fmla="val -7894"/>
              <a:gd name="adj2" fmla="val 70093"/>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Any value in range</a:t>
            </a:r>
            <a:endParaRPr lang="en-US" sz="2400" b="0" strike="noStrike" spc="-1">
              <a:latin typeface="Arial"/>
            </a:endParaRPr>
          </a:p>
        </p:txBody>
      </p:sp>
      <p:sp>
        <p:nvSpPr>
          <p:cNvPr id="1315" name="CustomShape 9"/>
          <p:cNvSpPr/>
          <p:nvPr/>
        </p:nvSpPr>
        <p:spPr>
          <a:xfrm>
            <a:off x="1650960" y="4762440"/>
            <a:ext cx="1549080" cy="479160"/>
          </a:xfrm>
          <a:prstGeom prst="cloudCallout">
            <a:avLst>
              <a:gd name="adj1" fmla="val 0"/>
              <a:gd name="adj2" fmla="val 95032"/>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a:solidFill>
                  <a:srgbClr val="0000FF"/>
                </a:solidFill>
                <a:latin typeface="Comic Sans MS"/>
              </a:rPr>
              <a:t>1000</a:t>
            </a:r>
            <a:endParaRPr lang="en-US" sz="2400" b="0" strike="noStrike" spc="-1">
              <a:latin typeface="Arial"/>
            </a:endParaRPr>
          </a:p>
        </p:txBody>
      </p:sp>
      <p:sp>
        <p:nvSpPr>
          <p:cNvPr id="1316" name="CustomShape 10"/>
          <p:cNvSpPr/>
          <p:nvPr/>
        </p:nvSpPr>
        <p:spPr>
          <a:xfrm>
            <a:off x="914400" y="2895480"/>
            <a:ext cx="1447560" cy="479160"/>
          </a:xfrm>
          <a:prstGeom prst="cloudCallout">
            <a:avLst>
              <a:gd name="adj1" fmla="val 22806"/>
              <a:gd name="adj2" fmla="val 102981"/>
            </a:avLst>
          </a:prstGeom>
          <a:noFill/>
          <a:ln w="38160">
            <a:solidFill>
              <a:schemeClr val="tx1"/>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dirty="0">
                <a:solidFill>
                  <a:srgbClr val="0000FF"/>
                </a:solidFill>
                <a:latin typeface="Comic Sans MS"/>
              </a:rPr>
              <a:t>0000</a:t>
            </a:r>
            <a:endParaRPr lang="en-US" sz="2400" b="0" strike="noStrike" spc="-1" dirty="0">
              <a:latin typeface="Arial"/>
            </a:endParaRPr>
          </a:p>
        </p:txBody>
      </p:sp>
      <p:grpSp>
        <p:nvGrpSpPr>
          <p:cNvPr id="1317" name="Group 11"/>
          <p:cNvGrpSpPr/>
          <p:nvPr/>
        </p:nvGrpSpPr>
        <p:grpSpPr>
          <a:xfrm>
            <a:off x="3519720" y="3861721"/>
            <a:ext cx="1167840" cy="1536480"/>
            <a:chOff x="3556080" y="3873600"/>
            <a:chExt cx="1167840" cy="1536480"/>
          </a:xfrm>
        </p:grpSpPr>
        <p:grpSp>
          <p:nvGrpSpPr>
            <p:cNvPr id="1318" name="Group 12"/>
            <p:cNvGrpSpPr/>
            <p:nvPr/>
          </p:nvGrpSpPr>
          <p:grpSpPr>
            <a:xfrm>
              <a:off x="3556080" y="3873600"/>
              <a:ext cx="1167840" cy="1536480"/>
              <a:chOff x="3556080" y="3873600"/>
              <a:chExt cx="1167840" cy="1536480"/>
            </a:xfrm>
          </p:grpSpPr>
          <p:sp>
            <p:nvSpPr>
              <p:cNvPr id="1319" name="CustomShape 13"/>
              <p:cNvSpPr/>
              <p:nvPr/>
            </p:nvSpPr>
            <p:spPr>
              <a:xfrm>
                <a:off x="4336920" y="4210200"/>
                <a:ext cx="145800" cy="30456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20" name="CustomShape 14"/>
              <p:cNvSpPr/>
              <p:nvPr/>
            </p:nvSpPr>
            <p:spPr>
              <a:xfrm>
                <a:off x="4125960" y="4008600"/>
                <a:ext cx="145800" cy="4694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21" name="CustomShape 15"/>
              <p:cNvSpPr/>
              <p:nvPr/>
            </p:nvSpPr>
            <p:spPr>
              <a:xfrm>
                <a:off x="3897360" y="3873600"/>
                <a:ext cx="145800" cy="4028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22" name="CustomShape 16"/>
              <p:cNvSpPr/>
              <p:nvPr/>
            </p:nvSpPr>
            <p:spPr>
              <a:xfrm>
                <a:off x="3632040" y="3873600"/>
                <a:ext cx="801360" cy="748800"/>
              </a:xfrm>
              <a:custGeom>
                <a:avLst/>
                <a:gdLst/>
                <a:ahLst/>
                <a:cxnLst/>
                <a:rect l="l" t="t" r="r" b="b"/>
                <a:pathLst>
                  <a:path w="789" h="535">
                    <a:moveTo>
                      <a:pt x="261" y="0"/>
                    </a:moveTo>
                    <a:lnTo>
                      <a:pt x="789" y="336"/>
                    </a:lnTo>
                    <a:lnTo>
                      <a:pt x="494" y="535"/>
                    </a:lnTo>
                    <a:lnTo>
                      <a:pt x="0" y="96"/>
                    </a:lnTo>
                    <a:lnTo>
                      <a:pt x="26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323" name="CustomShape 17"/>
              <p:cNvSpPr/>
              <p:nvPr/>
            </p:nvSpPr>
            <p:spPr>
              <a:xfrm>
                <a:off x="3641760" y="4008600"/>
                <a:ext cx="499680" cy="793440"/>
              </a:xfrm>
              <a:custGeom>
                <a:avLst/>
                <a:gdLst/>
                <a:ahLst/>
                <a:cxnLst/>
                <a:rect l="l" t="t" r="r" b="b"/>
                <a:pathLst>
                  <a:path w="491" h="567">
                    <a:moveTo>
                      <a:pt x="11" y="0"/>
                    </a:moveTo>
                    <a:lnTo>
                      <a:pt x="491" y="432"/>
                    </a:lnTo>
                    <a:lnTo>
                      <a:pt x="484" y="567"/>
                    </a:lnTo>
                    <a:lnTo>
                      <a:pt x="0" y="119"/>
                    </a:lnTo>
                    <a:lnTo>
                      <a:pt x="11"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324" name="CustomShape 18"/>
              <p:cNvSpPr/>
              <p:nvPr/>
            </p:nvSpPr>
            <p:spPr>
              <a:xfrm>
                <a:off x="4125960" y="4343400"/>
                <a:ext cx="307440" cy="458280"/>
              </a:xfrm>
              <a:custGeom>
                <a:avLst/>
                <a:gdLst/>
                <a:ahLst/>
                <a:cxnLst/>
                <a:rect l="l" t="t" r="r" b="b"/>
                <a:pathLst>
                  <a:path w="304" h="327">
                    <a:moveTo>
                      <a:pt x="304" y="0"/>
                    </a:moveTo>
                    <a:lnTo>
                      <a:pt x="304" y="96"/>
                    </a:lnTo>
                    <a:lnTo>
                      <a:pt x="0" y="327"/>
                    </a:lnTo>
                    <a:lnTo>
                      <a:pt x="18" y="181"/>
                    </a:lnTo>
                    <a:lnTo>
                      <a:pt x="304" y="0"/>
                    </a:lnTo>
                    <a:close/>
                  </a:path>
                </a:pathLst>
              </a:custGeom>
              <a:solidFill>
                <a:srgbClr val="FF0000"/>
              </a:solidFill>
              <a:ln w="38160">
                <a:solidFill>
                  <a:schemeClr val="tx1"/>
                </a:solidFill>
                <a:round/>
              </a:ln>
            </p:spPr>
            <p:style>
              <a:lnRef idx="0">
                <a:scrgbClr r="0" g="0" b="0"/>
              </a:lnRef>
              <a:fillRef idx="0">
                <a:scrgbClr r="0" g="0" b="0"/>
              </a:fillRef>
              <a:effectRef idx="0">
                <a:scrgbClr r="0" g="0" b="0"/>
              </a:effectRef>
              <a:fontRef idx="minor"/>
            </p:style>
          </p:sp>
          <p:sp>
            <p:nvSpPr>
              <p:cNvPr id="1325" name="CustomShape 19"/>
              <p:cNvSpPr/>
              <p:nvPr/>
            </p:nvSpPr>
            <p:spPr>
              <a:xfrm>
                <a:off x="3897360" y="4546440"/>
                <a:ext cx="244080" cy="4694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26" name="CustomShape 20"/>
              <p:cNvSpPr/>
              <p:nvPr/>
            </p:nvSpPr>
            <p:spPr>
              <a:xfrm>
                <a:off x="3701880" y="4343400"/>
                <a:ext cx="24408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27" name="CustomShape 21"/>
              <p:cNvSpPr/>
              <p:nvPr/>
            </p:nvSpPr>
            <p:spPr>
              <a:xfrm>
                <a:off x="3556080" y="4141800"/>
                <a:ext cx="194760" cy="404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28" name="CustomShape 22"/>
              <p:cNvSpPr/>
              <p:nvPr/>
            </p:nvSpPr>
            <p:spPr>
              <a:xfrm>
                <a:off x="4444920" y="4140360"/>
                <a:ext cx="279000" cy="1269720"/>
              </a:xfrm>
              <a:custGeom>
                <a:avLst/>
                <a:gdLst/>
                <a:ahLst/>
                <a:cxnLst/>
                <a:rect l="l" t="t" r="r" b="b"/>
                <a:pathLst>
                  <a:path w="768" h="192">
                    <a:moveTo>
                      <a:pt x="0" y="0"/>
                    </a:moveTo>
                    <a:lnTo>
                      <a:pt x="768" y="192"/>
                    </a:lnTo>
                    <a:lnTo>
                      <a:pt x="48" y="48"/>
                    </a:lnTo>
                  </a:path>
                </a:pathLst>
              </a:custGeom>
              <a:solidFill>
                <a:schemeClr val="tx1"/>
              </a:solidFill>
              <a:ln w="936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1329" name="CustomShape 23"/>
            <p:cNvSpPr/>
            <p:nvPr/>
          </p:nvSpPr>
          <p:spPr>
            <a:xfrm>
              <a:off x="4394160" y="4076640"/>
              <a:ext cx="190080" cy="12672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sp>
        <p:nvSpPr>
          <p:cNvPr id="1330" name="CustomShape 24"/>
          <p:cNvSpPr/>
          <p:nvPr/>
        </p:nvSpPr>
        <p:spPr>
          <a:xfrm rot="2553600">
            <a:off x="6062040" y="2546647"/>
            <a:ext cx="2892240" cy="431640"/>
          </a:xfrm>
          <a:prstGeom prst="rect">
            <a:avLst/>
          </a:prstGeom>
          <a:solidFill>
            <a:schemeClr val="bg1"/>
          </a:solidFill>
          <a:ln w="3816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nSpc>
                <a:spcPct val="80000"/>
              </a:lnSpc>
              <a:spcBef>
                <a:spcPts val="561"/>
              </a:spcBef>
              <a:tabLst>
                <a:tab pos="0" algn="l"/>
              </a:tabLst>
            </a:pPr>
            <a:r>
              <a:rPr lang="en-US" sz="2800" b="1" strike="noStrike" spc="-1" dirty="0">
                <a:solidFill>
                  <a:srgbClr val="000000"/>
                </a:solidFill>
                <a:latin typeface="Comic Sans MS"/>
              </a:rPr>
              <a:t>Yes, it works!</a:t>
            </a:r>
            <a:endParaRPr lang="en-US" sz="2800" b="0" strike="noStrike" spc="-1" dirty="0">
              <a:latin typeface="Arial"/>
            </a:endParaRPr>
          </a:p>
        </p:txBody>
      </p:sp>
      <p:sp>
        <p:nvSpPr>
          <p:cNvPr id="1331" name="CustomShape 25"/>
          <p:cNvSpPr/>
          <p:nvPr/>
        </p:nvSpPr>
        <p:spPr>
          <a:xfrm>
            <a:off x="4676760" y="3922560"/>
            <a:ext cx="112212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1" strike="noStrike" spc="-1">
                <a:solidFill>
                  <a:srgbClr val="0000FF"/>
                </a:solidFill>
                <a:latin typeface="Comic Sans MS"/>
              </a:rPr>
              <a:t>1011</a:t>
            </a:r>
            <a:endParaRPr lang="en-US" sz="2400" b="0" strike="noStrike" spc="-1">
              <a:latin typeface="Arial"/>
            </a:endParaRPr>
          </a:p>
        </p:txBody>
      </p:sp>
      <p:grpSp>
        <p:nvGrpSpPr>
          <p:cNvPr id="1332" name="Group 26"/>
          <p:cNvGrpSpPr/>
          <p:nvPr/>
        </p:nvGrpSpPr>
        <p:grpSpPr>
          <a:xfrm>
            <a:off x="4367160" y="2300400"/>
            <a:ext cx="1068120" cy="856800"/>
            <a:chOff x="4367160" y="2300400"/>
            <a:chExt cx="1068120" cy="856800"/>
          </a:xfrm>
        </p:grpSpPr>
        <p:sp>
          <p:nvSpPr>
            <p:cNvPr id="1333" name="CustomShape 27"/>
            <p:cNvSpPr/>
            <p:nvPr/>
          </p:nvSpPr>
          <p:spPr>
            <a:xfrm flipH="1">
              <a:off x="4367160" y="25524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34" name="CustomShape 28"/>
            <p:cNvSpPr/>
            <p:nvPr/>
          </p:nvSpPr>
          <p:spPr>
            <a:xfrm flipH="1">
              <a:off x="4610880" y="240120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35" name="CustomShape 29"/>
            <p:cNvSpPr/>
            <p:nvPr/>
          </p:nvSpPr>
          <p:spPr>
            <a:xfrm flipH="1">
              <a:off x="4873320" y="230040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36" name="CustomShape 30"/>
            <p:cNvSpPr/>
            <p:nvPr/>
          </p:nvSpPr>
          <p:spPr>
            <a:xfrm flipH="1">
              <a:off x="4423320" y="230040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37" name="CustomShape 31"/>
            <p:cNvSpPr/>
            <p:nvPr/>
          </p:nvSpPr>
          <p:spPr>
            <a:xfrm flipH="1">
              <a:off x="4760280" y="240120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38" name="CustomShape 32"/>
            <p:cNvSpPr/>
            <p:nvPr/>
          </p:nvSpPr>
          <p:spPr>
            <a:xfrm flipH="1">
              <a:off x="4423320" y="265320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39" name="CustomShape 33"/>
            <p:cNvSpPr/>
            <p:nvPr/>
          </p:nvSpPr>
          <p:spPr>
            <a:xfrm flipH="1">
              <a:off x="4761000" y="280440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40" name="CustomShape 34"/>
            <p:cNvSpPr/>
            <p:nvPr/>
          </p:nvSpPr>
          <p:spPr>
            <a:xfrm flipH="1">
              <a:off x="4985640" y="265320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41" name="CustomShape 35"/>
            <p:cNvSpPr/>
            <p:nvPr/>
          </p:nvSpPr>
          <p:spPr>
            <a:xfrm flipH="1">
              <a:off x="5210640" y="250200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342" name="Group 36"/>
          <p:cNvGrpSpPr/>
          <p:nvPr/>
        </p:nvGrpSpPr>
        <p:grpSpPr>
          <a:xfrm>
            <a:off x="5791320" y="3276720"/>
            <a:ext cx="1068120" cy="856800"/>
            <a:chOff x="5791320" y="3276720"/>
            <a:chExt cx="1068120" cy="856800"/>
          </a:xfrm>
        </p:grpSpPr>
        <p:sp>
          <p:nvSpPr>
            <p:cNvPr id="1343" name="CustomShape 37"/>
            <p:cNvSpPr/>
            <p:nvPr/>
          </p:nvSpPr>
          <p:spPr>
            <a:xfrm flipH="1">
              <a:off x="5791320" y="3528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44" name="CustomShape 38"/>
            <p:cNvSpPr/>
            <p:nvPr/>
          </p:nvSpPr>
          <p:spPr>
            <a:xfrm flipH="1">
              <a:off x="6035040" y="33775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45" name="CustomShape 39"/>
            <p:cNvSpPr/>
            <p:nvPr/>
          </p:nvSpPr>
          <p:spPr>
            <a:xfrm flipH="1">
              <a:off x="6297120" y="32767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46" name="CustomShape 40"/>
            <p:cNvSpPr/>
            <p:nvPr/>
          </p:nvSpPr>
          <p:spPr>
            <a:xfrm flipH="1">
              <a:off x="5847480" y="32767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47" name="CustomShape 41"/>
            <p:cNvSpPr/>
            <p:nvPr/>
          </p:nvSpPr>
          <p:spPr>
            <a:xfrm flipH="1">
              <a:off x="6184080" y="33775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48" name="CustomShape 42"/>
            <p:cNvSpPr/>
            <p:nvPr/>
          </p:nvSpPr>
          <p:spPr>
            <a:xfrm flipH="1">
              <a:off x="5847480" y="36295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49" name="CustomShape 43"/>
            <p:cNvSpPr/>
            <p:nvPr/>
          </p:nvSpPr>
          <p:spPr>
            <a:xfrm flipH="1">
              <a:off x="6184800" y="37807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50" name="CustomShape 44"/>
            <p:cNvSpPr/>
            <p:nvPr/>
          </p:nvSpPr>
          <p:spPr>
            <a:xfrm flipH="1">
              <a:off x="6409800" y="36295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51" name="CustomShape 45"/>
            <p:cNvSpPr/>
            <p:nvPr/>
          </p:nvSpPr>
          <p:spPr>
            <a:xfrm flipH="1">
              <a:off x="6634800" y="34783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352" name="Group 46"/>
          <p:cNvGrpSpPr/>
          <p:nvPr/>
        </p:nvGrpSpPr>
        <p:grpSpPr>
          <a:xfrm>
            <a:off x="5257800" y="5410080"/>
            <a:ext cx="1068120" cy="857160"/>
            <a:chOff x="5257800" y="5410080"/>
            <a:chExt cx="1068120" cy="857160"/>
          </a:xfrm>
        </p:grpSpPr>
        <p:sp>
          <p:nvSpPr>
            <p:cNvPr id="1353" name="CustomShape 47"/>
            <p:cNvSpPr/>
            <p:nvPr/>
          </p:nvSpPr>
          <p:spPr>
            <a:xfrm flipH="1">
              <a:off x="5257800" y="566244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54" name="CustomShape 48"/>
            <p:cNvSpPr/>
            <p:nvPr/>
          </p:nvSpPr>
          <p:spPr>
            <a:xfrm flipH="1">
              <a:off x="5501520" y="551088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55" name="CustomShape 49"/>
            <p:cNvSpPr/>
            <p:nvPr/>
          </p:nvSpPr>
          <p:spPr>
            <a:xfrm flipH="1">
              <a:off x="5763960" y="541008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56" name="CustomShape 50"/>
            <p:cNvSpPr/>
            <p:nvPr/>
          </p:nvSpPr>
          <p:spPr>
            <a:xfrm flipH="1">
              <a:off x="5313960" y="541008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57" name="CustomShape 51"/>
            <p:cNvSpPr/>
            <p:nvPr/>
          </p:nvSpPr>
          <p:spPr>
            <a:xfrm flipH="1">
              <a:off x="5650560" y="551088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58" name="CustomShape 52"/>
            <p:cNvSpPr/>
            <p:nvPr/>
          </p:nvSpPr>
          <p:spPr>
            <a:xfrm flipH="1">
              <a:off x="5313960" y="576324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59" name="CustomShape 53"/>
            <p:cNvSpPr/>
            <p:nvPr/>
          </p:nvSpPr>
          <p:spPr>
            <a:xfrm flipH="1">
              <a:off x="5651280" y="591444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60" name="CustomShape 54"/>
            <p:cNvSpPr/>
            <p:nvPr/>
          </p:nvSpPr>
          <p:spPr>
            <a:xfrm flipH="1">
              <a:off x="5876280" y="576324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61" name="CustomShape 55"/>
            <p:cNvSpPr/>
            <p:nvPr/>
          </p:nvSpPr>
          <p:spPr>
            <a:xfrm flipH="1">
              <a:off x="6101280" y="561204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362" name="Group 56"/>
          <p:cNvGrpSpPr/>
          <p:nvPr/>
        </p:nvGrpSpPr>
        <p:grpSpPr>
          <a:xfrm>
            <a:off x="1981080" y="5562720"/>
            <a:ext cx="1068120" cy="856800"/>
            <a:chOff x="1981080" y="5562720"/>
            <a:chExt cx="1068120" cy="856800"/>
          </a:xfrm>
        </p:grpSpPr>
        <p:sp>
          <p:nvSpPr>
            <p:cNvPr id="1363" name="CustomShape 57"/>
            <p:cNvSpPr/>
            <p:nvPr/>
          </p:nvSpPr>
          <p:spPr>
            <a:xfrm flipH="1">
              <a:off x="1981080" y="5814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64" name="CustomShape 58"/>
            <p:cNvSpPr/>
            <p:nvPr/>
          </p:nvSpPr>
          <p:spPr>
            <a:xfrm flipH="1">
              <a:off x="2224800" y="56635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65" name="CustomShape 59"/>
            <p:cNvSpPr/>
            <p:nvPr/>
          </p:nvSpPr>
          <p:spPr>
            <a:xfrm flipH="1">
              <a:off x="2487240" y="55627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66" name="CustomShape 60"/>
            <p:cNvSpPr/>
            <p:nvPr/>
          </p:nvSpPr>
          <p:spPr>
            <a:xfrm flipH="1">
              <a:off x="2037600" y="55627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67" name="CustomShape 61"/>
            <p:cNvSpPr/>
            <p:nvPr/>
          </p:nvSpPr>
          <p:spPr>
            <a:xfrm flipH="1">
              <a:off x="2374200" y="56635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68" name="CustomShape 62"/>
            <p:cNvSpPr/>
            <p:nvPr/>
          </p:nvSpPr>
          <p:spPr>
            <a:xfrm flipH="1">
              <a:off x="2037600" y="59155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69" name="CustomShape 63"/>
            <p:cNvSpPr/>
            <p:nvPr/>
          </p:nvSpPr>
          <p:spPr>
            <a:xfrm flipH="1">
              <a:off x="2374920" y="60667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70" name="CustomShape 64"/>
            <p:cNvSpPr/>
            <p:nvPr/>
          </p:nvSpPr>
          <p:spPr>
            <a:xfrm flipH="1">
              <a:off x="2599920" y="59155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71" name="CustomShape 65"/>
            <p:cNvSpPr/>
            <p:nvPr/>
          </p:nvSpPr>
          <p:spPr>
            <a:xfrm flipH="1">
              <a:off x="2824560" y="57643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nvGrpSpPr>
          <p:cNvPr id="1372" name="Group 66"/>
          <p:cNvGrpSpPr/>
          <p:nvPr/>
        </p:nvGrpSpPr>
        <p:grpSpPr>
          <a:xfrm>
            <a:off x="1130040" y="3686550"/>
            <a:ext cx="1068120" cy="856800"/>
            <a:chOff x="1447920" y="3733920"/>
            <a:chExt cx="1068120" cy="856800"/>
          </a:xfrm>
        </p:grpSpPr>
        <p:sp>
          <p:nvSpPr>
            <p:cNvPr id="1373" name="CustomShape 67"/>
            <p:cNvSpPr/>
            <p:nvPr/>
          </p:nvSpPr>
          <p:spPr>
            <a:xfrm flipH="1">
              <a:off x="1447920" y="39859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74" name="CustomShape 68"/>
            <p:cNvSpPr/>
            <p:nvPr/>
          </p:nvSpPr>
          <p:spPr>
            <a:xfrm flipH="1">
              <a:off x="1691640" y="3834720"/>
              <a:ext cx="168480" cy="352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75" name="CustomShape 69"/>
            <p:cNvSpPr/>
            <p:nvPr/>
          </p:nvSpPr>
          <p:spPr>
            <a:xfrm flipH="1">
              <a:off x="1953720" y="3733920"/>
              <a:ext cx="168480" cy="302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76" name="CustomShape 70"/>
            <p:cNvSpPr/>
            <p:nvPr/>
          </p:nvSpPr>
          <p:spPr>
            <a:xfrm flipH="1">
              <a:off x="1504080" y="3733920"/>
              <a:ext cx="923760" cy="561600"/>
            </a:xfrm>
            <a:custGeom>
              <a:avLst/>
              <a:gdLst/>
              <a:ahLst/>
              <a:cxnLst/>
              <a:rect l="l" t="t" r="r" b="b"/>
              <a:pathLst>
                <a:path w="789" h="535">
                  <a:moveTo>
                    <a:pt x="261" y="0"/>
                  </a:moveTo>
                  <a:lnTo>
                    <a:pt x="789" y="336"/>
                  </a:lnTo>
                  <a:lnTo>
                    <a:pt x="494" y="535"/>
                  </a:lnTo>
                  <a:lnTo>
                    <a:pt x="0" y="96"/>
                  </a:lnTo>
                  <a:lnTo>
                    <a:pt x="26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77" name="CustomShape 71"/>
            <p:cNvSpPr/>
            <p:nvPr/>
          </p:nvSpPr>
          <p:spPr>
            <a:xfrm flipH="1">
              <a:off x="1840680" y="3834720"/>
              <a:ext cx="574920" cy="595440"/>
            </a:xfrm>
            <a:custGeom>
              <a:avLst/>
              <a:gdLst/>
              <a:ahLst/>
              <a:cxnLst/>
              <a:rect l="l" t="t" r="r" b="b"/>
              <a:pathLst>
                <a:path w="491" h="567">
                  <a:moveTo>
                    <a:pt x="11" y="0"/>
                  </a:moveTo>
                  <a:lnTo>
                    <a:pt x="491" y="432"/>
                  </a:lnTo>
                  <a:lnTo>
                    <a:pt x="484" y="567"/>
                  </a:lnTo>
                  <a:lnTo>
                    <a:pt x="0" y="119"/>
                  </a:lnTo>
                  <a:lnTo>
                    <a:pt x="11"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78" name="CustomShape 72"/>
            <p:cNvSpPr/>
            <p:nvPr/>
          </p:nvSpPr>
          <p:spPr>
            <a:xfrm flipH="1">
              <a:off x="1504080" y="4086720"/>
              <a:ext cx="355680" cy="343080"/>
            </a:xfrm>
            <a:custGeom>
              <a:avLst/>
              <a:gdLst/>
              <a:ahLst/>
              <a:cxnLst/>
              <a:rect l="l" t="t" r="r" b="b"/>
              <a:pathLst>
                <a:path w="304" h="327">
                  <a:moveTo>
                    <a:pt x="304" y="0"/>
                  </a:moveTo>
                  <a:lnTo>
                    <a:pt x="304" y="96"/>
                  </a:lnTo>
                  <a:lnTo>
                    <a:pt x="0" y="327"/>
                  </a:lnTo>
                  <a:lnTo>
                    <a:pt x="18" y="181"/>
                  </a:lnTo>
                  <a:lnTo>
                    <a:pt x="304" y="0"/>
                  </a:lnTo>
                  <a:close/>
                </a:path>
              </a:pathLst>
            </a:custGeom>
            <a:solidFill>
              <a:srgbClr val="0000FF"/>
            </a:solidFill>
            <a:ln w="38160">
              <a:solidFill>
                <a:schemeClr val="tx1"/>
              </a:solidFill>
              <a:round/>
            </a:ln>
          </p:spPr>
          <p:style>
            <a:lnRef idx="0">
              <a:scrgbClr r="0" g="0" b="0"/>
            </a:lnRef>
            <a:fillRef idx="0">
              <a:scrgbClr r="0" g="0" b="0"/>
            </a:fillRef>
            <a:effectRef idx="0">
              <a:scrgbClr r="0" g="0" b="0"/>
            </a:effectRef>
            <a:fontRef idx="minor"/>
          </p:style>
        </p:sp>
        <p:sp>
          <p:nvSpPr>
            <p:cNvPr id="1379" name="CustomShape 73"/>
            <p:cNvSpPr/>
            <p:nvPr/>
          </p:nvSpPr>
          <p:spPr>
            <a:xfrm flipH="1">
              <a:off x="1841400" y="4237920"/>
              <a:ext cx="280800" cy="352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80" name="CustomShape 74"/>
            <p:cNvSpPr/>
            <p:nvPr/>
          </p:nvSpPr>
          <p:spPr>
            <a:xfrm flipH="1">
              <a:off x="2066400" y="4086720"/>
              <a:ext cx="28080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1381" name="CustomShape 75"/>
            <p:cNvSpPr/>
            <p:nvPr/>
          </p:nvSpPr>
          <p:spPr>
            <a:xfrm flipH="1">
              <a:off x="2291400" y="3935520"/>
              <a:ext cx="224640" cy="302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Road Map</a:t>
            </a:r>
          </a:p>
        </p:txBody>
      </p:sp>
      <p:sp>
        <p:nvSpPr>
          <p:cNvPr id="1383"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SRSW safe Boolean</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safe Boolean</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MRSW regular Boolean</a:t>
            </a: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regular</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MRSW atomic</a:t>
            </a:r>
            <a:endParaRPr lang="en-US" sz="3200" b="0" strike="noStrike" spc="-1">
              <a:solidFill>
                <a:srgbClr val="000000"/>
              </a:solidFill>
              <a:latin typeface="Arial"/>
            </a:endParaRPr>
          </a:p>
          <a:p>
            <a:pPr marL="343080" indent="-342720">
              <a:lnSpc>
                <a:spcPct val="100000"/>
              </a:lnSpc>
              <a:spcBef>
                <a:spcPts val="641"/>
              </a:spcBef>
              <a:buClr>
                <a:srgbClr val="779F92"/>
              </a:buClr>
              <a:buSzPct val="75000"/>
              <a:buFont typeface="Wingdings" charset="2"/>
              <a:buChar char=""/>
            </a:pPr>
            <a:r>
              <a:rPr lang="en-US" sz="3200" b="0" strike="noStrike" spc="-1">
                <a:solidFill>
                  <a:srgbClr val="779F92"/>
                </a:solidFill>
                <a:latin typeface="Arial"/>
              </a:rPr>
              <a:t>MRMW atomic</a:t>
            </a:r>
            <a:endParaRPr lang="en-US" sz="3200" b="0" strike="noStrike" spc="-1">
              <a:solidFill>
                <a:srgbClr val="000000"/>
              </a:solidFill>
              <a:latin typeface="Arial"/>
            </a:endParaRPr>
          </a:p>
        </p:txBody>
      </p:sp>
      <p:sp>
        <p:nvSpPr>
          <p:cNvPr id="1384" name="CustomShape 3"/>
          <p:cNvSpPr/>
          <p:nvPr/>
        </p:nvSpPr>
        <p:spPr>
          <a:xfrm>
            <a:off x="6400800" y="3200400"/>
            <a:ext cx="2044440" cy="577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231840" indent="-231480" algn="ctr">
              <a:lnSpc>
                <a:spcPct val="80000"/>
              </a:lnSpc>
              <a:spcBef>
                <a:spcPts val="2001"/>
              </a:spcBef>
              <a:tabLst>
                <a:tab pos="0" algn="l"/>
              </a:tabLst>
            </a:pPr>
            <a:r>
              <a:rPr lang="en-US" sz="4000" b="1" strike="noStrike" spc="-1">
                <a:solidFill>
                  <a:srgbClr val="FF3300"/>
                </a:solidFill>
                <a:latin typeface="Comic Sans MS"/>
              </a:rPr>
              <a:t>Next</a:t>
            </a:r>
            <a:endParaRPr lang="en-US" sz="4000" b="0" strike="noStrike" spc="-1">
              <a:latin typeface="Arial"/>
            </a:endParaRPr>
          </a:p>
        </p:txBody>
      </p:sp>
      <p:sp>
        <p:nvSpPr>
          <p:cNvPr id="1385" name="CustomShape 4"/>
          <p:cNvSpPr/>
          <p:nvPr/>
        </p:nvSpPr>
        <p:spPr>
          <a:xfrm>
            <a:off x="5334120" y="3200400"/>
            <a:ext cx="1142640" cy="533160"/>
          </a:xfrm>
          <a:prstGeom prst="leftArrow">
            <a:avLst>
              <a:gd name="adj1" fmla="val 53333"/>
              <a:gd name="adj2" fmla="val 56548"/>
            </a:avLst>
          </a:prstGeom>
          <a:solidFill>
            <a:srgbClr val="FF0000"/>
          </a:solidFill>
          <a:ln w="9360">
            <a:solidFill>
              <a:schemeClr val="tx1"/>
            </a:solidFill>
            <a:miter/>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400" b="0" strike="noStrike" spc="-1">
                <a:solidFill>
                  <a:srgbClr val="000000"/>
                </a:solidFill>
                <a:latin typeface="Arial"/>
              </a:rPr>
              <a:t>Threads</a:t>
            </a:r>
          </a:p>
        </p:txBody>
      </p:sp>
      <p:sp>
        <p:nvSpPr>
          <p:cNvPr id="312" name="TextShape 2"/>
          <p:cNvSpPr txBox="1"/>
          <p:nvPr/>
        </p:nvSpPr>
        <p:spPr>
          <a:xfrm>
            <a:off x="457200" y="1981080"/>
            <a:ext cx="8229240" cy="3885840"/>
          </a:xfrm>
          <a:prstGeom prst="rect">
            <a:avLst/>
          </a:prstGeom>
          <a:noFill/>
          <a:ln w="9360">
            <a:noFill/>
          </a:ln>
        </p:spPr>
        <p:txBody>
          <a:bodyPr>
            <a:noAutofit/>
          </a:bodyPr>
          <a:lstStyle/>
          <a:p>
            <a:pPr marL="343080" indent="-342720">
              <a:lnSpc>
                <a:spcPct val="100000"/>
              </a:lnSpc>
              <a:spcBef>
                <a:spcPts val="641"/>
              </a:spcBef>
              <a:buClr>
                <a:srgbClr val="779F92"/>
              </a:buClr>
              <a:buSzPct val="75000"/>
              <a:buFont typeface="Wingdings" charset="2"/>
              <a:buChar char=""/>
            </a:pPr>
            <a:r>
              <a:rPr lang="en-US" sz="3200" b="0" strike="noStrike" spc="-1">
                <a:solidFill>
                  <a:srgbClr val="000000"/>
                </a:solidFill>
                <a:latin typeface="Arial"/>
              </a:rPr>
              <a:t>Threads are asynchronous</a:t>
            </a:r>
          </a:p>
          <a:p>
            <a:pPr marL="743040" lvl="1" indent="-285480">
              <a:lnSpc>
                <a:spcPct val="100000"/>
              </a:lnSpc>
              <a:spcBef>
                <a:spcPts val="561"/>
              </a:spcBef>
              <a:buClr>
                <a:srgbClr val="9DC2D7"/>
              </a:buClr>
              <a:buSzPct val="80000"/>
              <a:buFont typeface="Wingdings" charset="2"/>
              <a:buChar char=""/>
            </a:pPr>
            <a:r>
              <a:rPr lang="en-US" sz="2800" b="0" strike="noStrike" spc="-1">
                <a:solidFill>
                  <a:srgbClr val="000000"/>
                </a:solidFill>
                <a:latin typeface="Arial"/>
              </a:rPr>
              <a:t>They run at different speeds and can be halted for an unpredictable duration at any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565200" y="314280"/>
            <a:ext cx="7772040" cy="1142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0" strike="noStrike" spc="-1">
                <a:solidFill>
                  <a:srgbClr val="000000"/>
                </a:solidFill>
                <a:latin typeface="Comic Sans MS"/>
              </a:rPr>
              <a:t>Shared-Memory Computability?</a:t>
            </a:r>
            <a:endParaRPr lang="en-US" sz="3600" b="0" strike="noStrike" spc="-1">
              <a:latin typeface="Arial"/>
            </a:endParaRPr>
          </a:p>
        </p:txBody>
      </p:sp>
      <p:sp>
        <p:nvSpPr>
          <p:cNvPr id="314" name="TextShape 2"/>
          <p:cNvSpPr txBox="1"/>
          <p:nvPr/>
        </p:nvSpPr>
        <p:spPr>
          <a:xfrm>
            <a:off x="482760" y="3924360"/>
            <a:ext cx="8660880" cy="2196720"/>
          </a:xfrm>
          <a:prstGeom prst="rect">
            <a:avLst/>
          </a:prstGeom>
          <a:noFill/>
          <a:ln w="9360">
            <a:noFill/>
          </a:ln>
        </p:spPr>
        <p:txBody>
          <a:bodyPr>
            <a:noAutofit/>
          </a:bodyPr>
          <a:lstStyle/>
          <a:p>
            <a:pPr marL="343080" indent="-342720">
              <a:lnSpc>
                <a:spcPct val="100000"/>
              </a:lnSpc>
              <a:spcBef>
                <a:spcPts val="561"/>
              </a:spcBef>
              <a:buClr>
                <a:srgbClr val="779F92"/>
              </a:buClr>
              <a:buSzPct val="75000"/>
              <a:buFont typeface="Wingdings" charset="2"/>
              <a:buChar char=""/>
            </a:pPr>
            <a:r>
              <a:rPr lang="en-US" sz="2800" b="0" strike="noStrike" spc="-1">
                <a:solidFill>
                  <a:srgbClr val="000000"/>
                </a:solidFill>
                <a:latin typeface="Arial"/>
              </a:rPr>
              <a:t>Mathematical model of </a:t>
            </a:r>
            <a:r>
              <a:rPr lang="en-US" sz="2800" b="0" strike="noStrike" spc="-1">
                <a:solidFill>
                  <a:srgbClr val="FF3300"/>
                </a:solidFill>
                <a:latin typeface="Arial"/>
              </a:rPr>
              <a:t>concurrent</a:t>
            </a:r>
            <a:r>
              <a:rPr lang="en-US" sz="2800" b="0" strike="noStrike" spc="-1">
                <a:solidFill>
                  <a:srgbClr val="000000"/>
                </a:solidFill>
                <a:latin typeface="Arial"/>
              </a:rPr>
              <a:t> computation</a:t>
            </a:r>
          </a:p>
          <a:p>
            <a:pPr marL="343080" indent="-342720">
              <a:lnSpc>
                <a:spcPct val="100000"/>
              </a:lnSpc>
              <a:spcBef>
                <a:spcPts val="561"/>
              </a:spcBef>
              <a:buClr>
                <a:srgbClr val="779F92"/>
              </a:buClr>
              <a:buSzPct val="75000"/>
              <a:buFont typeface="Wingdings" charset="2"/>
              <a:buChar char=""/>
            </a:pPr>
            <a:r>
              <a:rPr lang="en-US" sz="2800" b="0" strike="noStrike" spc="-1">
                <a:solidFill>
                  <a:srgbClr val="000000"/>
                </a:solidFill>
                <a:latin typeface="Arial"/>
              </a:rPr>
              <a:t>What is (and is not) concurrently computable</a:t>
            </a:r>
          </a:p>
          <a:p>
            <a:pPr marL="343080" indent="-342720">
              <a:lnSpc>
                <a:spcPct val="100000"/>
              </a:lnSpc>
              <a:spcBef>
                <a:spcPts val="561"/>
              </a:spcBef>
              <a:buClr>
                <a:srgbClr val="779F92"/>
              </a:buClr>
              <a:buSzPct val="75000"/>
              <a:buFont typeface="Wingdings" charset="2"/>
              <a:buChar char=""/>
            </a:pPr>
            <a:r>
              <a:rPr lang="en-US" sz="2800" b="0" strike="noStrike" spc="-1">
                <a:solidFill>
                  <a:srgbClr val="000000"/>
                </a:solidFill>
                <a:latin typeface="Arial"/>
              </a:rPr>
              <a:t>Efficiency (mostly) irrelevant</a:t>
            </a:r>
          </a:p>
        </p:txBody>
      </p:sp>
      <p:pic>
        <p:nvPicPr>
          <p:cNvPr id="315" name="Picture 18" descr="TN00021_[1]"/>
          <p:cNvPicPr/>
          <p:nvPr/>
        </p:nvPicPr>
        <p:blipFill>
          <a:blip r:embed="rId3"/>
          <a:stretch/>
        </p:blipFill>
        <p:spPr>
          <a:xfrm>
            <a:off x="907920" y="1581120"/>
            <a:ext cx="1820520" cy="1541160"/>
          </a:xfrm>
          <a:prstGeom prst="rect">
            <a:avLst/>
          </a:prstGeom>
          <a:ln w="9360">
            <a:noFill/>
          </a:ln>
        </p:spPr>
      </p:pic>
      <p:pic>
        <p:nvPicPr>
          <p:cNvPr id="316" name="Picture 20" descr="TN00021_[1]"/>
          <p:cNvPicPr/>
          <p:nvPr/>
        </p:nvPicPr>
        <p:blipFill>
          <a:blip r:embed="rId3"/>
          <a:stretch/>
        </p:blipFill>
        <p:spPr>
          <a:xfrm flipH="1">
            <a:off x="6391440" y="1582560"/>
            <a:ext cx="1820520" cy="1541160"/>
          </a:xfrm>
          <a:prstGeom prst="rect">
            <a:avLst/>
          </a:prstGeom>
          <a:ln w="9360">
            <a:noFill/>
          </a:ln>
        </p:spPr>
      </p:pic>
      <p:sp>
        <p:nvSpPr>
          <p:cNvPr id="317" name="CustomShape 3"/>
          <p:cNvSpPr/>
          <p:nvPr/>
        </p:nvSpPr>
        <p:spPr>
          <a:xfrm>
            <a:off x="3914640" y="3075120"/>
            <a:ext cx="1164960" cy="45612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199"/>
              </a:spcBef>
            </a:pPr>
            <a:r>
              <a:rPr lang="en-US" sz="2400" b="0" strike="noStrike" spc="-1">
                <a:solidFill>
                  <a:srgbClr val="0000FF"/>
                </a:solidFill>
                <a:latin typeface="Comic Sans MS"/>
              </a:rPr>
              <a:t>10011</a:t>
            </a:r>
            <a:endParaRPr lang="en-US" sz="2400" b="0" strike="noStrike" spc="-1">
              <a:latin typeface="Arial"/>
            </a:endParaRPr>
          </a:p>
        </p:txBody>
      </p:sp>
      <p:sp>
        <p:nvSpPr>
          <p:cNvPr id="318" name="CustomShape 4"/>
          <p:cNvSpPr/>
          <p:nvPr/>
        </p:nvSpPr>
        <p:spPr>
          <a:xfrm>
            <a:off x="3758040" y="2487600"/>
            <a:ext cx="1584720" cy="39528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r>
              <a:rPr lang="en-US" sz="2000" b="0" strike="noStrike" spc="-1">
                <a:solidFill>
                  <a:srgbClr val="0000FF"/>
                </a:solidFill>
                <a:latin typeface="Comic Sans MS"/>
              </a:rPr>
              <a:t>Shared Memory</a:t>
            </a:r>
            <a:endParaRPr lang="en-US" sz="2000" b="0" strike="noStrike" spc="-1">
              <a:latin typeface="Arial"/>
            </a:endParaRPr>
          </a:p>
        </p:txBody>
      </p:sp>
      <p:grpSp>
        <p:nvGrpSpPr>
          <p:cNvPr id="319" name="Group 5"/>
          <p:cNvGrpSpPr/>
          <p:nvPr/>
        </p:nvGrpSpPr>
        <p:grpSpPr>
          <a:xfrm>
            <a:off x="685800" y="1914480"/>
            <a:ext cx="1993680" cy="1401480"/>
            <a:chOff x="685800" y="1914480"/>
            <a:chExt cx="1993680" cy="1401480"/>
          </a:xfrm>
        </p:grpSpPr>
        <p:sp>
          <p:nvSpPr>
            <p:cNvPr id="320" name="CustomShape 6"/>
            <p:cNvSpPr/>
            <p:nvPr/>
          </p:nvSpPr>
          <p:spPr>
            <a:xfrm flipH="1">
              <a:off x="685800" y="1914480"/>
              <a:ext cx="1993680" cy="140148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nvGrpSpPr>
            <p:cNvPr id="321" name="Group 7"/>
            <p:cNvGrpSpPr/>
            <p:nvPr/>
          </p:nvGrpSpPr>
          <p:grpSpPr>
            <a:xfrm>
              <a:off x="1093680" y="2111040"/>
              <a:ext cx="1310040" cy="1121040"/>
              <a:chOff x="1093680" y="2111040"/>
              <a:chExt cx="1310040" cy="1121040"/>
            </a:xfrm>
          </p:grpSpPr>
          <p:sp>
            <p:nvSpPr>
              <p:cNvPr id="322" name="CustomShape 8"/>
              <p:cNvSpPr/>
              <p:nvPr/>
            </p:nvSpPr>
            <p:spPr>
              <a:xfrm>
                <a:off x="2197080" y="2440800"/>
                <a:ext cx="206640" cy="461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23" name="CustomShape 9"/>
              <p:cNvSpPr/>
              <p:nvPr/>
            </p:nvSpPr>
            <p:spPr>
              <a:xfrm>
                <a:off x="1898280" y="2242800"/>
                <a:ext cx="206640" cy="461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24" name="CustomShape 10"/>
              <p:cNvSpPr/>
              <p:nvPr/>
            </p:nvSpPr>
            <p:spPr>
              <a:xfrm>
                <a:off x="1576440" y="2111040"/>
                <a:ext cx="206640" cy="3952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25" name="CustomShape 11"/>
              <p:cNvSpPr/>
              <p:nvPr/>
            </p:nvSpPr>
            <p:spPr>
              <a:xfrm>
                <a:off x="1201680" y="2111040"/>
                <a:ext cx="1132920" cy="73476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326" name="CustomShape 12"/>
              <p:cNvSpPr/>
              <p:nvPr/>
            </p:nvSpPr>
            <p:spPr>
              <a:xfrm>
                <a:off x="1215720" y="2242800"/>
                <a:ext cx="704880" cy="77868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327" name="CustomShape 13"/>
              <p:cNvSpPr/>
              <p:nvPr/>
            </p:nvSpPr>
            <p:spPr>
              <a:xfrm>
                <a:off x="1898280" y="2572920"/>
                <a:ext cx="436320" cy="448920"/>
              </a:xfrm>
              <a:custGeom>
                <a:avLst/>
                <a:gdLst/>
                <a:ahLst/>
                <a:cxnLst/>
                <a:rect l="l" t="t" r="r" b="b"/>
                <a:pathLst>
                  <a:path w="304" h="327">
                    <a:moveTo>
                      <a:pt x="304" y="0"/>
                    </a:moveTo>
                    <a:lnTo>
                      <a:pt x="304" y="96"/>
                    </a:lnTo>
                    <a:lnTo>
                      <a:pt x="0" y="327"/>
                    </a:lnTo>
                    <a:lnTo>
                      <a:pt x="18" y="181"/>
                    </a:lnTo>
                    <a:lnTo>
                      <a:pt x="304"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328" name="CustomShape 14"/>
              <p:cNvSpPr/>
              <p:nvPr/>
            </p:nvSpPr>
            <p:spPr>
              <a:xfrm>
                <a:off x="1576440" y="2770560"/>
                <a:ext cx="344520" cy="461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29" name="CustomShape 15"/>
              <p:cNvSpPr/>
              <p:nvPr/>
            </p:nvSpPr>
            <p:spPr>
              <a:xfrm>
                <a:off x="1300680" y="2572920"/>
                <a:ext cx="344520" cy="395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30" name="CustomShape 16"/>
              <p:cNvSpPr/>
              <p:nvPr/>
            </p:nvSpPr>
            <p:spPr>
              <a:xfrm>
                <a:off x="1093680" y="2374920"/>
                <a:ext cx="275400" cy="395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grpSp>
        <p:nvGrpSpPr>
          <p:cNvPr id="331" name="Group 17"/>
          <p:cNvGrpSpPr/>
          <p:nvPr/>
        </p:nvGrpSpPr>
        <p:grpSpPr>
          <a:xfrm>
            <a:off x="6388200" y="1914480"/>
            <a:ext cx="1993680" cy="1401480"/>
            <a:chOff x="6388200" y="1914480"/>
            <a:chExt cx="1993680" cy="1401480"/>
          </a:xfrm>
        </p:grpSpPr>
        <p:sp>
          <p:nvSpPr>
            <p:cNvPr id="332" name="CustomShape 18"/>
            <p:cNvSpPr/>
            <p:nvPr/>
          </p:nvSpPr>
          <p:spPr>
            <a:xfrm>
              <a:off x="6388200" y="1914480"/>
              <a:ext cx="1993680" cy="140148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nvGrpSpPr>
            <p:cNvPr id="333" name="Group 19"/>
            <p:cNvGrpSpPr/>
            <p:nvPr/>
          </p:nvGrpSpPr>
          <p:grpSpPr>
            <a:xfrm>
              <a:off x="6663960" y="2111040"/>
              <a:ext cx="1309320" cy="1121040"/>
              <a:chOff x="6663960" y="2111040"/>
              <a:chExt cx="1309320" cy="1121040"/>
            </a:xfrm>
          </p:grpSpPr>
          <p:sp>
            <p:nvSpPr>
              <p:cNvPr id="334" name="CustomShape 20"/>
              <p:cNvSpPr/>
              <p:nvPr/>
            </p:nvSpPr>
            <p:spPr>
              <a:xfrm flipH="1">
                <a:off x="6663960" y="2440800"/>
                <a:ext cx="206640" cy="461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35" name="CustomShape 21"/>
              <p:cNvSpPr/>
              <p:nvPr/>
            </p:nvSpPr>
            <p:spPr>
              <a:xfrm flipH="1">
                <a:off x="6962760" y="2242800"/>
                <a:ext cx="206640" cy="46152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36" name="CustomShape 22"/>
              <p:cNvSpPr/>
              <p:nvPr/>
            </p:nvSpPr>
            <p:spPr>
              <a:xfrm flipH="1">
                <a:off x="7284600" y="2111040"/>
                <a:ext cx="206640" cy="39528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37" name="CustomShape 23"/>
              <p:cNvSpPr/>
              <p:nvPr/>
            </p:nvSpPr>
            <p:spPr>
              <a:xfrm flipH="1">
                <a:off x="6732000" y="2111040"/>
                <a:ext cx="1132920" cy="734760"/>
              </a:xfrm>
              <a:custGeom>
                <a:avLst/>
                <a:gdLst/>
                <a:ahLst/>
                <a:cxnLst/>
                <a:rect l="l" t="t" r="r" b="b"/>
                <a:pathLst>
                  <a:path w="789" h="535">
                    <a:moveTo>
                      <a:pt x="261" y="0"/>
                    </a:moveTo>
                    <a:lnTo>
                      <a:pt x="789" y="336"/>
                    </a:lnTo>
                    <a:lnTo>
                      <a:pt x="494" y="535"/>
                    </a:lnTo>
                    <a:lnTo>
                      <a:pt x="0" y="96"/>
                    </a:lnTo>
                    <a:lnTo>
                      <a:pt x="261"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338" name="CustomShape 24"/>
              <p:cNvSpPr/>
              <p:nvPr/>
            </p:nvSpPr>
            <p:spPr>
              <a:xfrm flipH="1">
                <a:off x="7146720" y="2242800"/>
                <a:ext cx="704880" cy="778680"/>
              </a:xfrm>
              <a:custGeom>
                <a:avLst/>
                <a:gdLst/>
                <a:ahLst/>
                <a:cxnLst/>
                <a:rect l="l" t="t" r="r" b="b"/>
                <a:pathLst>
                  <a:path w="491" h="567">
                    <a:moveTo>
                      <a:pt x="11" y="0"/>
                    </a:moveTo>
                    <a:lnTo>
                      <a:pt x="491" y="432"/>
                    </a:lnTo>
                    <a:lnTo>
                      <a:pt x="484" y="567"/>
                    </a:lnTo>
                    <a:lnTo>
                      <a:pt x="0" y="119"/>
                    </a:lnTo>
                    <a:lnTo>
                      <a:pt x="11"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339" name="CustomShape 25"/>
              <p:cNvSpPr/>
              <p:nvPr/>
            </p:nvSpPr>
            <p:spPr>
              <a:xfrm flipH="1">
                <a:off x="6732720" y="2572920"/>
                <a:ext cx="436320" cy="448920"/>
              </a:xfrm>
              <a:custGeom>
                <a:avLst/>
                <a:gdLst/>
                <a:ahLst/>
                <a:cxnLst/>
                <a:rect l="l" t="t" r="r" b="b"/>
                <a:pathLst>
                  <a:path w="304" h="327">
                    <a:moveTo>
                      <a:pt x="304" y="0"/>
                    </a:moveTo>
                    <a:lnTo>
                      <a:pt x="304" y="96"/>
                    </a:lnTo>
                    <a:lnTo>
                      <a:pt x="0" y="327"/>
                    </a:lnTo>
                    <a:lnTo>
                      <a:pt x="18" y="181"/>
                    </a:lnTo>
                    <a:lnTo>
                      <a:pt x="304"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340" name="CustomShape 26"/>
              <p:cNvSpPr/>
              <p:nvPr/>
            </p:nvSpPr>
            <p:spPr>
              <a:xfrm flipH="1">
                <a:off x="7146000" y="2770560"/>
                <a:ext cx="344520" cy="46152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41" name="CustomShape 27"/>
              <p:cNvSpPr/>
              <p:nvPr/>
            </p:nvSpPr>
            <p:spPr>
              <a:xfrm flipH="1">
                <a:off x="7421760" y="2572920"/>
                <a:ext cx="344520" cy="395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42" name="CustomShape 28"/>
              <p:cNvSpPr/>
              <p:nvPr/>
            </p:nvSpPr>
            <p:spPr>
              <a:xfrm flipH="1">
                <a:off x="7697520" y="2374920"/>
                <a:ext cx="275400" cy="39528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sp>
        <p:nvSpPr>
          <p:cNvPr id="343" name="CustomShape 29"/>
          <p:cNvSpPr/>
          <p:nvPr/>
        </p:nvSpPr>
        <p:spPr>
          <a:xfrm>
            <a:off x="2082960" y="1523880"/>
            <a:ext cx="761760" cy="774360"/>
          </a:xfrm>
          <a:prstGeom prst="rect">
            <a:avLst/>
          </a:prstGeom>
          <a:solidFill>
            <a:schemeClr val="bg1"/>
          </a:solidFill>
          <a:ln w="9360">
            <a:noFill/>
          </a:ln>
        </p:spPr>
        <p:style>
          <a:lnRef idx="0">
            <a:scrgbClr r="0" g="0" b="0"/>
          </a:lnRef>
          <a:fillRef idx="0">
            <a:scrgbClr r="0" g="0" b="0"/>
          </a:fillRef>
          <a:effectRef idx="0">
            <a:scrgbClr r="0" g="0" b="0"/>
          </a:effectRef>
          <a:fontRef idx="minor"/>
        </p:style>
      </p:sp>
      <p:sp>
        <p:nvSpPr>
          <p:cNvPr id="344" name="CustomShape 30"/>
          <p:cNvSpPr/>
          <p:nvPr/>
        </p:nvSpPr>
        <p:spPr>
          <a:xfrm>
            <a:off x="6261120" y="1422360"/>
            <a:ext cx="761760" cy="774360"/>
          </a:xfrm>
          <a:prstGeom prst="rect">
            <a:avLst/>
          </a:prstGeom>
          <a:solidFill>
            <a:schemeClr val="bg1"/>
          </a:solidFill>
          <a:ln w="9360">
            <a:noFill/>
          </a:ln>
        </p:spPr>
        <p:style>
          <a:lnRef idx="0">
            <a:scrgbClr r="0" g="0" b="0"/>
          </a:lnRef>
          <a:fillRef idx="0">
            <a:scrgbClr r="0" g="0" b="0"/>
          </a:fillRef>
          <a:effectRef idx="0">
            <a:scrgbClr r="0" g="0" b="0"/>
          </a:effectRef>
          <a:fontRef idx="minor"/>
        </p:style>
      </p:sp>
      <p:sp>
        <p:nvSpPr>
          <p:cNvPr id="345" name="CustomShape 31"/>
          <p:cNvSpPr/>
          <p:nvPr/>
        </p:nvSpPr>
        <p:spPr>
          <a:xfrm rot="21013800" flipH="1">
            <a:off x="2787480" y="2735280"/>
            <a:ext cx="699840" cy="63612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
        <p:nvSpPr>
          <p:cNvPr id="346" name="CustomShape 32"/>
          <p:cNvSpPr/>
          <p:nvPr/>
        </p:nvSpPr>
        <p:spPr>
          <a:xfrm rot="586200">
            <a:off x="5619240" y="2722680"/>
            <a:ext cx="699840" cy="63612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blinds(horizontal)">
                                      <p:cBhvr additive="repl">
                                        <p:cTn id="7" dur="500"/>
                                        <p:tgtEl>
                                          <p:spTgt spid="319"/>
                                        </p:tgtEl>
                                      </p:cBhvr>
                                    </p:animEffect>
                                  </p:childTnLst>
                                </p:cTn>
                              </p:par>
                              <p:par>
                                <p:cTn id="8" presetID="3" presetClass="entr" presetSubtype="10" fill="hold" nodeType="withEffect">
                                  <p:stCondLst>
                                    <p:cond delay="0"/>
                                  </p:stCondLst>
                                  <p:childTnLst>
                                    <p:set>
                                      <p:cBhvr>
                                        <p:cTn id="9" dur="1" fill="hold">
                                          <p:stCondLst>
                                            <p:cond delay="0"/>
                                          </p:stCondLst>
                                        </p:cTn>
                                        <p:tgtEl>
                                          <p:spTgt spid="331"/>
                                        </p:tgtEl>
                                        <p:attrNameLst>
                                          <p:attrName>style.visibility</p:attrName>
                                        </p:attrNameLst>
                                      </p:cBhvr>
                                      <p:to>
                                        <p:strVal val="visible"/>
                                      </p:to>
                                    </p:set>
                                    <p:animEffect transition="in" filter="blinds(horizontal)">
                                      <p:cBhvr additive="repl">
                                        <p:cTn id="10" dur="5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6553080" y="6248520"/>
            <a:ext cx="1904760" cy="45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F59E0598-202F-429F-873A-CD034F0B36BA}" type="slidenum">
              <a:rPr lang="en-US" sz="1400" b="0" strike="noStrike" spc="-1">
                <a:solidFill>
                  <a:srgbClr val="000000"/>
                </a:solidFill>
                <a:latin typeface="Comic Sans MS"/>
              </a:rPr>
              <a:t>8</a:t>
            </a:fld>
            <a:endParaRPr lang="en-US" sz="1400" b="0" strike="noStrike" spc="-1">
              <a:latin typeface="Arial"/>
            </a:endParaRPr>
          </a:p>
        </p:txBody>
      </p:sp>
      <p:sp>
        <p:nvSpPr>
          <p:cNvPr id="348" name="TextShape 2"/>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Foundations of Shared Memory </a:t>
            </a:r>
          </a:p>
        </p:txBody>
      </p:sp>
      <p:sp>
        <p:nvSpPr>
          <p:cNvPr id="349" name="CustomShape 3"/>
          <p:cNvSpPr/>
          <p:nvPr/>
        </p:nvSpPr>
        <p:spPr>
          <a:xfrm>
            <a:off x="1039680" y="1981080"/>
            <a:ext cx="7063920" cy="1065240"/>
          </a:xfrm>
          <a:prstGeom prst="rect">
            <a:avLst/>
          </a:prstGeom>
          <a:solidFill>
            <a:schemeClr val="bg1"/>
          </a:solidFill>
          <a:ln w="31680">
            <a:solidFill>
              <a:srgbClr val="0000FF"/>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0000FF"/>
                </a:solidFill>
                <a:latin typeface="Comic Sans MS"/>
              </a:rPr>
              <a:t>To understand modern multiprocessors we need to ask some basic questions …</a:t>
            </a:r>
            <a:endParaRPr lang="en-US" sz="3200" b="0" strike="noStrike" spc="-1">
              <a:latin typeface="Arial"/>
            </a:endParaRPr>
          </a:p>
        </p:txBody>
      </p:sp>
      <p:grpSp>
        <p:nvGrpSpPr>
          <p:cNvPr id="350" name="Group 4"/>
          <p:cNvGrpSpPr/>
          <p:nvPr/>
        </p:nvGrpSpPr>
        <p:grpSpPr>
          <a:xfrm>
            <a:off x="1130040" y="4305240"/>
            <a:ext cx="5638680" cy="1344240"/>
            <a:chOff x="1130040" y="4305240"/>
            <a:chExt cx="5638680" cy="1344240"/>
          </a:xfrm>
        </p:grpSpPr>
        <p:sp>
          <p:nvSpPr>
            <p:cNvPr id="351" name="CustomShape 5"/>
            <p:cNvSpPr/>
            <p:nvPr/>
          </p:nvSpPr>
          <p:spPr>
            <a:xfrm>
              <a:off x="3495960" y="5154480"/>
              <a:ext cx="853200" cy="49500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sp>
        <p:grpSp>
          <p:nvGrpSpPr>
            <p:cNvPr id="352" name="Group 6"/>
            <p:cNvGrpSpPr/>
            <p:nvPr/>
          </p:nvGrpSpPr>
          <p:grpSpPr>
            <a:xfrm>
              <a:off x="1130040" y="4305240"/>
              <a:ext cx="1460520" cy="1026720"/>
              <a:chOff x="1130040" y="4305240"/>
              <a:chExt cx="1460520" cy="1026720"/>
            </a:xfrm>
          </p:grpSpPr>
          <p:sp>
            <p:nvSpPr>
              <p:cNvPr id="353" name="CustomShape 7"/>
              <p:cNvSpPr/>
              <p:nvPr/>
            </p:nvSpPr>
            <p:spPr>
              <a:xfrm flipH="1">
                <a:off x="1129680" y="4305240"/>
                <a:ext cx="1460520" cy="102672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nvGrpSpPr>
              <p:cNvPr id="354" name="Group 8"/>
              <p:cNvGrpSpPr/>
              <p:nvPr/>
            </p:nvGrpSpPr>
            <p:grpSpPr>
              <a:xfrm>
                <a:off x="1429200" y="4449240"/>
                <a:ext cx="959400" cy="821520"/>
                <a:chOff x="1429200" y="4449240"/>
                <a:chExt cx="959400" cy="821520"/>
              </a:xfrm>
            </p:grpSpPr>
            <p:sp>
              <p:nvSpPr>
                <p:cNvPr id="355" name="CustomShape 9"/>
                <p:cNvSpPr/>
                <p:nvPr/>
              </p:nvSpPr>
              <p:spPr>
                <a:xfrm>
                  <a:off x="2237400" y="469080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56" name="CustomShape 10"/>
                <p:cNvSpPr/>
                <p:nvPr/>
              </p:nvSpPr>
              <p:spPr>
                <a:xfrm>
                  <a:off x="2018520" y="454608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57" name="CustomShape 11"/>
                <p:cNvSpPr/>
                <p:nvPr/>
              </p:nvSpPr>
              <p:spPr>
                <a:xfrm>
                  <a:off x="1782720" y="4449240"/>
                  <a:ext cx="151200" cy="289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58" name="CustomShape 12"/>
                <p:cNvSpPr/>
                <p:nvPr/>
              </p:nvSpPr>
              <p:spPr>
                <a:xfrm>
                  <a:off x="1508040" y="4449240"/>
                  <a:ext cx="830160" cy="53820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359" name="CustomShape 13"/>
                <p:cNvSpPr/>
                <p:nvPr/>
              </p:nvSpPr>
              <p:spPr>
                <a:xfrm>
                  <a:off x="1518840" y="4546080"/>
                  <a:ext cx="516600" cy="57060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360" name="CustomShape 14"/>
                <p:cNvSpPr/>
                <p:nvPr/>
              </p:nvSpPr>
              <p:spPr>
                <a:xfrm>
                  <a:off x="2018520" y="4787640"/>
                  <a:ext cx="319680" cy="329040"/>
                </a:xfrm>
                <a:custGeom>
                  <a:avLst/>
                  <a:gdLst/>
                  <a:ahLst/>
                  <a:cxnLst/>
                  <a:rect l="l" t="t" r="r" b="b"/>
                  <a:pathLst>
                    <a:path w="304" h="327">
                      <a:moveTo>
                        <a:pt x="304" y="0"/>
                      </a:moveTo>
                      <a:lnTo>
                        <a:pt x="304" y="96"/>
                      </a:lnTo>
                      <a:lnTo>
                        <a:pt x="0" y="327"/>
                      </a:lnTo>
                      <a:lnTo>
                        <a:pt x="18" y="181"/>
                      </a:lnTo>
                      <a:lnTo>
                        <a:pt x="304"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361" name="CustomShape 15"/>
                <p:cNvSpPr/>
                <p:nvPr/>
              </p:nvSpPr>
              <p:spPr>
                <a:xfrm>
                  <a:off x="1782720" y="4932720"/>
                  <a:ext cx="252360" cy="338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62" name="CustomShape 16"/>
                <p:cNvSpPr/>
                <p:nvPr/>
              </p:nvSpPr>
              <p:spPr>
                <a:xfrm>
                  <a:off x="1580760" y="4787640"/>
                  <a:ext cx="25236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63" name="CustomShape 17"/>
                <p:cNvSpPr/>
                <p:nvPr/>
              </p:nvSpPr>
              <p:spPr>
                <a:xfrm>
                  <a:off x="1429200" y="4642560"/>
                  <a:ext cx="20160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grpSp>
          <p:nvGrpSpPr>
            <p:cNvPr id="364" name="Group 18"/>
            <p:cNvGrpSpPr/>
            <p:nvPr/>
          </p:nvGrpSpPr>
          <p:grpSpPr>
            <a:xfrm>
              <a:off x="5308200" y="4305240"/>
              <a:ext cx="1460520" cy="1026720"/>
              <a:chOff x="5308200" y="4305240"/>
              <a:chExt cx="1460520" cy="1026720"/>
            </a:xfrm>
          </p:grpSpPr>
          <p:sp>
            <p:nvSpPr>
              <p:cNvPr id="365" name="CustomShape 19"/>
              <p:cNvSpPr/>
              <p:nvPr/>
            </p:nvSpPr>
            <p:spPr>
              <a:xfrm>
                <a:off x="5308200" y="4305240"/>
                <a:ext cx="1460520" cy="102672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nvGrpSpPr>
              <p:cNvPr id="366" name="Group 20"/>
              <p:cNvGrpSpPr/>
              <p:nvPr/>
            </p:nvGrpSpPr>
            <p:grpSpPr>
              <a:xfrm>
                <a:off x="5510160" y="4449240"/>
                <a:ext cx="959400" cy="821520"/>
                <a:chOff x="5510160" y="4449240"/>
                <a:chExt cx="959400" cy="821520"/>
              </a:xfrm>
            </p:grpSpPr>
            <p:sp>
              <p:nvSpPr>
                <p:cNvPr id="367" name="CustomShape 21"/>
                <p:cNvSpPr/>
                <p:nvPr/>
              </p:nvSpPr>
              <p:spPr>
                <a:xfrm flipH="1">
                  <a:off x="5510160" y="469080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68" name="CustomShape 22"/>
                <p:cNvSpPr/>
                <p:nvPr/>
              </p:nvSpPr>
              <p:spPr>
                <a:xfrm flipH="1">
                  <a:off x="5729400" y="454608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69" name="CustomShape 23"/>
                <p:cNvSpPr/>
                <p:nvPr/>
              </p:nvSpPr>
              <p:spPr>
                <a:xfrm flipH="1">
                  <a:off x="5964840" y="4449240"/>
                  <a:ext cx="151200" cy="289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70" name="CustomShape 24"/>
                <p:cNvSpPr/>
                <p:nvPr/>
              </p:nvSpPr>
              <p:spPr>
                <a:xfrm flipH="1">
                  <a:off x="5560920" y="4449240"/>
                  <a:ext cx="830160" cy="538200"/>
                </a:xfrm>
                <a:custGeom>
                  <a:avLst/>
                  <a:gdLst/>
                  <a:ahLst/>
                  <a:cxnLst/>
                  <a:rect l="l" t="t" r="r" b="b"/>
                  <a:pathLst>
                    <a:path w="789" h="535">
                      <a:moveTo>
                        <a:pt x="261" y="0"/>
                      </a:moveTo>
                      <a:lnTo>
                        <a:pt x="789" y="336"/>
                      </a:lnTo>
                      <a:lnTo>
                        <a:pt x="494" y="535"/>
                      </a:lnTo>
                      <a:lnTo>
                        <a:pt x="0" y="96"/>
                      </a:lnTo>
                      <a:lnTo>
                        <a:pt x="261"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371" name="CustomShape 25"/>
                <p:cNvSpPr/>
                <p:nvPr/>
              </p:nvSpPr>
              <p:spPr>
                <a:xfrm flipH="1">
                  <a:off x="5863320" y="4546080"/>
                  <a:ext cx="516600" cy="570600"/>
                </a:xfrm>
                <a:custGeom>
                  <a:avLst/>
                  <a:gdLst/>
                  <a:ahLst/>
                  <a:cxnLst/>
                  <a:rect l="l" t="t" r="r" b="b"/>
                  <a:pathLst>
                    <a:path w="491" h="567">
                      <a:moveTo>
                        <a:pt x="11" y="0"/>
                      </a:moveTo>
                      <a:lnTo>
                        <a:pt x="491" y="432"/>
                      </a:lnTo>
                      <a:lnTo>
                        <a:pt x="484" y="567"/>
                      </a:lnTo>
                      <a:lnTo>
                        <a:pt x="0" y="119"/>
                      </a:lnTo>
                      <a:lnTo>
                        <a:pt x="11"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372" name="CustomShape 26"/>
                <p:cNvSpPr/>
                <p:nvPr/>
              </p:nvSpPr>
              <p:spPr>
                <a:xfrm flipH="1">
                  <a:off x="5560920" y="4787640"/>
                  <a:ext cx="319680" cy="329040"/>
                </a:xfrm>
                <a:custGeom>
                  <a:avLst/>
                  <a:gdLst/>
                  <a:ahLst/>
                  <a:cxnLst/>
                  <a:rect l="l" t="t" r="r" b="b"/>
                  <a:pathLst>
                    <a:path w="304" h="327">
                      <a:moveTo>
                        <a:pt x="304" y="0"/>
                      </a:moveTo>
                      <a:lnTo>
                        <a:pt x="304" y="96"/>
                      </a:lnTo>
                      <a:lnTo>
                        <a:pt x="0" y="327"/>
                      </a:lnTo>
                      <a:lnTo>
                        <a:pt x="18" y="181"/>
                      </a:lnTo>
                      <a:lnTo>
                        <a:pt x="304"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373" name="CustomShape 27"/>
                <p:cNvSpPr/>
                <p:nvPr/>
              </p:nvSpPr>
              <p:spPr>
                <a:xfrm flipH="1">
                  <a:off x="5863320" y="4932720"/>
                  <a:ext cx="252360" cy="338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74" name="CustomShape 28"/>
                <p:cNvSpPr/>
                <p:nvPr/>
              </p:nvSpPr>
              <p:spPr>
                <a:xfrm flipH="1">
                  <a:off x="6065280" y="4787640"/>
                  <a:ext cx="25236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75" name="CustomShape 29"/>
                <p:cNvSpPr/>
                <p:nvPr/>
              </p:nvSpPr>
              <p:spPr>
                <a:xfrm flipH="1">
                  <a:off x="6267960" y="4642560"/>
                  <a:ext cx="20160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sp>
          <p:nvSpPr>
            <p:cNvPr id="376" name="CustomShape 30"/>
            <p:cNvSpPr/>
            <p:nvPr/>
          </p:nvSpPr>
          <p:spPr>
            <a:xfrm rot="21013800" flipH="1">
              <a:off x="2669400" y="4906440"/>
              <a:ext cx="512640" cy="46620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
          <p:nvSpPr>
            <p:cNvPr id="377" name="CustomShape 31"/>
            <p:cNvSpPr/>
            <p:nvPr/>
          </p:nvSpPr>
          <p:spPr>
            <a:xfrm rot="586200">
              <a:off x="4745160" y="4897080"/>
              <a:ext cx="512640" cy="46620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457200" y="457200"/>
            <a:ext cx="8229240" cy="1371240"/>
          </a:xfrm>
          <a:prstGeom prst="rect">
            <a:avLst/>
          </a:prstGeom>
          <a:noFill/>
          <a:ln w="9360">
            <a:noFill/>
          </a:ln>
        </p:spPr>
        <p:txBody>
          <a:bodyPr anchor="ctr">
            <a:noAutofit/>
          </a:bodyPr>
          <a:lstStyle/>
          <a:p>
            <a:pPr>
              <a:lnSpc>
                <a:spcPct val="100000"/>
              </a:lnSpc>
            </a:pPr>
            <a:r>
              <a:rPr lang="en-US" sz="4000" b="0" strike="noStrike" spc="-1">
                <a:solidFill>
                  <a:srgbClr val="000000"/>
                </a:solidFill>
                <a:latin typeface="Arial"/>
              </a:rPr>
              <a:t>Foundations of Shared Memory </a:t>
            </a:r>
          </a:p>
        </p:txBody>
      </p:sp>
      <p:sp>
        <p:nvSpPr>
          <p:cNvPr id="379" name="CustomShape 2"/>
          <p:cNvSpPr/>
          <p:nvPr/>
        </p:nvSpPr>
        <p:spPr>
          <a:xfrm>
            <a:off x="1039680" y="1981080"/>
            <a:ext cx="7063920" cy="1065240"/>
          </a:xfrm>
          <a:prstGeom prst="rect">
            <a:avLst/>
          </a:prstGeom>
          <a:solidFill>
            <a:schemeClr val="bg1"/>
          </a:solidFill>
          <a:ln w="31680">
            <a:solidFill>
              <a:srgbClr val="0000FF"/>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0000FF"/>
                </a:solidFill>
                <a:latin typeface="Comic Sans MS"/>
              </a:rPr>
              <a:t>To understand modern multiprocessors we need to ask some basic questions …</a:t>
            </a:r>
            <a:endParaRPr lang="en-US" sz="3200" b="0" strike="noStrike" spc="-1">
              <a:latin typeface="Arial"/>
            </a:endParaRPr>
          </a:p>
        </p:txBody>
      </p:sp>
      <p:grpSp>
        <p:nvGrpSpPr>
          <p:cNvPr id="380" name="Group 3"/>
          <p:cNvGrpSpPr/>
          <p:nvPr/>
        </p:nvGrpSpPr>
        <p:grpSpPr>
          <a:xfrm>
            <a:off x="1130040" y="4305240"/>
            <a:ext cx="5638680" cy="1344240"/>
            <a:chOff x="1130040" y="4305240"/>
            <a:chExt cx="5638680" cy="1344240"/>
          </a:xfrm>
        </p:grpSpPr>
        <p:sp>
          <p:nvSpPr>
            <p:cNvPr id="381" name="CustomShape 4"/>
            <p:cNvSpPr/>
            <p:nvPr/>
          </p:nvSpPr>
          <p:spPr>
            <a:xfrm>
              <a:off x="3495960" y="5154480"/>
              <a:ext cx="853200" cy="495000"/>
            </a:xfrm>
            <a:prstGeom prst="rect">
              <a:avLst/>
            </a:prstGeom>
            <a:solidFill>
              <a:schemeClr val="accent1"/>
            </a:solidFill>
            <a:ln w="38160">
              <a:solidFill>
                <a:schemeClr val="tx1"/>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sp>
        <p:grpSp>
          <p:nvGrpSpPr>
            <p:cNvPr id="382" name="Group 5"/>
            <p:cNvGrpSpPr/>
            <p:nvPr/>
          </p:nvGrpSpPr>
          <p:grpSpPr>
            <a:xfrm>
              <a:off x="1130040" y="4305240"/>
              <a:ext cx="1460520" cy="1026720"/>
              <a:chOff x="1130040" y="4305240"/>
              <a:chExt cx="1460520" cy="1026720"/>
            </a:xfrm>
          </p:grpSpPr>
          <p:sp>
            <p:nvSpPr>
              <p:cNvPr id="383" name="CustomShape 6"/>
              <p:cNvSpPr/>
              <p:nvPr/>
            </p:nvSpPr>
            <p:spPr>
              <a:xfrm flipH="1">
                <a:off x="1129680" y="4305240"/>
                <a:ext cx="1460520" cy="102672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nvGrpSpPr>
              <p:cNvPr id="384" name="Group 7"/>
              <p:cNvGrpSpPr/>
              <p:nvPr/>
            </p:nvGrpSpPr>
            <p:grpSpPr>
              <a:xfrm>
                <a:off x="1429200" y="4449240"/>
                <a:ext cx="959400" cy="821520"/>
                <a:chOff x="1429200" y="4449240"/>
                <a:chExt cx="959400" cy="821520"/>
              </a:xfrm>
            </p:grpSpPr>
            <p:sp>
              <p:nvSpPr>
                <p:cNvPr id="385" name="CustomShape 8"/>
                <p:cNvSpPr/>
                <p:nvPr/>
              </p:nvSpPr>
              <p:spPr>
                <a:xfrm>
                  <a:off x="2237400" y="469080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86" name="CustomShape 9"/>
                <p:cNvSpPr/>
                <p:nvPr/>
              </p:nvSpPr>
              <p:spPr>
                <a:xfrm>
                  <a:off x="2018520" y="454608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87" name="CustomShape 10"/>
                <p:cNvSpPr/>
                <p:nvPr/>
              </p:nvSpPr>
              <p:spPr>
                <a:xfrm>
                  <a:off x="1782720" y="4449240"/>
                  <a:ext cx="151200" cy="289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88" name="CustomShape 11"/>
                <p:cNvSpPr/>
                <p:nvPr/>
              </p:nvSpPr>
              <p:spPr>
                <a:xfrm>
                  <a:off x="1508040" y="4449240"/>
                  <a:ext cx="830160" cy="538200"/>
                </a:xfrm>
                <a:custGeom>
                  <a:avLst/>
                  <a:gdLst/>
                  <a:ahLst/>
                  <a:cxnLst/>
                  <a:rect l="l" t="t" r="r" b="b"/>
                  <a:pathLst>
                    <a:path w="789" h="535">
                      <a:moveTo>
                        <a:pt x="261" y="0"/>
                      </a:moveTo>
                      <a:lnTo>
                        <a:pt x="789" y="336"/>
                      </a:lnTo>
                      <a:lnTo>
                        <a:pt x="494" y="535"/>
                      </a:lnTo>
                      <a:lnTo>
                        <a:pt x="0" y="96"/>
                      </a:lnTo>
                      <a:lnTo>
                        <a:pt x="26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389" name="CustomShape 12"/>
                <p:cNvSpPr/>
                <p:nvPr/>
              </p:nvSpPr>
              <p:spPr>
                <a:xfrm>
                  <a:off x="1518840" y="4546080"/>
                  <a:ext cx="516600" cy="570600"/>
                </a:xfrm>
                <a:custGeom>
                  <a:avLst/>
                  <a:gdLst/>
                  <a:ahLst/>
                  <a:cxnLst/>
                  <a:rect l="l" t="t" r="r" b="b"/>
                  <a:pathLst>
                    <a:path w="491" h="567">
                      <a:moveTo>
                        <a:pt x="11" y="0"/>
                      </a:moveTo>
                      <a:lnTo>
                        <a:pt x="491" y="432"/>
                      </a:lnTo>
                      <a:lnTo>
                        <a:pt x="484" y="567"/>
                      </a:lnTo>
                      <a:lnTo>
                        <a:pt x="0" y="119"/>
                      </a:lnTo>
                      <a:lnTo>
                        <a:pt x="11"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390" name="CustomShape 13"/>
                <p:cNvSpPr/>
                <p:nvPr/>
              </p:nvSpPr>
              <p:spPr>
                <a:xfrm>
                  <a:off x="2018520" y="4787640"/>
                  <a:ext cx="319680" cy="329040"/>
                </a:xfrm>
                <a:custGeom>
                  <a:avLst/>
                  <a:gdLst/>
                  <a:ahLst/>
                  <a:cxnLst/>
                  <a:rect l="l" t="t" r="r" b="b"/>
                  <a:pathLst>
                    <a:path w="304" h="327">
                      <a:moveTo>
                        <a:pt x="304" y="0"/>
                      </a:moveTo>
                      <a:lnTo>
                        <a:pt x="304" y="96"/>
                      </a:lnTo>
                      <a:lnTo>
                        <a:pt x="0" y="327"/>
                      </a:lnTo>
                      <a:lnTo>
                        <a:pt x="18" y="181"/>
                      </a:lnTo>
                      <a:lnTo>
                        <a:pt x="304" y="0"/>
                      </a:lnTo>
                      <a:close/>
                    </a:path>
                  </a:pathLst>
                </a:custGeom>
                <a:solidFill>
                  <a:schemeClr val="accent2"/>
                </a:solidFill>
                <a:ln w="38160">
                  <a:solidFill>
                    <a:schemeClr val="tx1"/>
                  </a:solidFill>
                  <a:round/>
                </a:ln>
              </p:spPr>
              <p:style>
                <a:lnRef idx="0">
                  <a:scrgbClr r="0" g="0" b="0"/>
                </a:lnRef>
                <a:fillRef idx="0">
                  <a:scrgbClr r="0" g="0" b="0"/>
                </a:fillRef>
                <a:effectRef idx="0">
                  <a:scrgbClr r="0" g="0" b="0"/>
                </a:effectRef>
                <a:fontRef idx="minor"/>
              </p:style>
            </p:sp>
            <p:sp>
              <p:nvSpPr>
                <p:cNvPr id="391" name="CustomShape 14"/>
                <p:cNvSpPr/>
                <p:nvPr/>
              </p:nvSpPr>
              <p:spPr>
                <a:xfrm>
                  <a:off x="1782720" y="4932720"/>
                  <a:ext cx="252360" cy="338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92" name="CustomShape 15"/>
                <p:cNvSpPr/>
                <p:nvPr/>
              </p:nvSpPr>
              <p:spPr>
                <a:xfrm>
                  <a:off x="1580760" y="4787640"/>
                  <a:ext cx="25236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93" name="CustomShape 16"/>
                <p:cNvSpPr/>
                <p:nvPr/>
              </p:nvSpPr>
              <p:spPr>
                <a:xfrm>
                  <a:off x="1429200" y="4642560"/>
                  <a:ext cx="20160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grpSp>
          <p:nvGrpSpPr>
            <p:cNvPr id="394" name="Group 17"/>
            <p:cNvGrpSpPr/>
            <p:nvPr/>
          </p:nvGrpSpPr>
          <p:grpSpPr>
            <a:xfrm>
              <a:off x="5308200" y="4305240"/>
              <a:ext cx="1460520" cy="1026720"/>
              <a:chOff x="5308200" y="4305240"/>
              <a:chExt cx="1460520" cy="1026720"/>
            </a:xfrm>
          </p:grpSpPr>
          <p:sp>
            <p:nvSpPr>
              <p:cNvPr id="395" name="CustomShape 18"/>
              <p:cNvSpPr/>
              <p:nvPr/>
            </p:nvSpPr>
            <p:spPr>
              <a:xfrm>
                <a:off x="5308200" y="4305240"/>
                <a:ext cx="1460520" cy="1026720"/>
              </a:xfrm>
              <a:prstGeom prst="rect">
                <a:avLst/>
              </a:prstGeom>
              <a:solidFill>
                <a:schemeClr val="bg1"/>
              </a:solidFill>
              <a:ln w="9360">
                <a:noFill/>
              </a:ln>
            </p:spPr>
            <p:style>
              <a:lnRef idx="0">
                <a:scrgbClr r="0" g="0" b="0"/>
              </a:lnRef>
              <a:fillRef idx="0">
                <a:scrgbClr r="0" g="0" b="0"/>
              </a:fillRef>
              <a:effectRef idx="0">
                <a:scrgbClr r="0" g="0" b="0"/>
              </a:effectRef>
              <a:fontRef idx="minor"/>
            </p:style>
          </p:sp>
          <p:grpSp>
            <p:nvGrpSpPr>
              <p:cNvPr id="396" name="Group 19"/>
              <p:cNvGrpSpPr/>
              <p:nvPr/>
            </p:nvGrpSpPr>
            <p:grpSpPr>
              <a:xfrm>
                <a:off x="5510160" y="4449240"/>
                <a:ext cx="959400" cy="821520"/>
                <a:chOff x="5510160" y="4449240"/>
                <a:chExt cx="959400" cy="821520"/>
              </a:xfrm>
            </p:grpSpPr>
            <p:sp>
              <p:nvSpPr>
                <p:cNvPr id="397" name="CustomShape 20"/>
                <p:cNvSpPr/>
                <p:nvPr/>
              </p:nvSpPr>
              <p:spPr>
                <a:xfrm flipH="1">
                  <a:off x="5510160" y="469080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98" name="CustomShape 21"/>
                <p:cNvSpPr/>
                <p:nvPr/>
              </p:nvSpPr>
              <p:spPr>
                <a:xfrm flipH="1">
                  <a:off x="5729400" y="4546080"/>
                  <a:ext cx="151200" cy="33804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399" name="CustomShape 22"/>
                <p:cNvSpPr/>
                <p:nvPr/>
              </p:nvSpPr>
              <p:spPr>
                <a:xfrm flipH="1">
                  <a:off x="5964840" y="4449240"/>
                  <a:ext cx="151200" cy="289800"/>
                </a:xfrm>
                <a:custGeom>
                  <a:avLst/>
                  <a:gdLst/>
                  <a:ahLst/>
                  <a:cxnLst/>
                  <a:rect l="l" t="t"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00" name="CustomShape 23"/>
                <p:cNvSpPr/>
                <p:nvPr/>
              </p:nvSpPr>
              <p:spPr>
                <a:xfrm flipH="1">
                  <a:off x="5560920" y="4449240"/>
                  <a:ext cx="830160" cy="538200"/>
                </a:xfrm>
                <a:custGeom>
                  <a:avLst/>
                  <a:gdLst/>
                  <a:ahLst/>
                  <a:cxnLst/>
                  <a:rect l="l" t="t" r="r" b="b"/>
                  <a:pathLst>
                    <a:path w="789" h="535">
                      <a:moveTo>
                        <a:pt x="261" y="0"/>
                      </a:moveTo>
                      <a:lnTo>
                        <a:pt x="789" y="336"/>
                      </a:lnTo>
                      <a:lnTo>
                        <a:pt x="494" y="535"/>
                      </a:lnTo>
                      <a:lnTo>
                        <a:pt x="0" y="96"/>
                      </a:lnTo>
                      <a:lnTo>
                        <a:pt x="261"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401" name="CustomShape 24"/>
                <p:cNvSpPr/>
                <p:nvPr/>
              </p:nvSpPr>
              <p:spPr>
                <a:xfrm flipH="1">
                  <a:off x="5863320" y="4546080"/>
                  <a:ext cx="516600" cy="570600"/>
                </a:xfrm>
                <a:custGeom>
                  <a:avLst/>
                  <a:gdLst/>
                  <a:ahLst/>
                  <a:cxnLst/>
                  <a:rect l="l" t="t" r="r" b="b"/>
                  <a:pathLst>
                    <a:path w="491" h="567">
                      <a:moveTo>
                        <a:pt x="11" y="0"/>
                      </a:moveTo>
                      <a:lnTo>
                        <a:pt x="491" y="432"/>
                      </a:lnTo>
                      <a:lnTo>
                        <a:pt x="484" y="567"/>
                      </a:lnTo>
                      <a:lnTo>
                        <a:pt x="0" y="119"/>
                      </a:lnTo>
                      <a:lnTo>
                        <a:pt x="11"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402" name="CustomShape 25"/>
                <p:cNvSpPr/>
                <p:nvPr/>
              </p:nvSpPr>
              <p:spPr>
                <a:xfrm flipH="1">
                  <a:off x="5560920" y="4787640"/>
                  <a:ext cx="319680" cy="329040"/>
                </a:xfrm>
                <a:custGeom>
                  <a:avLst/>
                  <a:gdLst/>
                  <a:ahLst/>
                  <a:cxnLst/>
                  <a:rect l="l" t="t" r="r" b="b"/>
                  <a:pathLst>
                    <a:path w="304" h="327">
                      <a:moveTo>
                        <a:pt x="304" y="0"/>
                      </a:moveTo>
                      <a:lnTo>
                        <a:pt x="304" y="96"/>
                      </a:lnTo>
                      <a:lnTo>
                        <a:pt x="0" y="327"/>
                      </a:lnTo>
                      <a:lnTo>
                        <a:pt x="18" y="181"/>
                      </a:lnTo>
                      <a:lnTo>
                        <a:pt x="304" y="0"/>
                      </a:lnTo>
                      <a:close/>
                    </a:path>
                  </a:pathLst>
                </a:custGeom>
                <a:solidFill>
                  <a:srgbClr val="FF3300"/>
                </a:solidFill>
                <a:ln w="38160">
                  <a:solidFill>
                    <a:schemeClr val="tx1"/>
                  </a:solidFill>
                  <a:round/>
                </a:ln>
              </p:spPr>
              <p:style>
                <a:lnRef idx="0">
                  <a:scrgbClr r="0" g="0" b="0"/>
                </a:lnRef>
                <a:fillRef idx="0">
                  <a:scrgbClr r="0" g="0" b="0"/>
                </a:fillRef>
                <a:effectRef idx="0">
                  <a:scrgbClr r="0" g="0" b="0"/>
                </a:effectRef>
                <a:fontRef idx="minor"/>
              </p:style>
            </p:sp>
            <p:sp>
              <p:nvSpPr>
                <p:cNvPr id="403" name="CustomShape 26"/>
                <p:cNvSpPr/>
                <p:nvPr/>
              </p:nvSpPr>
              <p:spPr>
                <a:xfrm flipH="1">
                  <a:off x="5863320" y="4932720"/>
                  <a:ext cx="252360" cy="33804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04" name="CustomShape 27"/>
                <p:cNvSpPr/>
                <p:nvPr/>
              </p:nvSpPr>
              <p:spPr>
                <a:xfrm flipH="1">
                  <a:off x="6065280" y="4787640"/>
                  <a:ext cx="25236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sp>
              <p:nvSpPr>
                <p:cNvPr id="405" name="CustomShape 28"/>
                <p:cNvSpPr/>
                <p:nvPr/>
              </p:nvSpPr>
              <p:spPr>
                <a:xfrm flipH="1">
                  <a:off x="6267960" y="4642560"/>
                  <a:ext cx="201600" cy="289800"/>
                </a:xfrm>
                <a:custGeom>
                  <a:avLst/>
                  <a:gdLst/>
                  <a:ahLst/>
                  <a:cxnLst/>
                  <a:rect l="l" t="t"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360">
                  <a:solidFill>
                    <a:schemeClr val="tx1"/>
                  </a:solidFill>
                  <a:round/>
                </a:ln>
              </p:spPr>
              <p:style>
                <a:lnRef idx="0">
                  <a:scrgbClr r="0" g="0" b="0"/>
                </a:lnRef>
                <a:fillRef idx="0">
                  <a:scrgbClr r="0" g="0" b="0"/>
                </a:fillRef>
                <a:effectRef idx="0">
                  <a:scrgbClr r="0" g="0" b="0"/>
                </a:effectRef>
                <a:fontRef idx="minor"/>
              </p:style>
            </p:sp>
          </p:grpSp>
        </p:grpSp>
        <p:sp>
          <p:nvSpPr>
            <p:cNvPr id="406" name="CustomShape 29"/>
            <p:cNvSpPr/>
            <p:nvPr/>
          </p:nvSpPr>
          <p:spPr>
            <a:xfrm rot="21013800" flipH="1">
              <a:off x="2669400" y="4906440"/>
              <a:ext cx="512640" cy="46620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sp>
          <p:nvSpPr>
            <p:cNvPr id="407" name="CustomShape 30"/>
            <p:cNvSpPr/>
            <p:nvPr/>
          </p:nvSpPr>
          <p:spPr>
            <a:xfrm rot="586200">
              <a:off x="4745160" y="4897080"/>
              <a:ext cx="512640" cy="466200"/>
            </a:xfrm>
            <a:custGeom>
              <a:avLst/>
              <a:gdLst/>
              <a:ahLst/>
              <a:cxnLst/>
              <a:rect l="l" t="t"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60">
              <a:solidFill>
                <a:srgbClr val="FF0000"/>
              </a:solidFill>
              <a:round/>
            </a:ln>
          </p:spPr>
          <p:style>
            <a:lnRef idx="0">
              <a:scrgbClr r="0" g="0" b="0"/>
            </a:lnRef>
            <a:fillRef idx="0">
              <a:scrgbClr r="0" g="0" b="0"/>
            </a:fillRef>
            <a:effectRef idx="0">
              <a:scrgbClr r="0" g="0" b="0"/>
            </a:effectRef>
            <a:fontRef idx="minor"/>
          </p:style>
        </p:sp>
      </p:grpSp>
      <p:sp>
        <p:nvSpPr>
          <p:cNvPr id="408" name="CustomShape 31"/>
          <p:cNvSpPr/>
          <p:nvPr/>
        </p:nvSpPr>
        <p:spPr>
          <a:xfrm>
            <a:off x="1293840" y="2260440"/>
            <a:ext cx="7063920" cy="1065240"/>
          </a:xfrm>
          <a:prstGeom prst="rect">
            <a:avLst/>
          </a:prstGeom>
          <a:solidFill>
            <a:schemeClr val="bg1"/>
          </a:solidFill>
          <a:ln w="31680">
            <a:solidFill>
              <a:srgbClr val="0000FF"/>
            </a:solidFill>
            <a:miter/>
          </a:ln>
          <a:effectLst>
            <a:outerShdw dist="10742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0" strike="noStrike" spc="-1">
                <a:solidFill>
                  <a:srgbClr val="0000FF"/>
                </a:solidFill>
                <a:latin typeface="Comic Sans MS"/>
              </a:rPr>
              <a:t>What is the </a:t>
            </a:r>
            <a:r>
              <a:rPr lang="en-US" sz="3200" b="0" strike="noStrike" spc="-1">
                <a:solidFill>
                  <a:srgbClr val="000000"/>
                </a:solidFill>
                <a:latin typeface="Comic Sans MS"/>
              </a:rPr>
              <a:t>weakest</a:t>
            </a:r>
            <a:r>
              <a:rPr lang="en-US" sz="3200" b="0" strike="noStrike" spc="-1">
                <a:solidFill>
                  <a:srgbClr val="0000FF"/>
                </a:solidFill>
                <a:latin typeface="Comic Sans MS"/>
              </a:rPr>
              <a:t> useful form of shared memory?</a:t>
            </a:r>
            <a:endParaRPr lang="en-US" sz="3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COS 151</Template>
  <TotalTime>748</TotalTime>
  <Words>2884</Words>
  <Application>Microsoft Office PowerPoint</Application>
  <PresentationFormat>On-screen Show (4:3)</PresentationFormat>
  <Paragraphs>511</Paragraphs>
  <Slides>56</Slides>
  <Notes>44</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56</vt:i4>
      </vt:variant>
    </vt:vector>
  </HeadingPairs>
  <TitlesOfParts>
    <vt:vector size="70" baseType="lpstr">
      <vt:lpstr>Arial</vt:lpstr>
      <vt:lpstr>Arial Black</vt:lpstr>
      <vt:lpstr>Comic Sans MS</vt:lpstr>
      <vt:lpstr>Courier New</vt:lpstr>
      <vt:lpstr>Lucida Console</vt:lpstr>
      <vt:lpstr>Marlett</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Matthew Schoeman</cp:lastModifiedBy>
  <cp:revision>41</cp:revision>
  <cp:lastPrinted>1601-01-01T00:00:00Z</cp:lastPrinted>
  <dcterms:created xsi:type="dcterms:W3CDTF">1601-01-01T00:00:00Z</dcterms:created>
  <dcterms:modified xsi:type="dcterms:W3CDTF">2021-09-11T17:45:02Z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122</vt:i4>
  </property>
  <property fmtid="{D5CDD505-2E9C-101B-9397-08002B2CF9AE}" pid="12" name="Version">
    <vt:i4>1</vt:i4>
  </property>
</Properties>
</file>