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9D54-1478-41F7-8EB8-4699E325012A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0D91-146B-47EB-A8FC-E7C52E245EB8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nterfaz de usuario gráfic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78" y="2373287"/>
            <a:ext cx="2164084" cy="902210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98" y="4391104"/>
            <a:ext cx="2164084" cy="902210"/>
          </a:xfrm>
          <a:prstGeom prst="rect">
            <a:avLst/>
          </a:prstGeom>
        </p:spPr>
      </p:pic>
      <p:pic>
        <p:nvPicPr>
          <p:cNvPr id="5" name="Imagen 4" descr="Imagen que contiene Texto, Logotipo&#10;&#10;Descripción generada automá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72" y="6712811"/>
            <a:ext cx="2164084" cy="905258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98" y="8945157"/>
            <a:ext cx="2164084" cy="902210"/>
          </a:xfrm>
          <a:prstGeom prst="rect">
            <a:avLst/>
          </a:prstGeom>
        </p:spPr>
      </p:pic>
      <p:pic>
        <p:nvPicPr>
          <p:cNvPr id="13" name="Imagen 12" descr="Icono&#10;&#10;Descripción generada automáticament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83" y="10995271"/>
            <a:ext cx="2164084" cy="902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Tema de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Valverde Cruz</dc:creator>
  <cp:lastModifiedBy>PILARES</cp:lastModifiedBy>
  <cp:revision>8</cp:revision>
  <dcterms:created xsi:type="dcterms:W3CDTF">2020-11-23T18:28:00Z</dcterms:created>
  <dcterms:modified xsi:type="dcterms:W3CDTF">2021-07-27T19:59:49Z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0x010100E9BCDAB782AE1B42998D61107F4478F3</vt:lpwstr>
  </property>
  <property fmtid="{D5CDD505-2E9C-101B-9397-08002B2CF9AE}" pid="3" name="KSOProductBuildVer">
    <vt:lpwstr>2058-11.2.0.10176</vt:lpwstr>
  </property>
</Properties>
</file>