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3"/>
          </a:lnRef>
          <a:fillRef idx="2">
            <a:schemeClr val="accent3"/>
          </a:fillRef>
          <a:effectRef idx="1">
            <a:schemeClr val="accent3"/>
          </a:effectRef>
          <a:fontRef idx="minor">
            <a:schemeClr val="dk1"/>
          </a:fontRef>
        </p:style>
        <p:txBody>
          <a:bodyPr anchor="ctr"/>
          <a:lstStyle/>
          <a:p>
            <a:pPr algn="ctr"/>
            <a:r>
              <a:rPr lang="en-IN" dirty="0" smtClean="0">
                <a:solidFill>
                  <a:schemeClr val="accent1"/>
                </a:solidFill>
              </a:rPr>
              <a:t>GIT</a:t>
            </a:r>
            <a:endParaRPr lang="en-IN" dirty="0">
              <a:solidFill>
                <a:schemeClr val="accent1"/>
              </a:solidFill>
            </a:endParaRPr>
          </a:p>
        </p:txBody>
      </p:sp>
      <p:sp>
        <p:nvSpPr>
          <p:cNvPr id="3" name="Subtitle 2"/>
          <p:cNvSpPr>
            <a:spLocks noGrp="1"/>
          </p:cNvSpPr>
          <p:nvPr>
            <p:ph type="subTitle" idx="1"/>
          </p:nvPr>
        </p:nvSpPr>
        <p:spPr/>
        <p:txBody>
          <a:bodyPr/>
          <a:lstStyle/>
          <a:p>
            <a:r>
              <a:rPr lang="en-IN" dirty="0"/>
              <a:t>Git was created by </a:t>
            </a:r>
            <a:r>
              <a:rPr lang="en-IN" b="1" dirty="0"/>
              <a:t>Linus Torvalds</a:t>
            </a:r>
            <a:r>
              <a:rPr lang="en-IN" dirty="0"/>
              <a:t> in </a:t>
            </a:r>
            <a:r>
              <a:rPr lang="en-IN" b="1" dirty="0"/>
              <a:t>2005</a:t>
            </a:r>
            <a:r>
              <a:rPr lang="en-IN" dirty="0"/>
              <a:t> to develop Linux Kernel</a:t>
            </a:r>
            <a:endParaRPr lang="en-IN" dirty="0"/>
          </a:p>
        </p:txBody>
      </p:sp>
    </p:spTree>
    <p:extLst>
      <p:ext uri="{BB962C8B-B14F-4D97-AF65-F5344CB8AC3E}">
        <p14:creationId xmlns:p14="http://schemas.microsoft.com/office/powerpoint/2010/main" val="1695711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08965"/>
            <a:ext cx="9603275" cy="1049235"/>
          </a:xfrm>
        </p:spPr>
        <p:txBody>
          <a:bodyPr/>
          <a:lstStyle/>
          <a:p>
            <a:pPr algn="ctr"/>
            <a:r>
              <a:rPr lang="en-IN" dirty="0" smtClean="0">
                <a:solidFill>
                  <a:schemeClr val="accent2"/>
                </a:solidFill>
              </a:rPr>
              <a:t>What is GIT ??</a:t>
            </a:r>
            <a:endParaRPr lang="en-IN" dirty="0">
              <a:solidFill>
                <a:schemeClr val="accent2"/>
              </a:solidFill>
            </a:endParaRPr>
          </a:p>
        </p:txBody>
      </p:sp>
      <p:sp>
        <p:nvSpPr>
          <p:cNvPr id="3" name="Content Placeholder 2"/>
          <p:cNvSpPr>
            <a:spLocks noGrp="1"/>
          </p:cNvSpPr>
          <p:nvPr>
            <p:ph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Git is a distributed version control system (DVCS) tool that supports distributed non-linear workflows by providing data assurance for developing quality software</a:t>
            </a:r>
            <a:r>
              <a:rPr lang="en-IN" dirty="0" smtClean="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smtClean="0">
                <a:latin typeface="Calibri" panose="020F0502020204030204" pitchFamily="34" charset="0"/>
                <a:ea typeface="Calibri" panose="020F0502020204030204" pitchFamily="34" charset="0"/>
                <a:cs typeface="Calibri" panose="020F0502020204030204" pitchFamily="34" charset="0"/>
              </a:rPr>
              <a:t>Is </a:t>
            </a:r>
            <a:r>
              <a:rPr lang="en-IN" dirty="0">
                <a:latin typeface="Calibri" panose="020F0502020204030204" pitchFamily="34" charset="0"/>
                <a:ea typeface="Calibri" panose="020F0502020204030204" pitchFamily="34" charset="0"/>
                <a:cs typeface="Calibri" panose="020F0502020204030204" pitchFamily="34" charset="0"/>
              </a:rPr>
              <a:t>an </a:t>
            </a:r>
            <a:r>
              <a:rPr lang="en-IN" b="1" dirty="0">
                <a:latin typeface="Calibri" panose="020F0502020204030204" pitchFamily="34" charset="0"/>
                <a:ea typeface="Calibri" panose="020F0502020204030204" pitchFamily="34" charset="0"/>
                <a:cs typeface="Calibri" panose="020F0502020204030204" pitchFamily="34" charset="0"/>
              </a:rPr>
              <a:t>open-source distributed version control </a:t>
            </a:r>
            <a:r>
              <a:rPr lang="en-IN" b="1" dirty="0" smtClean="0">
                <a:latin typeface="Calibri" panose="020F0502020204030204" pitchFamily="34" charset="0"/>
                <a:ea typeface="Calibri" panose="020F0502020204030204" pitchFamily="34" charset="0"/>
                <a:cs typeface="Calibri" panose="020F0502020204030204" pitchFamily="34" charset="0"/>
              </a:rPr>
              <a:t>system</a:t>
            </a:r>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D</a:t>
            </a:r>
            <a:r>
              <a:rPr lang="en-IN" dirty="0" smtClean="0">
                <a:latin typeface="Calibri" panose="020F0502020204030204" pitchFamily="34" charset="0"/>
                <a:ea typeface="Calibri" panose="020F0502020204030204" pitchFamily="34" charset="0"/>
                <a:cs typeface="Calibri" panose="020F0502020204030204" pitchFamily="34" charset="0"/>
              </a:rPr>
              <a:t>eveloped </a:t>
            </a:r>
            <a:r>
              <a:rPr lang="en-IN" dirty="0">
                <a:latin typeface="Calibri" panose="020F0502020204030204" pitchFamily="34" charset="0"/>
                <a:ea typeface="Calibri" panose="020F0502020204030204" pitchFamily="34" charset="0"/>
                <a:cs typeface="Calibri" panose="020F0502020204030204" pitchFamily="34" charset="0"/>
              </a:rPr>
              <a:t>to co-ordinate the work among the developers</a:t>
            </a:r>
            <a:r>
              <a:rPr lang="en-IN" dirty="0" smtClean="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The version control allows us to track and work together with our team members at the same </a:t>
            </a:r>
            <a:r>
              <a:rPr lang="en-IN" dirty="0" smtClean="0">
                <a:latin typeface="Calibri" panose="020F0502020204030204" pitchFamily="34" charset="0"/>
                <a:ea typeface="Calibri" panose="020F0502020204030204" pitchFamily="34" charset="0"/>
                <a:cs typeface="Calibri" panose="020F0502020204030204" pitchFamily="34" charset="0"/>
              </a:rPr>
              <a:t>workspace</a:t>
            </a:r>
          </a:p>
          <a:p>
            <a:r>
              <a:rPr lang="en-IN" dirty="0">
                <a:latin typeface="Calibri" panose="020F0502020204030204" pitchFamily="34" charset="0"/>
                <a:ea typeface="Calibri" panose="020F0502020204030204" pitchFamily="34" charset="0"/>
                <a:cs typeface="Calibri" panose="020F0502020204030204" pitchFamily="34" charset="0"/>
              </a:rPr>
              <a:t>Git can be </a:t>
            </a:r>
            <a:r>
              <a:rPr lang="en-IN" dirty="0" smtClean="0">
                <a:latin typeface="Calibri" panose="020F0502020204030204" pitchFamily="34" charset="0"/>
                <a:ea typeface="Calibri" panose="020F0502020204030204" pitchFamily="34" charset="0"/>
                <a:cs typeface="Calibri" panose="020F0502020204030204" pitchFamily="34" charset="0"/>
              </a:rPr>
              <a:t>used as</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smtClean="0">
                <a:latin typeface="Calibri" panose="020F0502020204030204" pitchFamily="34" charset="0"/>
                <a:ea typeface="Calibri" panose="020F0502020204030204" pitchFamily="34" charset="0"/>
                <a:cs typeface="Calibri" panose="020F0502020204030204" pitchFamily="34" charset="0"/>
              </a:rPr>
              <a:t>private</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smtClean="0">
                <a:latin typeface="Calibri" panose="020F0502020204030204" pitchFamily="34" charset="0"/>
                <a:ea typeface="Calibri" panose="020F0502020204030204" pitchFamily="34" charset="0"/>
                <a:cs typeface="Calibri" panose="020F0502020204030204" pitchFamily="34" charset="0"/>
              </a:rPr>
              <a:t>public</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434460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6" y="1173796"/>
            <a:ext cx="9603275" cy="1049235"/>
          </a:xfrm>
        </p:spPr>
        <p:txBody>
          <a:bodyPr/>
          <a:lstStyle/>
          <a:p>
            <a:pPr algn="ctr"/>
            <a:r>
              <a:rPr lang="en-IN" b="1" dirty="0">
                <a:solidFill>
                  <a:schemeClr val="accent2"/>
                </a:solidFill>
              </a:rPr>
              <a:t>SCM Terminologies</a:t>
            </a:r>
            <a:endParaRPr lang="en-IN" dirty="0">
              <a:solidFill>
                <a:schemeClr val="accent2"/>
              </a:solidFill>
            </a:endParaRPr>
          </a:p>
        </p:txBody>
      </p:sp>
      <p:sp>
        <p:nvSpPr>
          <p:cNvPr id="3" name="Content Placeholder 2"/>
          <p:cNvSpPr>
            <a:spLocks noGrp="1"/>
          </p:cNvSpPr>
          <p:nvPr>
            <p:ph idx="1"/>
          </p:nvPr>
        </p:nvSpPr>
        <p:spPr>
          <a:xfrm>
            <a:off x="773723" y="1853754"/>
            <a:ext cx="11025554" cy="4151392"/>
          </a:xfrm>
        </p:spPr>
        <p:txBody>
          <a:bodyPr>
            <a:normAutofit fontScale="92500" lnSpcReduction="20000"/>
          </a:bodyPr>
          <a:lstStyle/>
          <a:p>
            <a:r>
              <a:rPr lang="en-IN" b="1" dirty="0"/>
              <a:t>Server: </a:t>
            </a:r>
            <a:r>
              <a:rPr lang="en-IN" dirty="0"/>
              <a:t>Server is a machine which holds the collection of all the changes for every product. Server contains many repositories in it</a:t>
            </a:r>
            <a:r>
              <a:rPr lang="en-IN" dirty="0" smtClean="0"/>
              <a:t>.</a:t>
            </a:r>
            <a:endParaRPr lang="en-IN" dirty="0"/>
          </a:p>
          <a:p>
            <a:r>
              <a:rPr lang="en-IN" b="1" dirty="0"/>
              <a:t>Repository: </a:t>
            </a:r>
            <a:r>
              <a:rPr lang="en-IN" dirty="0"/>
              <a:t>Folder or location under server where all the changes specific to project is stored</a:t>
            </a:r>
            <a:r>
              <a:rPr lang="en-IN" dirty="0" smtClean="0"/>
              <a:t>.</a:t>
            </a:r>
            <a:endParaRPr lang="en-IN" dirty="0"/>
          </a:p>
          <a:p>
            <a:r>
              <a:rPr lang="en-IN" b="1" dirty="0"/>
              <a:t>Client: </a:t>
            </a:r>
            <a:r>
              <a:rPr lang="en-IN" dirty="0"/>
              <a:t>Client is a software which connects to the server assisting users to perform necessary actions</a:t>
            </a:r>
            <a:r>
              <a:rPr lang="en-IN" dirty="0" smtClean="0"/>
              <a:t>.</a:t>
            </a:r>
            <a:endParaRPr lang="en-IN" dirty="0"/>
          </a:p>
          <a:p>
            <a:r>
              <a:rPr lang="en-IN" b="1" dirty="0"/>
              <a:t>Workspace: </a:t>
            </a:r>
            <a:r>
              <a:rPr lang="en-IN" dirty="0"/>
              <a:t>Is a folder in your local machine where we you see the files respective to a repository in the server, modify them</a:t>
            </a:r>
            <a:r>
              <a:rPr lang="en-IN" dirty="0" smtClean="0"/>
              <a:t>.</a:t>
            </a:r>
            <a:endParaRPr lang="en-IN" dirty="0"/>
          </a:p>
          <a:p>
            <a:r>
              <a:rPr lang="en-IN" b="1" dirty="0"/>
              <a:t>Checkout: </a:t>
            </a:r>
            <a:r>
              <a:rPr lang="en-IN" dirty="0"/>
              <a:t>An action which helps us to fetch the files from the repository and displays in the workspace, which are later modified</a:t>
            </a:r>
            <a:r>
              <a:rPr lang="en-IN" dirty="0" smtClean="0"/>
              <a:t>.</a:t>
            </a:r>
            <a:endParaRPr lang="en-IN" dirty="0"/>
          </a:p>
          <a:p>
            <a:r>
              <a:rPr lang="en-IN" b="1" dirty="0" err="1"/>
              <a:t>Checkin</a:t>
            </a:r>
            <a:r>
              <a:rPr lang="en-IN" b="1" dirty="0"/>
              <a:t>: </a:t>
            </a:r>
            <a:r>
              <a:rPr lang="en-IN" dirty="0"/>
              <a:t>An action where the changes made in the workspace are stored back in the repository</a:t>
            </a:r>
            <a:r>
              <a:rPr lang="en-IN" dirty="0" smtClean="0"/>
              <a:t>.</a:t>
            </a:r>
            <a:endParaRPr lang="en-IN" dirty="0"/>
          </a:p>
          <a:p>
            <a:r>
              <a:rPr lang="en-IN" b="1" dirty="0"/>
              <a:t>Versions</a:t>
            </a:r>
            <a:r>
              <a:rPr lang="en-IN" dirty="0"/>
              <a:t>: References created in the repository for every </a:t>
            </a:r>
            <a:r>
              <a:rPr lang="en-IN" dirty="0" err="1"/>
              <a:t>checkin</a:t>
            </a:r>
            <a:r>
              <a:rPr lang="en-IN" dirty="0"/>
              <a:t>, which holds the transaction details of who modified, what was modified and when was it modified.</a:t>
            </a:r>
          </a:p>
        </p:txBody>
      </p:sp>
    </p:spTree>
    <p:extLst>
      <p:ext uri="{BB962C8B-B14F-4D97-AF65-F5344CB8AC3E}">
        <p14:creationId xmlns:p14="http://schemas.microsoft.com/office/powerpoint/2010/main" val="4294232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717" y="1226550"/>
            <a:ext cx="9603275" cy="1049235"/>
          </a:xfrm>
        </p:spPr>
        <p:txBody>
          <a:bodyPr/>
          <a:lstStyle/>
          <a:p>
            <a:r>
              <a:rPr lang="en-IN" b="1" dirty="0">
                <a:solidFill>
                  <a:schemeClr val="accent2"/>
                </a:solidFill>
              </a:rPr>
              <a:t>Version Control System (VCS</a:t>
            </a:r>
            <a:r>
              <a:rPr lang="en-IN" b="1" dirty="0" smtClean="0">
                <a:solidFill>
                  <a:schemeClr val="accent2"/>
                </a:solidFill>
              </a:rPr>
              <a:t>)</a:t>
            </a:r>
            <a:endParaRPr lang="en-IN"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IN" dirty="0"/>
              <a:t> </a:t>
            </a:r>
            <a:r>
              <a:rPr lang="en-IN" dirty="0"/>
              <a:t>I</a:t>
            </a:r>
            <a:r>
              <a:rPr lang="en-IN" dirty="0" smtClean="0"/>
              <a:t>s </a:t>
            </a:r>
            <a:r>
              <a:rPr lang="en-IN" dirty="0"/>
              <a:t>a software that helps software developers to work together and maintain a complete history of their work.</a:t>
            </a:r>
          </a:p>
          <a:p>
            <a:pPr lvl="0"/>
            <a:r>
              <a:rPr lang="en-IN" dirty="0"/>
              <a:t>Allows developers to work simultaneously.</a:t>
            </a:r>
          </a:p>
          <a:p>
            <a:pPr lvl="0"/>
            <a:r>
              <a:rPr lang="en-IN" dirty="0"/>
              <a:t>Does not allow overwriting each other’s changes.</a:t>
            </a:r>
          </a:p>
          <a:p>
            <a:pPr lvl="0"/>
            <a:r>
              <a:rPr lang="en-IN" dirty="0"/>
              <a:t>Maintains a history of every version.</a:t>
            </a:r>
          </a:p>
          <a:p>
            <a:pPr>
              <a:buFont typeface="Wingdings" panose="05000000000000000000" pitchFamily="2" charset="2"/>
              <a:buChar char="Ø"/>
            </a:pPr>
            <a:r>
              <a:rPr lang="en-IN" dirty="0"/>
              <a:t>VCS is divided into 2 Types, There are</a:t>
            </a:r>
          </a:p>
          <a:p>
            <a:pPr lvl="1"/>
            <a:r>
              <a:rPr lang="en-IN" dirty="0"/>
              <a:t>Centralized version control system (CVCS).</a:t>
            </a:r>
          </a:p>
          <a:p>
            <a:pPr lvl="1"/>
            <a:r>
              <a:rPr lang="en-IN" dirty="0"/>
              <a:t>Distributed/Decentralized version control system (DVCS).</a:t>
            </a:r>
          </a:p>
        </p:txBody>
      </p:sp>
    </p:spTree>
    <p:extLst>
      <p:ext uri="{BB962C8B-B14F-4D97-AF65-F5344CB8AC3E}">
        <p14:creationId xmlns:p14="http://schemas.microsoft.com/office/powerpoint/2010/main" val="708757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69692" y="777875"/>
            <a:ext cx="5532438" cy="1830388"/>
          </a:xfrm>
        </p:spPr>
        <p:txBody>
          <a:bodyPr>
            <a:normAutofit/>
          </a:bodyPr>
          <a:lstStyle/>
          <a:p>
            <a:r>
              <a:rPr lang="en-IN" sz="2800" b="1" dirty="0">
                <a:solidFill>
                  <a:schemeClr val="accent2"/>
                </a:solidFill>
              </a:rPr>
              <a:t>Centralized version control system (CVCS</a:t>
            </a:r>
            <a:r>
              <a:rPr lang="en-IN" sz="2800" b="1" dirty="0" smtClean="0">
                <a:solidFill>
                  <a:schemeClr val="accent2"/>
                </a:solidFill>
              </a:rPr>
              <a:t>)</a:t>
            </a:r>
            <a:endParaRPr lang="en-IN" sz="2800" dirty="0">
              <a:solidFill>
                <a:schemeClr val="accent2"/>
              </a:solidFill>
            </a:endParaRPr>
          </a:p>
        </p:txBody>
      </p:sp>
      <p:sp>
        <p:nvSpPr>
          <p:cNvPr id="5" name="Text Placeholder 4"/>
          <p:cNvSpPr>
            <a:spLocks noGrp="1"/>
          </p:cNvSpPr>
          <p:nvPr>
            <p:ph type="body" sz="half" idx="4294967295"/>
          </p:nvPr>
        </p:nvSpPr>
        <p:spPr>
          <a:xfrm>
            <a:off x="525982" y="1833746"/>
            <a:ext cx="6578204" cy="3561129"/>
          </a:xfrm>
        </p:spPr>
        <p:txBody>
          <a:bodyPr>
            <a:normAutofit lnSpcReduction="10000"/>
          </a:bodyPr>
          <a:lstStyle/>
          <a:p>
            <a:r>
              <a:rPr lang="en-IN" dirty="0"/>
              <a:t>Uses a central server to store all files and enables team collaboration. The major drawback of CVCS is its single point of failure, i.e., Failure of central server.</a:t>
            </a:r>
          </a:p>
          <a:p>
            <a:r>
              <a:rPr lang="en-IN" dirty="0"/>
              <a:t>Unfortunately, if the central server goes down for an hour, then during that hour, no one can collaborate at all. And even in a worst case if central server gets corrupted and proper backup has not been taken, then you will lose the entire history</a:t>
            </a:r>
            <a:r>
              <a:rPr lang="en-IN" dirty="0" smtClean="0"/>
              <a:t>.</a:t>
            </a:r>
          </a:p>
          <a:p>
            <a:pPr marL="0" indent="0">
              <a:buNone/>
            </a:pPr>
            <a:r>
              <a:rPr lang="en-IN" dirty="0" smtClean="0"/>
              <a:t>EX: SVN</a:t>
            </a:r>
            <a:endParaRPr lang="en-IN" dirty="0"/>
          </a:p>
        </p:txBody>
      </p:sp>
      <p:pic>
        <p:nvPicPr>
          <p:cNvPr id="10" name="Picture 9" descr="Centralized Version Control System Workflow - What Is Git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6276" y="918552"/>
            <a:ext cx="5345724" cy="4185139"/>
          </a:xfrm>
          <a:prstGeom prst="rect">
            <a:avLst/>
          </a:prstGeom>
          <a:noFill/>
          <a:ln>
            <a:noFill/>
          </a:ln>
        </p:spPr>
      </p:pic>
      <p:cxnSp>
        <p:nvCxnSpPr>
          <p:cNvPr id="12" name="Straight Connector 11"/>
          <p:cNvCxnSpPr/>
          <p:nvPr/>
        </p:nvCxnSpPr>
        <p:spPr>
          <a:xfrm flipH="1" flipV="1">
            <a:off x="6939024" y="395655"/>
            <a:ext cx="6899" cy="53984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696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2808" y="738554"/>
            <a:ext cx="5380892" cy="369332"/>
          </a:xfrm>
          <a:prstGeom prst="rect">
            <a:avLst/>
          </a:prstGeom>
          <a:noFill/>
        </p:spPr>
        <p:txBody>
          <a:bodyPr wrap="square" rtlCol="0">
            <a:spAutoFit/>
          </a:bodyPr>
          <a:lstStyle/>
          <a:p>
            <a:r>
              <a:rPr lang="en-IN" b="1" dirty="0" smtClean="0">
                <a:solidFill>
                  <a:schemeClr val="accent2"/>
                </a:solidFill>
              </a:rPr>
              <a:t>DISTRIBUTED (OR) DECENTRALIZED VCS</a:t>
            </a:r>
            <a:endParaRPr lang="en-IN" dirty="0">
              <a:solidFill>
                <a:schemeClr val="accent2"/>
              </a:solidFill>
            </a:endParaRPr>
          </a:p>
        </p:txBody>
      </p:sp>
      <p:sp>
        <p:nvSpPr>
          <p:cNvPr id="6" name="TextBox 5"/>
          <p:cNvSpPr txBox="1"/>
          <p:nvPr/>
        </p:nvSpPr>
        <p:spPr>
          <a:xfrm>
            <a:off x="685800" y="1441994"/>
            <a:ext cx="6207369" cy="3693319"/>
          </a:xfrm>
          <a:prstGeom prst="rect">
            <a:avLst/>
          </a:prstGeom>
          <a:noFill/>
        </p:spPr>
        <p:txBody>
          <a:bodyPr wrap="square" rtlCol="0">
            <a:spAutoFit/>
          </a:bodyPr>
          <a:lstStyle/>
          <a:p>
            <a:pPr marL="285750" indent="-285750">
              <a:buFont typeface="Arial" panose="020B0604020202020204" pitchFamily="34" charset="0"/>
              <a:buChar char="•"/>
            </a:pPr>
            <a:r>
              <a:rPr lang="en-IN" dirty="0"/>
              <a:t>There is no server in DVCS and everything is a workspace. Every workspace will have a complete copy of the actual repository. If the central server/repository goes down, then the repository from any client can be copied back to the server to restore it.</a:t>
            </a:r>
          </a:p>
          <a:p>
            <a:pPr marL="285750" indent="-285750">
              <a:buFont typeface="Arial" panose="020B0604020202020204" pitchFamily="34" charset="0"/>
              <a:buChar char="•"/>
            </a:pPr>
            <a:r>
              <a:rPr lang="en-IN" dirty="0"/>
              <a:t>Git does not rely on the central server and that is why you can perform many operations when you are offline. You can commit changes, create branches, view logs, and perform other operations when you </a:t>
            </a:r>
            <a:r>
              <a:rPr lang="en-IN" dirty="0" smtClean="0"/>
              <a:t>are Offline</a:t>
            </a:r>
            <a:r>
              <a:rPr lang="en-IN" dirty="0"/>
              <a:t>. You require network connection only to publish your changes and take the latest changes.</a:t>
            </a:r>
          </a:p>
          <a:p>
            <a:endParaRPr lang="en-IN" dirty="0" smtClean="0"/>
          </a:p>
          <a:p>
            <a:r>
              <a:rPr lang="en-IN" dirty="0" smtClean="0"/>
              <a:t>EX: GIT, GITHUB, BITBUCKET, </a:t>
            </a:r>
            <a:r>
              <a:rPr lang="en-IN" dirty="0" err="1" smtClean="0"/>
              <a:t>etc</a:t>
            </a:r>
            <a:r>
              <a:rPr lang="en-IN" dirty="0" smtClean="0"/>
              <a:t>,</a:t>
            </a:r>
            <a:endParaRPr lang="en-IN" dirty="0"/>
          </a:p>
        </p:txBody>
      </p:sp>
      <p:pic>
        <p:nvPicPr>
          <p:cNvPr id="7" name="Picture 6" descr="Distributed Version Control System Workflow - What Is Git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1669" y="1010870"/>
            <a:ext cx="6112730" cy="3991953"/>
          </a:xfrm>
          <a:prstGeom prst="rect">
            <a:avLst/>
          </a:prstGeom>
          <a:noFill/>
          <a:ln>
            <a:noFill/>
          </a:ln>
        </p:spPr>
      </p:pic>
      <p:cxnSp>
        <p:nvCxnSpPr>
          <p:cNvPr id="9" name="Straight Connector 8"/>
          <p:cNvCxnSpPr/>
          <p:nvPr/>
        </p:nvCxnSpPr>
        <p:spPr>
          <a:xfrm flipH="1">
            <a:off x="6646984" y="384973"/>
            <a:ext cx="1" cy="55303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784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378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140</TotalTime>
  <Words>536</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Wingdings</vt:lpstr>
      <vt:lpstr>Gallery</vt:lpstr>
      <vt:lpstr>GIT</vt:lpstr>
      <vt:lpstr>What is GIT ??</vt:lpstr>
      <vt:lpstr>SCM Terminologies</vt:lpstr>
      <vt:lpstr>Version Control System (VCS)</vt:lpstr>
      <vt:lpstr>Centralized version control system (CVCS)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Jyothi M</dc:creator>
  <cp:lastModifiedBy>Jyothi M</cp:lastModifiedBy>
  <cp:revision>6</cp:revision>
  <dcterms:created xsi:type="dcterms:W3CDTF">2023-06-08T08:11:00Z</dcterms:created>
  <dcterms:modified xsi:type="dcterms:W3CDTF">2023-06-08T10:31:54Z</dcterms:modified>
</cp:coreProperties>
</file>