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3" r:id="rId25"/>
    <p:sldId id="281" r:id="rId26"/>
    <p:sldId id="282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6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1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2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9BF-3045-4E0F-9374-762A3BA68475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5B05-AA1E-4E6F-B3E1-A88A1D820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3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94" y="1110345"/>
            <a:ext cx="11150852" cy="3648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5" y="4758613"/>
            <a:ext cx="11134902" cy="17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43" y="0"/>
            <a:ext cx="1140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5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4" y="1068977"/>
            <a:ext cx="11318035" cy="45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5" y="1377472"/>
            <a:ext cx="11415934" cy="2716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" y="3848793"/>
            <a:ext cx="9014294" cy="4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7" y="503853"/>
            <a:ext cx="11538015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9" y="839754"/>
            <a:ext cx="11652914" cy="47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9" y="1576873"/>
            <a:ext cx="11729733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910"/>
            <a:ext cx="12199687" cy="61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-18816"/>
            <a:ext cx="9292748" cy="68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76"/>
            <a:ext cx="12207834" cy="39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211" y="0"/>
            <a:ext cx="10101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-13430"/>
            <a:ext cx="10287110" cy="68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6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19940"/>
            <a:ext cx="7623568" cy="68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-12526"/>
            <a:ext cx="6823787" cy="68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4" y="-9759"/>
            <a:ext cx="4450702" cy="68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87" y="0"/>
            <a:ext cx="10515600" cy="717226"/>
          </a:xfrm>
        </p:spPr>
        <p:txBody>
          <a:bodyPr/>
          <a:lstStyle/>
          <a:p>
            <a:pPr algn="ctr"/>
            <a:r>
              <a:rPr lang="en-IN" b="1" dirty="0" smtClean="0"/>
              <a:t>Special Character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19" y="622428"/>
            <a:ext cx="8016935" cy="363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90" y="4462756"/>
            <a:ext cx="8051764" cy="23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Special Bash Variables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" y="1379432"/>
            <a:ext cx="12022794" cy="46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8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8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80" y="0"/>
            <a:ext cx="10456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8" y="-11811"/>
            <a:ext cx="8621485" cy="68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1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64" y="1"/>
            <a:ext cx="1004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-1"/>
            <a:ext cx="5393094" cy="68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8" y="0"/>
            <a:ext cx="9197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900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027" y="2813643"/>
            <a:ext cx="2801973" cy="40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61" y="0"/>
            <a:ext cx="902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2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LINUX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Character</vt:lpstr>
      <vt:lpstr>Special Bash Variables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M</dc:creator>
  <cp:lastModifiedBy>Jyothi M</cp:lastModifiedBy>
  <cp:revision>7</cp:revision>
  <dcterms:created xsi:type="dcterms:W3CDTF">2023-06-08T13:00:19Z</dcterms:created>
  <dcterms:modified xsi:type="dcterms:W3CDTF">2023-06-08T15:48:48Z</dcterms:modified>
</cp:coreProperties>
</file>