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B9D8BE-89CE-4D66-A491-39A0F279366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39CD26-954C-434D-B7EE-68BD672571CB}">
      <dgm:prSet/>
      <dgm:spPr/>
      <dgm:t>
        <a:bodyPr/>
        <a:lstStyle/>
        <a:p>
          <a:r>
            <a:rPr lang="en-US"/>
            <a:t>In the file of cold.c we divided into 6 functions</a:t>
          </a:r>
        </a:p>
      </dgm:t>
    </dgm:pt>
    <dgm:pt modelId="{BFFAD455-3BF7-4963-A5F8-BCD2C9B59982}" type="parTrans" cxnId="{F977BA7B-0C17-4AE1-8CD8-85994F240B99}">
      <dgm:prSet/>
      <dgm:spPr/>
      <dgm:t>
        <a:bodyPr/>
        <a:lstStyle/>
        <a:p>
          <a:endParaRPr lang="en-US"/>
        </a:p>
      </dgm:t>
    </dgm:pt>
    <dgm:pt modelId="{AEAF7FE1-3C39-48A0-BA16-6DBC0C7D54B3}" type="sibTrans" cxnId="{F977BA7B-0C17-4AE1-8CD8-85994F240B99}">
      <dgm:prSet/>
      <dgm:spPr/>
      <dgm:t>
        <a:bodyPr/>
        <a:lstStyle/>
        <a:p>
          <a:endParaRPr lang="en-US"/>
        </a:p>
      </dgm:t>
    </dgm:pt>
    <dgm:pt modelId="{FDAC1CA3-706E-4DCB-A473-62019A8B702E}">
      <dgm:prSet/>
      <dgm:spPr/>
      <dgm:t>
        <a:bodyPr/>
        <a:lstStyle/>
        <a:p>
          <a:r>
            <a:rPr lang="en-US"/>
            <a:t>- Printing_Menu</a:t>
          </a:r>
        </a:p>
      </dgm:t>
    </dgm:pt>
    <dgm:pt modelId="{E3287868-228D-482C-92F9-2E8CC3DF766B}" type="parTrans" cxnId="{401C0C69-ABEF-484E-874A-005F956DADDC}">
      <dgm:prSet/>
      <dgm:spPr/>
      <dgm:t>
        <a:bodyPr/>
        <a:lstStyle/>
        <a:p>
          <a:endParaRPr lang="en-US"/>
        </a:p>
      </dgm:t>
    </dgm:pt>
    <dgm:pt modelId="{A1F88022-B182-47B0-8C1B-CDC632D1EE4B}" type="sibTrans" cxnId="{401C0C69-ABEF-484E-874A-005F956DADDC}">
      <dgm:prSet/>
      <dgm:spPr/>
      <dgm:t>
        <a:bodyPr/>
        <a:lstStyle/>
        <a:p>
          <a:endParaRPr lang="en-US"/>
        </a:p>
      </dgm:t>
    </dgm:pt>
    <dgm:pt modelId="{A193A8CC-498D-4129-BA8A-3E1A788C58C9}">
      <dgm:prSet/>
      <dgm:spPr/>
      <dgm:t>
        <a:bodyPr/>
        <a:lstStyle/>
        <a:p>
          <a:r>
            <a:rPr lang="en-US"/>
            <a:t>- addBlanace</a:t>
          </a:r>
        </a:p>
      </dgm:t>
    </dgm:pt>
    <dgm:pt modelId="{AD40E977-5C2E-4EDB-87AE-74EEB9911C0D}" type="parTrans" cxnId="{AC81363F-1FB2-45F0-85A6-B5F82AF5B800}">
      <dgm:prSet/>
      <dgm:spPr/>
      <dgm:t>
        <a:bodyPr/>
        <a:lstStyle/>
        <a:p>
          <a:endParaRPr lang="en-US"/>
        </a:p>
      </dgm:t>
    </dgm:pt>
    <dgm:pt modelId="{05E04662-A0D6-4BC3-91C4-D419DA57669D}" type="sibTrans" cxnId="{AC81363F-1FB2-45F0-85A6-B5F82AF5B800}">
      <dgm:prSet/>
      <dgm:spPr/>
      <dgm:t>
        <a:bodyPr/>
        <a:lstStyle/>
        <a:p>
          <a:endParaRPr lang="en-US"/>
        </a:p>
      </dgm:t>
    </dgm:pt>
    <dgm:pt modelId="{87A4C189-7155-4133-B45D-8A209DFCF50C}">
      <dgm:prSet/>
      <dgm:spPr/>
      <dgm:t>
        <a:bodyPr/>
        <a:lstStyle/>
        <a:p>
          <a:r>
            <a:rPr lang="en-US" dirty="0" err="1"/>
            <a:t>wrong_money_number</a:t>
          </a:r>
          <a:r>
            <a:rPr lang="en-US" dirty="0"/>
            <a:t> </a:t>
          </a:r>
        </a:p>
      </dgm:t>
    </dgm:pt>
    <dgm:pt modelId="{CDCF54BF-F4E4-4A53-A7BD-775080A40997}" type="parTrans" cxnId="{A823232B-0D2E-42D2-B659-9A7D6A5C974F}">
      <dgm:prSet/>
      <dgm:spPr/>
      <dgm:t>
        <a:bodyPr/>
        <a:lstStyle/>
        <a:p>
          <a:endParaRPr lang="en-US"/>
        </a:p>
      </dgm:t>
    </dgm:pt>
    <dgm:pt modelId="{ED95609F-5613-47E4-AB7D-D526629C0EA1}" type="sibTrans" cxnId="{A823232B-0D2E-42D2-B659-9A7D6A5C974F}">
      <dgm:prSet/>
      <dgm:spPr/>
      <dgm:t>
        <a:bodyPr/>
        <a:lstStyle/>
        <a:p>
          <a:endParaRPr lang="en-US"/>
        </a:p>
      </dgm:t>
    </dgm:pt>
    <dgm:pt modelId="{AF56A454-646C-4843-AAE1-40BAAFCFEA91}">
      <dgm:prSet/>
      <dgm:spPr/>
      <dgm:t>
        <a:bodyPr/>
        <a:lstStyle/>
        <a:p>
          <a:r>
            <a:rPr lang="en-US"/>
            <a:t>- isSizeValid</a:t>
          </a:r>
        </a:p>
      </dgm:t>
    </dgm:pt>
    <dgm:pt modelId="{D7B65B9A-D1AC-4406-BB3E-8BC3917684A6}" type="parTrans" cxnId="{8AD18D3B-E9A8-4BE6-9F35-8029FC9544DF}">
      <dgm:prSet/>
      <dgm:spPr/>
      <dgm:t>
        <a:bodyPr/>
        <a:lstStyle/>
        <a:p>
          <a:endParaRPr lang="en-US"/>
        </a:p>
      </dgm:t>
    </dgm:pt>
    <dgm:pt modelId="{C6AC8A26-B493-425F-B20C-E26685784E6E}" type="sibTrans" cxnId="{8AD18D3B-E9A8-4BE6-9F35-8029FC9544DF}">
      <dgm:prSet/>
      <dgm:spPr/>
      <dgm:t>
        <a:bodyPr/>
        <a:lstStyle/>
        <a:p>
          <a:endParaRPr lang="en-US"/>
        </a:p>
      </dgm:t>
    </dgm:pt>
    <dgm:pt modelId="{D28FC35A-4C43-4D5E-902F-E6FD5377D54E}">
      <dgm:prSet/>
      <dgm:spPr/>
      <dgm:t>
        <a:bodyPr/>
        <a:lstStyle/>
        <a:p>
          <a:r>
            <a:rPr lang="en-US"/>
            <a:t>- Moneyprocces </a:t>
          </a:r>
        </a:p>
      </dgm:t>
    </dgm:pt>
    <dgm:pt modelId="{24153660-5648-431C-BA8C-3A7078123288}" type="parTrans" cxnId="{9A4286E4-E15F-4704-9F2F-5C270E58C489}">
      <dgm:prSet/>
      <dgm:spPr/>
      <dgm:t>
        <a:bodyPr/>
        <a:lstStyle/>
        <a:p>
          <a:endParaRPr lang="en-US"/>
        </a:p>
      </dgm:t>
    </dgm:pt>
    <dgm:pt modelId="{58F18488-C0CB-49BC-8FA1-E986D931A07D}" type="sibTrans" cxnId="{9A4286E4-E15F-4704-9F2F-5C270E58C489}">
      <dgm:prSet/>
      <dgm:spPr/>
      <dgm:t>
        <a:bodyPr/>
        <a:lstStyle/>
        <a:p>
          <a:endParaRPr lang="en-US"/>
        </a:p>
      </dgm:t>
    </dgm:pt>
    <dgm:pt modelId="{A39A6AA9-C0C4-4CCD-B9DE-EE8C59F028BA}">
      <dgm:prSet/>
      <dgm:spPr/>
      <dgm:t>
        <a:bodyPr/>
        <a:lstStyle/>
        <a:p>
          <a:r>
            <a:rPr lang="en-US"/>
            <a:t>-PrepareandServeCoffee</a:t>
          </a:r>
        </a:p>
      </dgm:t>
    </dgm:pt>
    <dgm:pt modelId="{8D4FC185-D615-4FE1-89E0-ABF5F12A977C}" type="parTrans" cxnId="{B3B3C9DD-A62E-475F-BCB6-FB6B39CE0173}">
      <dgm:prSet/>
      <dgm:spPr/>
      <dgm:t>
        <a:bodyPr/>
        <a:lstStyle/>
        <a:p>
          <a:endParaRPr lang="en-US"/>
        </a:p>
      </dgm:t>
    </dgm:pt>
    <dgm:pt modelId="{E47E1E08-789F-4CE3-AD32-DF4C47A17107}" type="sibTrans" cxnId="{B3B3C9DD-A62E-475F-BCB6-FB6B39CE0173}">
      <dgm:prSet/>
      <dgm:spPr/>
      <dgm:t>
        <a:bodyPr/>
        <a:lstStyle/>
        <a:p>
          <a:endParaRPr lang="en-US"/>
        </a:p>
      </dgm:t>
    </dgm:pt>
    <dgm:pt modelId="{0ADEE530-ED85-4987-83E7-36CD2B11C4CD}" type="pres">
      <dgm:prSet presAssocID="{42B9D8BE-89CE-4D66-A491-39A0F279366C}" presName="linearFlow" presStyleCnt="0">
        <dgm:presLayoutVars>
          <dgm:resizeHandles val="exact"/>
        </dgm:presLayoutVars>
      </dgm:prSet>
      <dgm:spPr/>
    </dgm:pt>
    <dgm:pt modelId="{950D3682-FAFF-4647-936F-94E783B02B12}" type="pres">
      <dgm:prSet presAssocID="{DC39CD26-954C-434D-B7EE-68BD672571CB}" presName="node" presStyleLbl="node1" presStyleIdx="0" presStyleCnt="7">
        <dgm:presLayoutVars>
          <dgm:bulletEnabled val="1"/>
        </dgm:presLayoutVars>
      </dgm:prSet>
      <dgm:spPr/>
    </dgm:pt>
    <dgm:pt modelId="{26817056-4A00-4588-86BE-FE77799CEFDB}" type="pres">
      <dgm:prSet presAssocID="{AEAF7FE1-3C39-48A0-BA16-6DBC0C7D54B3}" presName="sibTrans" presStyleLbl="sibTrans2D1" presStyleIdx="0" presStyleCnt="6"/>
      <dgm:spPr/>
    </dgm:pt>
    <dgm:pt modelId="{31103A04-521B-4E1E-803B-B02F3BBCCBAF}" type="pres">
      <dgm:prSet presAssocID="{AEAF7FE1-3C39-48A0-BA16-6DBC0C7D54B3}" presName="connectorText" presStyleLbl="sibTrans2D1" presStyleIdx="0" presStyleCnt="6"/>
      <dgm:spPr/>
    </dgm:pt>
    <dgm:pt modelId="{763B78C3-7684-4565-88C4-4CD39DC9DE73}" type="pres">
      <dgm:prSet presAssocID="{FDAC1CA3-706E-4DCB-A473-62019A8B702E}" presName="node" presStyleLbl="node1" presStyleIdx="1" presStyleCnt="7">
        <dgm:presLayoutVars>
          <dgm:bulletEnabled val="1"/>
        </dgm:presLayoutVars>
      </dgm:prSet>
      <dgm:spPr/>
    </dgm:pt>
    <dgm:pt modelId="{34E07FCE-812A-478F-B2AA-4C49C286C1E2}" type="pres">
      <dgm:prSet presAssocID="{A1F88022-B182-47B0-8C1B-CDC632D1EE4B}" presName="sibTrans" presStyleLbl="sibTrans2D1" presStyleIdx="1" presStyleCnt="6"/>
      <dgm:spPr/>
    </dgm:pt>
    <dgm:pt modelId="{6B2CE844-B148-4D31-A048-6A043DD66BCF}" type="pres">
      <dgm:prSet presAssocID="{A1F88022-B182-47B0-8C1B-CDC632D1EE4B}" presName="connectorText" presStyleLbl="sibTrans2D1" presStyleIdx="1" presStyleCnt="6"/>
      <dgm:spPr/>
    </dgm:pt>
    <dgm:pt modelId="{55260948-0B43-441C-9F03-42B35005C62C}" type="pres">
      <dgm:prSet presAssocID="{A193A8CC-498D-4129-BA8A-3E1A788C58C9}" presName="node" presStyleLbl="node1" presStyleIdx="2" presStyleCnt="7">
        <dgm:presLayoutVars>
          <dgm:bulletEnabled val="1"/>
        </dgm:presLayoutVars>
      </dgm:prSet>
      <dgm:spPr/>
    </dgm:pt>
    <dgm:pt modelId="{21207645-4A94-4F65-8D04-F0BF9E036F4F}" type="pres">
      <dgm:prSet presAssocID="{05E04662-A0D6-4BC3-91C4-D419DA57669D}" presName="sibTrans" presStyleLbl="sibTrans2D1" presStyleIdx="2" presStyleCnt="6"/>
      <dgm:spPr/>
    </dgm:pt>
    <dgm:pt modelId="{57295222-3E7B-473D-8FEA-50A7873B33B4}" type="pres">
      <dgm:prSet presAssocID="{05E04662-A0D6-4BC3-91C4-D419DA57669D}" presName="connectorText" presStyleLbl="sibTrans2D1" presStyleIdx="2" presStyleCnt="6"/>
      <dgm:spPr/>
    </dgm:pt>
    <dgm:pt modelId="{E65569C2-C3B1-455A-8E18-49514B7F5D8B}" type="pres">
      <dgm:prSet presAssocID="{87A4C189-7155-4133-B45D-8A209DFCF50C}" presName="node" presStyleLbl="node1" presStyleIdx="3" presStyleCnt="7">
        <dgm:presLayoutVars>
          <dgm:bulletEnabled val="1"/>
        </dgm:presLayoutVars>
      </dgm:prSet>
      <dgm:spPr/>
    </dgm:pt>
    <dgm:pt modelId="{FF628ED0-9351-495E-85C3-52C817FDBCDA}" type="pres">
      <dgm:prSet presAssocID="{ED95609F-5613-47E4-AB7D-D526629C0EA1}" presName="sibTrans" presStyleLbl="sibTrans2D1" presStyleIdx="3" presStyleCnt="6"/>
      <dgm:spPr/>
    </dgm:pt>
    <dgm:pt modelId="{F2CC30F2-12A3-42CA-9DED-5A995AB3D008}" type="pres">
      <dgm:prSet presAssocID="{ED95609F-5613-47E4-AB7D-D526629C0EA1}" presName="connectorText" presStyleLbl="sibTrans2D1" presStyleIdx="3" presStyleCnt="6"/>
      <dgm:spPr/>
    </dgm:pt>
    <dgm:pt modelId="{9AF5BE08-EE5D-438F-A082-8A3281443F22}" type="pres">
      <dgm:prSet presAssocID="{AF56A454-646C-4843-AAE1-40BAAFCFEA91}" presName="node" presStyleLbl="node1" presStyleIdx="4" presStyleCnt="7">
        <dgm:presLayoutVars>
          <dgm:bulletEnabled val="1"/>
        </dgm:presLayoutVars>
      </dgm:prSet>
      <dgm:spPr/>
    </dgm:pt>
    <dgm:pt modelId="{B900A184-FCCA-460C-9867-A9F453BF5592}" type="pres">
      <dgm:prSet presAssocID="{C6AC8A26-B493-425F-B20C-E26685784E6E}" presName="sibTrans" presStyleLbl="sibTrans2D1" presStyleIdx="4" presStyleCnt="6"/>
      <dgm:spPr/>
    </dgm:pt>
    <dgm:pt modelId="{A4A89092-0450-482C-A898-DC9F0585A55F}" type="pres">
      <dgm:prSet presAssocID="{C6AC8A26-B493-425F-B20C-E26685784E6E}" presName="connectorText" presStyleLbl="sibTrans2D1" presStyleIdx="4" presStyleCnt="6"/>
      <dgm:spPr/>
    </dgm:pt>
    <dgm:pt modelId="{04B3A6B5-BC16-434C-9570-9E45B52F06E2}" type="pres">
      <dgm:prSet presAssocID="{D28FC35A-4C43-4D5E-902F-E6FD5377D54E}" presName="node" presStyleLbl="node1" presStyleIdx="5" presStyleCnt="7">
        <dgm:presLayoutVars>
          <dgm:bulletEnabled val="1"/>
        </dgm:presLayoutVars>
      </dgm:prSet>
      <dgm:spPr/>
    </dgm:pt>
    <dgm:pt modelId="{C55FB031-7FFB-478A-AE0F-3F06655CEAF4}" type="pres">
      <dgm:prSet presAssocID="{58F18488-C0CB-49BC-8FA1-E986D931A07D}" presName="sibTrans" presStyleLbl="sibTrans2D1" presStyleIdx="5" presStyleCnt="6"/>
      <dgm:spPr/>
    </dgm:pt>
    <dgm:pt modelId="{372B382F-AE11-4926-92BF-6ED3055BB7BE}" type="pres">
      <dgm:prSet presAssocID="{58F18488-C0CB-49BC-8FA1-E986D931A07D}" presName="connectorText" presStyleLbl="sibTrans2D1" presStyleIdx="5" presStyleCnt="6"/>
      <dgm:spPr/>
    </dgm:pt>
    <dgm:pt modelId="{84674E74-8B44-4A74-8C8E-33E2E66ACD23}" type="pres">
      <dgm:prSet presAssocID="{A39A6AA9-C0C4-4CCD-B9DE-EE8C59F028BA}" presName="node" presStyleLbl="node1" presStyleIdx="6" presStyleCnt="7">
        <dgm:presLayoutVars>
          <dgm:bulletEnabled val="1"/>
        </dgm:presLayoutVars>
      </dgm:prSet>
      <dgm:spPr/>
    </dgm:pt>
  </dgm:ptLst>
  <dgm:cxnLst>
    <dgm:cxn modelId="{C856B607-5A41-40D4-A2FE-E0D3DD6B4DEF}" type="presOf" srcId="{58F18488-C0CB-49BC-8FA1-E986D931A07D}" destId="{372B382F-AE11-4926-92BF-6ED3055BB7BE}" srcOrd="1" destOrd="0" presId="urn:microsoft.com/office/officeart/2005/8/layout/process2"/>
    <dgm:cxn modelId="{53AE3010-8B58-41DD-9D3D-59BBE5A0F9DA}" type="presOf" srcId="{A193A8CC-498D-4129-BA8A-3E1A788C58C9}" destId="{55260948-0B43-441C-9F03-42B35005C62C}" srcOrd="0" destOrd="0" presId="urn:microsoft.com/office/officeart/2005/8/layout/process2"/>
    <dgm:cxn modelId="{6C333710-552E-4D78-A6C9-7CCB1756525D}" type="presOf" srcId="{FDAC1CA3-706E-4DCB-A473-62019A8B702E}" destId="{763B78C3-7684-4565-88C4-4CD39DC9DE73}" srcOrd="0" destOrd="0" presId="urn:microsoft.com/office/officeart/2005/8/layout/process2"/>
    <dgm:cxn modelId="{3F606413-E146-469A-B749-ADC8D0F997FC}" type="presOf" srcId="{C6AC8A26-B493-425F-B20C-E26685784E6E}" destId="{B900A184-FCCA-460C-9867-A9F453BF5592}" srcOrd="0" destOrd="0" presId="urn:microsoft.com/office/officeart/2005/8/layout/process2"/>
    <dgm:cxn modelId="{1AFA9F18-B39F-46FF-9D11-8E99E1B2758C}" type="presOf" srcId="{42B9D8BE-89CE-4D66-A491-39A0F279366C}" destId="{0ADEE530-ED85-4987-83E7-36CD2B11C4CD}" srcOrd="0" destOrd="0" presId="urn:microsoft.com/office/officeart/2005/8/layout/process2"/>
    <dgm:cxn modelId="{600AA51B-F811-41FC-A20D-BCAF13167FB4}" type="presOf" srcId="{A1F88022-B182-47B0-8C1B-CDC632D1EE4B}" destId="{34E07FCE-812A-478F-B2AA-4C49C286C1E2}" srcOrd="0" destOrd="0" presId="urn:microsoft.com/office/officeart/2005/8/layout/process2"/>
    <dgm:cxn modelId="{A823232B-0D2E-42D2-B659-9A7D6A5C974F}" srcId="{42B9D8BE-89CE-4D66-A491-39A0F279366C}" destId="{87A4C189-7155-4133-B45D-8A209DFCF50C}" srcOrd="3" destOrd="0" parTransId="{CDCF54BF-F4E4-4A53-A7BD-775080A40997}" sibTransId="{ED95609F-5613-47E4-AB7D-D526629C0EA1}"/>
    <dgm:cxn modelId="{ACFBB32C-26DC-4C7C-82E6-301FD0C10392}" type="presOf" srcId="{ED95609F-5613-47E4-AB7D-D526629C0EA1}" destId="{F2CC30F2-12A3-42CA-9DED-5A995AB3D008}" srcOrd="1" destOrd="0" presId="urn:microsoft.com/office/officeart/2005/8/layout/process2"/>
    <dgm:cxn modelId="{8AD18D3B-E9A8-4BE6-9F35-8029FC9544DF}" srcId="{42B9D8BE-89CE-4D66-A491-39A0F279366C}" destId="{AF56A454-646C-4843-AAE1-40BAAFCFEA91}" srcOrd="4" destOrd="0" parTransId="{D7B65B9A-D1AC-4406-BB3E-8BC3917684A6}" sibTransId="{C6AC8A26-B493-425F-B20C-E26685784E6E}"/>
    <dgm:cxn modelId="{AC81363F-1FB2-45F0-85A6-B5F82AF5B800}" srcId="{42B9D8BE-89CE-4D66-A491-39A0F279366C}" destId="{A193A8CC-498D-4129-BA8A-3E1A788C58C9}" srcOrd="2" destOrd="0" parTransId="{AD40E977-5C2E-4EDB-87AE-74EEB9911C0D}" sibTransId="{05E04662-A0D6-4BC3-91C4-D419DA57669D}"/>
    <dgm:cxn modelId="{1F53F660-2DA4-4C55-8F55-85B589D52BF8}" type="presOf" srcId="{DC39CD26-954C-434D-B7EE-68BD672571CB}" destId="{950D3682-FAFF-4647-936F-94E783B02B12}" srcOrd="0" destOrd="0" presId="urn:microsoft.com/office/officeart/2005/8/layout/process2"/>
    <dgm:cxn modelId="{F94C7941-585B-4B00-A2C3-A36DABB0B77C}" type="presOf" srcId="{ED95609F-5613-47E4-AB7D-D526629C0EA1}" destId="{FF628ED0-9351-495E-85C3-52C817FDBCDA}" srcOrd="0" destOrd="0" presId="urn:microsoft.com/office/officeart/2005/8/layout/process2"/>
    <dgm:cxn modelId="{401C0C69-ABEF-484E-874A-005F956DADDC}" srcId="{42B9D8BE-89CE-4D66-A491-39A0F279366C}" destId="{FDAC1CA3-706E-4DCB-A473-62019A8B702E}" srcOrd="1" destOrd="0" parTransId="{E3287868-228D-482C-92F9-2E8CC3DF766B}" sibTransId="{A1F88022-B182-47B0-8C1B-CDC632D1EE4B}"/>
    <dgm:cxn modelId="{F0AFDD69-BDA1-4561-9530-43C47B100204}" type="presOf" srcId="{58F18488-C0CB-49BC-8FA1-E986D931A07D}" destId="{C55FB031-7FFB-478A-AE0F-3F06655CEAF4}" srcOrd="0" destOrd="0" presId="urn:microsoft.com/office/officeart/2005/8/layout/process2"/>
    <dgm:cxn modelId="{7DC5466C-9DA5-4B51-B10C-4DCA1E6D95CB}" type="presOf" srcId="{AEAF7FE1-3C39-48A0-BA16-6DBC0C7D54B3}" destId="{31103A04-521B-4E1E-803B-B02F3BBCCBAF}" srcOrd="1" destOrd="0" presId="urn:microsoft.com/office/officeart/2005/8/layout/process2"/>
    <dgm:cxn modelId="{7B2CF175-B125-4BCD-976D-5660DDDB18DA}" type="presOf" srcId="{AEAF7FE1-3C39-48A0-BA16-6DBC0C7D54B3}" destId="{26817056-4A00-4588-86BE-FE77799CEFDB}" srcOrd="0" destOrd="0" presId="urn:microsoft.com/office/officeart/2005/8/layout/process2"/>
    <dgm:cxn modelId="{30DF9757-941E-4543-9CBE-954769F3F944}" type="presOf" srcId="{05E04662-A0D6-4BC3-91C4-D419DA57669D}" destId="{21207645-4A94-4F65-8D04-F0BF9E036F4F}" srcOrd="0" destOrd="0" presId="urn:microsoft.com/office/officeart/2005/8/layout/process2"/>
    <dgm:cxn modelId="{F977BA7B-0C17-4AE1-8CD8-85994F240B99}" srcId="{42B9D8BE-89CE-4D66-A491-39A0F279366C}" destId="{DC39CD26-954C-434D-B7EE-68BD672571CB}" srcOrd="0" destOrd="0" parTransId="{BFFAD455-3BF7-4963-A5F8-BCD2C9B59982}" sibTransId="{AEAF7FE1-3C39-48A0-BA16-6DBC0C7D54B3}"/>
    <dgm:cxn modelId="{4DFC0F8A-DCA2-4D0E-BB47-D3EC43E883D1}" type="presOf" srcId="{05E04662-A0D6-4BC3-91C4-D419DA57669D}" destId="{57295222-3E7B-473D-8FEA-50A7873B33B4}" srcOrd="1" destOrd="0" presId="urn:microsoft.com/office/officeart/2005/8/layout/process2"/>
    <dgm:cxn modelId="{02E406BA-F994-4C6C-8010-7DC0CE9BEDBC}" type="presOf" srcId="{A39A6AA9-C0C4-4CCD-B9DE-EE8C59F028BA}" destId="{84674E74-8B44-4A74-8C8E-33E2E66ACD23}" srcOrd="0" destOrd="0" presId="urn:microsoft.com/office/officeart/2005/8/layout/process2"/>
    <dgm:cxn modelId="{075C5DCF-FB43-43A5-BD5A-3AEBABD90645}" type="presOf" srcId="{A1F88022-B182-47B0-8C1B-CDC632D1EE4B}" destId="{6B2CE844-B148-4D31-A048-6A043DD66BCF}" srcOrd="1" destOrd="0" presId="urn:microsoft.com/office/officeart/2005/8/layout/process2"/>
    <dgm:cxn modelId="{8AB659DD-61F4-44C6-A754-7BE97C544A78}" type="presOf" srcId="{AF56A454-646C-4843-AAE1-40BAAFCFEA91}" destId="{9AF5BE08-EE5D-438F-A082-8A3281443F22}" srcOrd="0" destOrd="0" presId="urn:microsoft.com/office/officeart/2005/8/layout/process2"/>
    <dgm:cxn modelId="{B3B3C9DD-A62E-475F-BCB6-FB6B39CE0173}" srcId="{42B9D8BE-89CE-4D66-A491-39A0F279366C}" destId="{A39A6AA9-C0C4-4CCD-B9DE-EE8C59F028BA}" srcOrd="6" destOrd="0" parTransId="{8D4FC185-D615-4FE1-89E0-ABF5F12A977C}" sibTransId="{E47E1E08-789F-4CE3-AD32-DF4C47A17107}"/>
    <dgm:cxn modelId="{3D16B9E3-C44B-4090-8DEA-74F87A37E278}" type="presOf" srcId="{D28FC35A-4C43-4D5E-902F-E6FD5377D54E}" destId="{04B3A6B5-BC16-434C-9570-9E45B52F06E2}" srcOrd="0" destOrd="0" presId="urn:microsoft.com/office/officeart/2005/8/layout/process2"/>
    <dgm:cxn modelId="{9A4286E4-E15F-4704-9F2F-5C270E58C489}" srcId="{42B9D8BE-89CE-4D66-A491-39A0F279366C}" destId="{D28FC35A-4C43-4D5E-902F-E6FD5377D54E}" srcOrd="5" destOrd="0" parTransId="{24153660-5648-431C-BA8C-3A7078123288}" sibTransId="{58F18488-C0CB-49BC-8FA1-E986D931A07D}"/>
    <dgm:cxn modelId="{A1437DE5-68B9-416E-9625-499D40798D3A}" type="presOf" srcId="{87A4C189-7155-4133-B45D-8A209DFCF50C}" destId="{E65569C2-C3B1-455A-8E18-49514B7F5D8B}" srcOrd="0" destOrd="0" presId="urn:microsoft.com/office/officeart/2005/8/layout/process2"/>
    <dgm:cxn modelId="{083F30E9-57E9-42A0-86C1-DC638CDC2BB5}" type="presOf" srcId="{C6AC8A26-B493-425F-B20C-E26685784E6E}" destId="{A4A89092-0450-482C-A898-DC9F0585A55F}" srcOrd="1" destOrd="0" presId="urn:microsoft.com/office/officeart/2005/8/layout/process2"/>
    <dgm:cxn modelId="{85747706-6966-4221-97A5-390C592E19E8}" type="presParOf" srcId="{0ADEE530-ED85-4987-83E7-36CD2B11C4CD}" destId="{950D3682-FAFF-4647-936F-94E783B02B12}" srcOrd="0" destOrd="0" presId="urn:microsoft.com/office/officeart/2005/8/layout/process2"/>
    <dgm:cxn modelId="{5B807CE8-7927-4700-B104-30A52656A92B}" type="presParOf" srcId="{0ADEE530-ED85-4987-83E7-36CD2B11C4CD}" destId="{26817056-4A00-4588-86BE-FE77799CEFDB}" srcOrd="1" destOrd="0" presId="urn:microsoft.com/office/officeart/2005/8/layout/process2"/>
    <dgm:cxn modelId="{CB661184-61E8-4F7C-B8E4-7F0F77939DFE}" type="presParOf" srcId="{26817056-4A00-4588-86BE-FE77799CEFDB}" destId="{31103A04-521B-4E1E-803B-B02F3BBCCBAF}" srcOrd="0" destOrd="0" presId="urn:microsoft.com/office/officeart/2005/8/layout/process2"/>
    <dgm:cxn modelId="{99793363-2877-46C8-9DD2-FC4C2890CBB5}" type="presParOf" srcId="{0ADEE530-ED85-4987-83E7-36CD2B11C4CD}" destId="{763B78C3-7684-4565-88C4-4CD39DC9DE73}" srcOrd="2" destOrd="0" presId="urn:microsoft.com/office/officeart/2005/8/layout/process2"/>
    <dgm:cxn modelId="{DE823EA1-D6CB-43A8-A5D2-370EAABD4784}" type="presParOf" srcId="{0ADEE530-ED85-4987-83E7-36CD2B11C4CD}" destId="{34E07FCE-812A-478F-B2AA-4C49C286C1E2}" srcOrd="3" destOrd="0" presId="urn:microsoft.com/office/officeart/2005/8/layout/process2"/>
    <dgm:cxn modelId="{772A98DA-C4A5-45B9-BC63-FBD53A5715BA}" type="presParOf" srcId="{34E07FCE-812A-478F-B2AA-4C49C286C1E2}" destId="{6B2CE844-B148-4D31-A048-6A043DD66BCF}" srcOrd="0" destOrd="0" presId="urn:microsoft.com/office/officeart/2005/8/layout/process2"/>
    <dgm:cxn modelId="{721CB9B3-5391-402F-813B-0836480B29AA}" type="presParOf" srcId="{0ADEE530-ED85-4987-83E7-36CD2B11C4CD}" destId="{55260948-0B43-441C-9F03-42B35005C62C}" srcOrd="4" destOrd="0" presId="urn:microsoft.com/office/officeart/2005/8/layout/process2"/>
    <dgm:cxn modelId="{9982A4FC-0143-4CE5-BDB4-584A2138908C}" type="presParOf" srcId="{0ADEE530-ED85-4987-83E7-36CD2B11C4CD}" destId="{21207645-4A94-4F65-8D04-F0BF9E036F4F}" srcOrd="5" destOrd="0" presId="urn:microsoft.com/office/officeart/2005/8/layout/process2"/>
    <dgm:cxn modelId="{15879AE4-ECF0-4DA0-AFE0-156C166F59CB}" type="presParOf" srcId="{21207645-4A94-4F65-8D04-F0BF9E036F4F}" destId="{57295222-3E7B-473D-8FEA-50A7873B33B4}" srcOrd="0" destOrd="0" presId="urn:microsoft.com/office/officeart/2005/8/layout/process2"/>
    <dgm:cxn modelId="{5D098627-004E-46DC-896F-A5379E1CEB68}" type="presParOf" srcId="{0ADEE530-ED85-4987-83E7-36CD2B11C4CD}" destId="{E65569C2-C3B1-455A-8E18-49514B7F5D8B}" srcOrd="6" destOrd="0" presId="urn:microsoft.com/office/officeart/2005/8/layout/process2"/>
    <dgm:cxn modelId="{6F71D492-07D1-4035-BD0C-AB654537C05C}" type="presParOf" srcId="{0ADEE530-ED85-4987-83E7-36CD2B11C4CD}" destId="{FF628ED0-9351-495E-85C3-52C817FDBCDA}" srcOrd="7" destOrd="0" presId="urn:microsoft.com/office/officeart/2005/8/layout/process2"/>
    <dgm:cxn modelId="{87E4D69E-EDFA-4710-A1FF-9E1B6E372FE3}" type="presParOf" srcId="{FF628ED0-9351-495E-85C3-52C817FDBCDA}" destId="{F2CC30F2-12A3-42CA-9DED-5A995AB3D008}" srcOrd="0" destOrd="0" presId="urn:microsoft.com/office/officeart/2005/8/layout/process2"/>
    <dgm:cxn modelId="{F01DE44C-63E4-4381-BADA-A1CB34738EB1}" type="presParOf" srcId="{0ADEE530-ED85-4987-83E7-36CD2B11C4CD}" destId="{9AF5BE08-EE5D-438F-A082-8A3281443F22}" srcOrd="8" destOrd="0" presId="urn:microsoft.com/office/officeart/2005/8/layout/process2"/>
    <dgm:cxn modelId="{035C8184-3AE5-4BD7-8AF2-901FAE9508D6}" type="presParOf" srcId="{0ADEE530-ED85-4987-83E7-36CD2B11C4CD}" destId="{B900A184-FCCA-460C-9867-A9F453BF5592}" srcOrd="9" destOrd="0" presId="urn:microsoft.com/office/officeart/2005/8/layout/process2"/>
    <dgm:cxn modelId="{9A5A429B-1C87-4A5D-8135-A65906847155}" type="presParOf" srcId="{B900A184-FCCA-460C-9867-A9F453BF5592}" destId="{A4A89092-0450-482C-A898-DC9F0585A55F}" srcOrd="0" destOrd="0" presId="urn:microsoft.com/office/officeart/2005/8/layout/process2"/>
    <dgm:cxn modelId="{4474040F-C185-4754-82E0-60FF105E408E}" type="presParOf" srcId="{0ADEE530-ED85-4987-83E7-36CD2B11C4CD}" destId="{04B3A6B5-BC16-434C-9570-9E45B52F06E2}" srcOrd="10" destOrd="0" presId="urn:microsoft.com/office/officeart/2005/8/layout/process2"/>
    <dgm:cxn modelId="{8CAD7AEB-C1A2-4DF7-9E6D-E563CCE31DFF}" type="presParOf" srcId="{0ADEE530-ED85-4987-83E7-36CD2B11C4CD}" destId="{C55FB031-7FFB-478A-AE0F-3F06655CEAF4}" srcOrd="11" destOrd="0" presId="urn:microsoft.com/office/officeart/2005/8/layout/process2"/>
    <dgm:cxn modelId="{3C695674-AF41-47A7-AE92-3DB294A5066F}" type="presParOf" srcId="{C55FB031-7FFB-478A-AE0F-3F06655CEAF4}" destId="{372B382F-AE11-4926-92BF-6ED3055BB7BE}" srcOrd="0" destOrd="0" presId="urn:microsoft.com/office/officeart/2005/8/layout/process2"/>
    <dgm:cxn modelId="{B81EAAD6-E31A-414A-A1F3-F6EAAF8F5DC8}" type="presParOf" srcId="{0ADEE530-ED85-4987-83E7-36CD2B11C4CD}" destId="{84674E74-8B44-4A74-8C8E-33E2E66ACD23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B9D8BE-89CE-4D66-A491-39A0F279366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39CD26-954C-434D-B7EE-68BD672571CB}">
      <dgm:prSet/>
      <dgm:spPr/>
      <dgm:t>
        <a:bodyPr/>
        <a:lstStyle/>
        <a:p>
          <a:r>
            <a:rPr lang="en-US" dirty="0"/>
            <a:t>In the file of </a:t>
          </a:r>
          <a:r>
            <a:rPr lang="tr-TR" dirty="0"/>
            <a:t>hot</a:t>
          </a:r>
          <a:r>
            <a:rPr lang="en-US" dirty="0"/>
            <a:t>.c we divided into 6 functions</a:t>
          </a:r>
        </a:p>
      </dgm:t>
    </dgm:pt>
    <dgm:pt modelId="{BFFAD455-3BF7-4963-A5F8-BCD2C9B59982}" type="parTrans" cxnId="{F977BA7B-0C17-4AE1-8CD8-85994F240B99}">
      <dgm:prSet/>
      <dgm:spPr/>
      <dgm:t>
        <a:bodyPr/>
        <a:lstStyle/>
        <a:p>
          <a:endParaRPr lang="en-US"/>
        </a:p>
      </dgm:t>
    </dgm:pt>
    <dgm:pt modelId="{AEAF7FE1-3C39-48A0-BA16-6DBC0C7D54B3}" type="sibTrans" cxnId="{F977BA7B-0C17-4AE1-8CD8-85994F240B99}">
      <dgm:prSet/>
      <dgm:spPr/>
      <dgm:t>
        <a:bodyPr/>
        <a:lstStyle/>
        <a:p>
          <a:endParaRPr lang="en-US"/>
        </a:p>
      </dgm:t>
    </dgm:pt>
    <dgm:pt modelId="{FDAC1CA3-706E-4DCB-A473-62019A8B702E}">
      <dgm:prSet/>
      <dgm:spPr/>
      <dgm:t>
        <a:bodyPr/>
        <a:lstStyle/>
        <a:p>
          <a:r>
            <a:rPr lang="en-US"/>
            <a:t>- Printing_Menu</a:t>
          </a:r>
        </a:p>
      </dgm:t>
    </dgm:pt>
    <dgm:pt modelId="{E3287868-228D-482C-92F9-2E8CC3DF766B}" type="parTrans" cxnId="{401C0C69-ABEF-484E-874A-005F956DADDC}">
      <dgm:prSet/>
      <dgm:spPr/>
      <dgm:t>
        <a:bodyPr/>
        <a:lstStyle/>
        <a:p>
          <a:endParaRPr lang="en-US"/>
        </a:p>
      </dgm:t>
    </dgm:pt>
    <dgm:pt modelId="{A1F88022-B182-47B0-8C1B-CDC632D1EE4B}" type="sibTrans" cxnId="{401C0C69-ABEF-484E-874A-005F956DADDC}">
      <dgm:prSet/>
      <dgm:spPr/>
      <dgm:t>
        <a:bodyPr/>
        <a:lstStyle/>
        <a:p>
          <a:endParaRPr lang="en-US"/>
        </a:p>
      </dgm:t>
    </dgm:pt>
    <dgm:pt modelId="{A193A8CC-498D-4129-BA8A-3E1A788C58C9}">
      <dgm:prSet/>
      <dgm:spPr/>
      <dgm:t>
        <a:bodyPr/>
        <a:lstStyle/>
        <a:p>
          <a:r>
            <a:rPr lang="en-US"/>
            <a:t>- addBlanace</a:t>
          </a:r>
        </a:p>
      </dgm:t>
    </dgm:pt>
    <dgm:pt modelId="{AD40E977-5C2E-4EDB-87AE-74EEB9911C0D}" type="parTrans" cxnId="{AC81363F-1FB2-45F0-85A6-B5F82AF5B800}">
      <dgm:prSet/>
      <dgm:spPr/>
      <dgm:t>
        <a:bodyPr/>
        <a:lstStyle/>
        <a:p>
          <a:endParaRPr lang="en-US"/>
        </a:p>
      </dgm:t>
    </dgm:pt>
    <dgm:pt modelId="{05E04662-A0D6-4BC3-91C4-D419DA57669D}" type="sibTrans" cxnId="{AC81363F-1FB2-45F0-85A6-B5F82AF5B800}">
      <dgm:prSet/>
      <dgm:spPr/>
      <dgm:t>
        <a:bodyPr/>
        <a:lstStyle/>
        <a:p>
          <a:endParaRPr lang="en-US"/>
        </a:p>
      </dgm:t>
    </dgm:pt>
    <dgm:pt modelId="{87A4C189-7155-4133-B45D-8A209DFCF50C}">
      <dgm:prSet/>
      <dgm:spPr/>
      <dgm:t>
        <a:bodyPr/>
        <a:lstStyle/>
        <a:p>
          <a:r>
            <a:rPr lang="en-US" dirty="0" err="1"/>
            <a:t>wrong_money_number</a:t>
          </a:r>
          <a:r>
            <a:rPr lang="en-US" dirty="0"/>
            <a:t> </a:t>
          </a:r>
        </a:p>
      </dgm:t>
    </dgm:pt>
    <dgm:pt modelId="{CDCF54BF-F4E4-4A53-A7BD-775080A40997}" type="parTrans" cxnId="{A823232B-0D2E-42D2-B659-9A7D6A5C974F}">
      <dgm:prSet/>
      <dgm:spPr/>
      <dgm:t>
        <a:bodyPr/>
        <a:lstStyle/>
        <a:p>
          <a:endParaRPr lang="en-US"/>
        </a:p>
      </dgm:t>
    </dgm:pt>
    <dgm:pt modelId="{ED95609F-5613-47E4-AB7D-D526629C0EA1}" type="sibTrans" cxnId="{A823232B-0D2E-42D2-B659-9A7D6A5C974F}">
      <dgm:prSet/>
      <dgm:spPr/>
      <dgm:t>
        <a:bodyPr/>
        <a:lstStyle/>
        <a:p>
          <a:endParaRPr lang="en-US"/>
        </a:p>
      </dgm:t>
    </dgm:pt>
    <dgm:pt modelId="{AF56A454-646C-4843-AAE1-40BAAFCFEA91}">
      <dgm:prSet/>
      <dgm:spPr/>
      <dgm:t>
        <a:bodyPr/>
        <a:lstStyle/>
        <a:p>
          <a:r>
            <a:rPr lang="en-US"/>
            <a:t>- isSizeValid</a:t>
          </a:r>
        </a:p>
      </dgm:t>
    </dgm:pt>
    <dgm:pt modelId="{D7B65B9A-D1AC-4406-BB3E-8BC3917684A6}" type="parTrans" cxnId="{8AD18D3B-E9A8-4BE6-9F35-8029FC9544DF}">
      <dgm:prSet/>
      <dgm:spPr/>
      <dgm:t>
        <a:bodyPr/>
        <a:lstStyle/>
        <a:p>
          <a:endParaRPr lang="en-US"/>
        </a:p>
      </dgm:t>
    </dgm:pt>
    <dgm:pt modelId="{C6AC8A26-B493-425F-B20C-E26685784E6E}" type="sibTrans" cxnId="{8AD18D3B-E9A8-4BE6-9F35-8029FC9544DF}">
      <dgm:prSet/>
      <dgm:spPr/>
      <dgm:t>
        <a:bodyPr/>
        <a:lstStyle/>
        <a:p>
          <a:endParaRPr lang="en-US"/>
        </a:p>
      </dgm:t>
    </dgm:pt>
    <dgm:pt modelId="{D28FC35A-4C43-4D5E-902F-E6FD5377D54E}">
      <dgm:prSet/>
      <dgm:spPr/>
      <dgm:t>
        <a:bodyPr/>
        <a:lstStyle/>
        <a:p>
          <a:r>
            <a:rPr lang="en-US"/>
            <a:t>- Moneyprocces </a:t>
          </a:r>
        </a:p>
      </dgm:t>
    </dgm:pt>
    <dgm:pt modelId="{24153660-5648-431C-BA8C-3A7078123288}" type="parTrans" cxnId="{9A4286E4-E15F-4704-9F2F-5C270E58C489}">
      <dgm:prSet/>
      <dgm:spPr/>
      <dgm:t>
        <a:bodyPr/>
        <a:lstStyle/>
        <a:p>
          <a:endParaRPr lang="en-US"/>
        </a:p>
      </dgm:t>
    </dgm:pt>
    <dgm:pt modelId="{58F18488-C0CB-49BC-8FA1-E986D931A07D}" type="sibTrans" cxnId="{9A4286E4-E15F-4704-9F2F-5C270E58C489}">
      <dgm:prSet/>
      <dgm:spPr/>
      <dgm:t>
        <a:bodyPr/>
        <a:lstStyle/>
        <a:p>
          <a:endParaRPr lang="en-US"/>
        </a:p>
      </dgm:t>
    </dgm:pt>
    <dgm:pt modelId="{A39A6AA9-C0C4-4CCD-B9DE-EE8C59F028BA}">
      <dgm:prSet/>
      <dgm:spPr/>
      <dgm:t>
        <a:bodyPr/>
        <a:lstStyle/>
        <a:p>
          <a:r>
            <a:rPr lang="en-US"/>
            <a:t>-PrepareandServeCoffee</a:t>
          </a:r>
        </a:p>
      </dgm:t>
    </dgm:pt>
    <dgm:pt modelId="{8D4FC185-D615-4FE1-89E0-ABF5F12A977C}" type="parTrans" cxnId="{B3B3C9DD-A62E-475F-BCB6-FB6B39CE0173}">
      <dgm:prSet/>
      <dgm:spPr/>
      <dgm:t>
        <a:bodyPr/>
        <a:lstStyle/>
        <a:p>
          <a:endParaRPr lang="en-US"/>
        </a:p>
      </dgm:t>
    </dgm:pt>
    <dgm:pt modelId="{E47E1E08-789F-4CE3-AD32-DF4C47A17107}" type="sibTrans" cxnId="{B3B3C9DD-A62E-475F-BCB6-FB6B39CE0173}">
      <dgm:prSet/>
      <dgm:spPr/>
      <dgm:t>
        <a:bodyPr/>
        <a:lstStyle/>
        <a:p>
          <a:endParaRPr lang="en-US"/>
        </a:p>
      </dgm:t>
    </dgm:pt>
    <dgm:pt modelId="{0ADEE530-ED85-4987-83E7-36CD2B11C4CD}" type="pres">
      <dgm:prSet presAssocID="{42B9D8BE-89CE-4D66-A491-39A0F279366C}" presName="linearFlow" presStyleCnt="0">
        <dgm:presLayoutVars>
          <dgm:resizeHandles val="exact"/>
        </dgm:presLayoutVars>
      </dgm:prSet>
      <dgm:spPr/>
    </dgm:pt>
    <dgm:pt modelId="{950D3682-FAFF-4647-936F-94E783B02B12}" type="pres">
      <dgm:prSet presAssocID="{DC39CD26-954C-434D-B7EE-68BD672571CB}" presName="node" presStyleLbl="node1" presStyleIdx="0" presStyleCnt="7">
        <dgm:presLayoutVars>
          <dgm:bulletEnabled val="1"/>
        </dgm:presLayoutVars>
      </dgm:prSet>
      <dgm:spPr/>
    </dgm:pt>
    <dgm:pt modelId="{26817056-4A00-4588-86BE-FE77799CEFDB}" type="pres">
      <dgm:prSet presAssocID="{AEAF7FE1-3C39-48A0-BA16-6DBC0C7D54B3}" presName="sibTrans" presStyleLbl="sibTrans2D1" presStyleIdx="0" presStyleCnt="6"/>
      <dgm:spPr/>
    </dgm:pt>
    <dgm:pt modelId="{31103A04-521B-4E1E-803B-B02F3BBCCBAF}" type="pres">
      <dgm:prSet presAssocID="{AEAF7FE1-3C39-48A0-BA16-6DBC0C7D54B3}" presName="connectorText" presStyleLbl="sibTrans2D1" presStyleIdx="0" presStyleCnt="6"/>
      <dgm:spPr/>
    </dgm:pt>
    <dgm:pt modelId="{763B78C3-7684-4565-88C4-4CD39DC9DE73}" type="pres">
      <dgm:prSet presAssocID="{FDAC1CA3-706E-4DCB-A473-62019A8B702E}" presName="node" presStyleLbl="node1" presStyleIdx="1" presStyleCnt="7">
        <dgm:presLayoutVars>
          <dgm:bulletEnabled val="1"/>
        </dgm:presLayoutVars>
      </dgm:prSet>
      <dgm:spPr/>
    </dgm:pt>
    <dgm:pt modelId="{34E07FCE-812A-478F-B2AA-4C49C286C1E2}" type="pres">
      <dgm:prSet presAssocID="{A1F88022-B182-47B0-8C1B-CDC632D1EE4B}" presName="sibTrans" presStyleLbl="sibTrans2D1" presStyleIdx="1" presStyleCnt="6"/>
      <dgm:spPr/>
    </dgm:pt>
    <dgm:pt modelId="{6B2CE844-B148-4D31-A048-6A043DD66BCF}" type="pres">
      <dgm:prSet presAssocID="{A1F88022-B182-47B0-8C1B-CDC632D1EE4B}" presName="connectorText" presStyleLbl="sibTrans2D1" presStyleIdx="1" presStyleCnt="6"/>
      <dgm:spPr/>
    </dgm:pt>
    <dgm:pt modelId="{55260948-0B43-441C-9F03-42B35005C62C}" type="pres">
      <dgm:prSet presAssocID="{A193A8CC-498D-4129-BA8A-3E1A788C58C9}" presName="node" presStyleLbl="node1" presStyleIdx="2" presStyleCnt="7">
        <dgm:presLayoutVars>
          <dgm:bulletEnabled val="1"/>
        </dgm:presLayoutVars>
      </dgm:prSet>
      <dgm:spPr/>
    </dgm:pt>
    <dgm:pt modelId="{21207645-4A94-4F65-8D04-F0BF9E036F4F}" type="pres">
      <dgm:prSet presAssocID="{05E04662-A0D6-4BC3-91C4-D419DA57669D}" presName="sibTrans" presStyleLbl="sibTrans2D1" presStyleIdx="2" presStyleCnt="6"/>
      <dgm:spPr/>
    </dgm:pt>
    <dgm:pt modelId="{57295222-3E7B-473D-8FEA-50A7873B33B4}" type="pres">
      <dgm:prSet presAssocID="{05E04662-A0D6-4BC3-91C4-D419DA57669D}" presName="connectorText" presStyleLbl="sibTrans2D1" presStyleIdx="2" presStyleCnt="6"/>
      <dgm:spPr/>
    </dgm:pt>
    <dgm:pt modelId="{E65569C2-C3B1-455A-8E18-49514B7F5D8B}" type="pres">
      <dgm:prSet presAssocID="{87A4C189-7155-4133-B45D-8A209DFCF50C}" presName="node" presStyleLbl="node1" presStyleIdx="3" presStyleCnt="7">
        <dgm:presLayoutVars>
          <dgm:bulletEnabled val="1"/>
        </dgm:presLayoutVars>
      </dgm:prSet>
      <dgm:spPr/>
    </dgm:pt>
    <dgm:pt modelId="{FF628ED0-9351-495E-85C3-52C817FDBCDA}" type="pres">
      <dgm:prSet presAssocID="{ED95609F-5613-47E4-AB7D-D526629C0EA1}" presName="sibTrans" presStyleLbl="sibTrans2D1" presStyleIdx="3" presStyleCnt="6"/>
      <dgm:spPr/>
    </dgm:pt>
    <dgm:pt modelId="{F2CC30F2-12A3-42CA-9DED-5A995AB3D008}" type="pres">
      <dgm:prSet presAssocID="{ED95609F-5613-47E4-AB7D-D526629C0EA1}" presName="connectorText" presStyleLbl="sibTrans2D1" presStyleIdx="3" presStyleCnt="6"/>
      <dgm:spPr/>
    </dgm:pt>
    <dgm:pt modelId="{9AF5BE08-EE5D-438F-A082-8A3281443F22}" type="pres">
      <dgm:prSet presAssocID="{AF56A454-646C-4843-AAE1-40BAAFCFEA91}" presName="node" presStyleLbl="node1" presStyleIdx="4" presStyleCnt="7">
        <dgm:presLayoutVars>
          <dgm:bulletEnabled val="1"/>
        </dgm:presLayoutVars>
      </dgm:prSet>
      <dgm:spPr/>
    </dgm:pt>
    <dgm:pt modelId="{B900A184-FCCA-460C-9867-A9F453BF5592}" type="pres">
      <dgm:prSet presAssocID="{C6AC8A26-B493-425F-B20C-E26685784E6E}" presName="sibTrans" presStyleLbl="sibTrans2D1" presStyleIdx="4" presStyleCnt="6"/>
      <dgm:spPr/>
    </dgm:pt>
    <dgm:pt modelId="{A4A89092-0450-482C-A898-DC9F0585A55F}" type="pres">
      <dgm:prSet presAssocID="{C6AC8A26-B493-425F-B20C-E26685784E6E}" presName="connectorText" presStyleLbl="sibTrans2D1" presStyleIdx="4" presStyleCnt="6"/>
      <dgm:spPr/>
    </dgm:pt>
    <dgm:pt modelId="{04B3A6B5-BC16-434C-9570-9E45B52F06E2}" type="pres">
      <dgm:prSet presAssocID="{D28FC35A-4C43-4D5E-902F-E6FD5377D54E}" presName="node" presStyleLbl="node1" presStyleIdx="5" presStyleCnt="7">
        <dgm:presLayoutVars>
          <dgm:bulletEnabled val="1"/>
        </dgm:presLayoutVars>
      </dgm:prSet>
      <dgm:spPr/>
    </dgm:pt>
    <dgm:pt modelId="{C55FB031-7FFB-478A-AE0F-3F06655CEAF4}" type="pres">
      <dgm:prSet presAssocID="{58F18488-C0CB-49BC-8FA1-E986D931A07D}" presName="sibTrans" presStyleLbl="sibTrans2D1" presStyleIdx="5" presStyleCnt="6"/>
      <dgm:spPr/>
    </dgm:pt>
    <dgm:pt modelId="{372B382F-AE11-4926-92BF-6ED3055BB7BE}" type="pres">
      <dgm:prSet presAssocID="{58F18488-C0CB-49BC-8FA1-E986D931A07D}" presName="connectorText" presStyleLbl="sibTrans2D1" presStyleIdx="5" presStyleCnt="6"/>
      <dgm:spPr/>
    </dgm:pt>
    <dgm:pt modelId="{84674E74-8B44-4A74-8C8E-33E2E66ACD23}" type="pres">
      <dgm:prSet presAssocID="{A39A6AA9-C0C4-4CCD-B9DE-EE8C59F028BA}" presName="node" presStyleLbl="node1" presStyleIdx="6" presStyleCnt="7">
        <dgm:presLayoutVars>
          <dgm:bulletEnabled val="1"/>
        </dgm:presLayoutVars>
      </dgm:prSet>
      <dgm:spPr/>
    </dgm:pt>
  </dgm:ptLst>
  <dgm:cxnLst>
    <dgm:cxn modelId="{C856B607-5A41-40D4-A2FE-E0D3DD6B4DEF}" type="presOf" srcId="{58F18488-C0CB-49BC-8FA1-E986D931A07D}" destId="{372B382F-AE11-4926-92BF-6ED3055BB7BE}" srcOrd="1" destOrd="0" presId="urn:microsoft.com/office/officeart/2005/8/layout/process2"/>
    <dgm:cxn modelId="{53AE3010-8B58-41DD-9D3D-59BBE5A0F9DA}" type="presOf" srcId="{A193A8CC-498D-4129-BA8A-3E1A788C58C9}" destId="{55260948-0B43-441C-9F03-42B35005C62C}" srcOrd="0" destOrd="0" presId="urn:microsoft.com/office/officeart/2005/8/layout/process2"/>
    <dgm:cxn modelId="{6C333710-552E-4D78-A6C9-7CCB1756525D}" type="presOf" srcId="{FDAC1CA3-706E-4DCB-A473-62019A8B702E}" destId="{763B78C3-7684-4565-88C4-4CD39DC9DE73}" srcOrd="0" destOrd="0" presId="urn:microsoft.com/office/officeart/2005/8/layout/process2"/>
    <dgm:cxn modelId="{3F606413-E146-469A-B749-ADC8D0F997FC}" type="presOf" srcId="{C6AC8A26-B493-425F-B20C-E26685784E6E}" destId="{B900A184-FCCA-460C-9867-A9F453BF5592}" srcOrd="0" destOrd="0" presId="urn:microsoft.com/office/officeart/2005/8/layout/process2"/>
    <dgm:cxn modelId="{1AFA9F18-B39F-46FF-9D11-8E99E1B2758C}" type="presOf" srcId="{42B9D8BE-89CE-4D66-A491-39A0F279366C}" destId="{0ADEE530-ED85-4987-83E7-36CD2B11C4CD}" srcOrd="0" destOrd="0" presId="urn:microsoft.com/office/officeart/2005/8/layout/process2"/>
    <dgm:cxn modelId="{600AA51B-F811-41FC-A20D-BCAF13167FB4}" type="presOf" srcId="{A1F88022-B182-47B0-8C1B-CDC632D1EE4B}" destId="{34E07FCE-812A-478F-B2AA-4C49C286C1E2}" srcOrd="0" destOrd="0" presId="urn:microsoft.com/office/officeart/2005/8/layout/process2"/>
    <dgm:cxn modelId="{A823232B-0D2E-42D2-B659-9A7D6A5C974F}" srcId="{42B9D8BE-89CE-4D66-A491-39A0F279366C}" destId="{87A4C189-7155-4133-B45D-8A209DFCF50C}" srcOrd="3" destOrd="0" parTransId="{CDCF54BF-F4E4-4A53-A7BD-775080A40997}" sibTransId="{ED95609F-5613-47E4-AB7D-D526629C0EA1}"/>
    <dgm:cxn modelId="{ACFBB32C-26DC-4C7C-82E6-301FD0C10392}" type="presOf" srcId="{ED95609F-5613-47E4-AB7D-D526629C0EA1}" destId="{F2CC30F2-12A3-42CA-9DED-5A995AB3D008}" srcOrd="1" destOrd="0" presId="urn:microsoft.com/office/officeart/2005/8/layout/process2"/>
    <dgm:cxn modelId="{8AD18D3B-E9A8-4BE6-9F35-8029FC9544DF}" srcId="{42B9D8BE-89CE-4D66-A491-39A0F279366C}" destId="{AF56A454-646C-4843-AAE1-40BAAFCFEA91}" srcOrd="4" destOrd="0" parTransId="{D7B65B9A-D1AC-4406-BB3E-8BC3917684A6}" sibTransId="{C6AC8A26-B493-425F-B20C-E26685784E6E}"/>
    <dgm:cxn modelId="{AC81363F-1FB2-45F0-85A6-B5F82AF5B800}" srcId="{42B9D8BE-89CE-4D66-A491-39A0F279366C}" destId="{A193A8CC-498D-4129-BA8A-3E1A788C58C9}" srcOrd="2" destOrd="0" parTransId="{AD40E977-5C2E-4EDB-87AE-74EEB9911C0D}" sibTransId="{05E04662-A0D6-4BC3-91C4-D419DA57669D}"/>
    <dgm:cxn modelId="{1F53F660-2DA4-4C55-8F55-85B589D52BF8}" type="presOf" srcId="{DC39CD26-954C-434D-B7EE-68BD672571CB}" destId="{950D3682-FAFF-4647-936F-94E783B02B12}" srcOrd="0" destOrd="0" presId="urn:microsoft.com/office/officeart/2005/8/layout/process2"/>
    <dgm:cxn modelId="{F94C7941-585B-4B00-A2C3-A36DABB0B77C}" type="presOf" srcId="{ED95609F-5613-47E4-AB7D-D526629C0EA1}" destId="{FF628ED0-9351-495E-85C3-52C817FDBCDA}" srcOrd="0" destOrd="0" presId="urn:microsoft.com/office/officeart/2005/8/layout/process2"/>
    <dgm:cxn modelId="{401C0C69-ABEF-484E-874A-005F956DADDC}" srcId="{42B9D8BE-89CE-4D66-A491-39A0F279366C}" destId="{FDAC1CA3-706E-4DCB-A473-62019A8B702E}" srcOrd="1" destOrd="0" parTransId="{E3287868-228D-482C-92F9-2E8CC3DF766B}" sibTransId="{A1F88022-B182-47B0-8C1B-CDC632D1EE4B}"/>
    <dgm:cxn modelId="{F0AFDD69-BDA1-4561-9530-43C47B100204}" type="presOf" srcId="{58F18488-C0CB-49BC-8FA1-E986D931A07D}" destId="{C55FB031-7FFB-478A-AE0F-3F06655CEAF4}" srcOrd="0" destOrd="0" presId="urn:microsoft.com/office/officeart/2005/8/layout/process2"/>
    <dgm:cxn modelId="{7DC5466C-9DA5-4B51-B10C-4DCA1E6D95CB}" type="presOf" srcId="{AEAF7FE1-3C39-48A0-BA16-6DBC0C7D54B3}" destId="{31103A04-521B-4E1E-803B-B02F3BBCCBAF}" srcOrd="1" destOrd="0" presId="urn:microsoft.com/office/officeart/2005/8/layout/process2"/>
    <dgm:cxn modelId="{7B2CF175-B125-4BCD-976D-5660DDDB18DA}" type="presOf" srcId="{AEAF7FE1-3C39-48A0-BA16-6DBC0C7D54B3}" destId="{26817056-4A00-4588-86BE-FE77799CEFDB}" srcOrd="0" destOrd="0" presId="urn:microsoft.com/office/officeart/2005/8/layout/process2"/>
    <dgm:cxn modelId="{30DF9757-941E-4543-9CBE-954769F3F944}" type="presOf" srcId="{05E04662-A0D6-4BC3-91C4-D419DA57669D}" destId="{21207645-4A94-4F65-8D04-F0BF9E036F4F}" srcOrd="0" destOrd="0" presId="urn:microsoft.com/office/officeart/2005/8/layout/process2"/>
    <dgm:cxn modelId="{F977BA7B-0C17-4AE1-8CD8-85994F240B99}" srcId="{42B9D8BE-89CE-4D66-A491-39A0F279366C}" destId="{DC39CD26-954C-434D-B7EE-68BD672571CB}" srcOrd="0" destOrd="0" parTransId="{BFFAD455-3BF7-4963-A5F8-BCD2C9B59982}" sibTransId="{AEAF7FE1-3C39-48A0-BA16-6DBC0C7D54B3}"/>
    <dgm:cxn modelId="{4DFC0F8A-DCA2-4D0E-BB47-D3EC43E883D1}" type="presOf" srcId="{05E04662-A0D6-4BC3-91C4-D419DA57669D}" destId="{57295222-3E7B-473D-8FEA-50A7873B33B4}" srcOrd="1" destOrd="0" presId="urn:microsoft.com/office/officeart/2005/8/layout/process2"/>
    <dgm:cxn modelId="{02E406BA-F994-4C6C-8010-7DC0CE9BEDBC}" type="presOf" srcId="{A39A6AA9-C0C4-4CCD-B9DE-EE8C59F028BA}" destId="{84674E74-8B44-4A74-8C8E-33E2E66ACD23}" srcOrd="0" destOrd="0" presId="urn:microsoft.com/office/officeart/2005/8/layout/process2"/>
    <dgm:cxn modelId="{075C5DCF-FB43-43A5-BD5A-3AEBABD90645}" type="presOf" srcId="{A1F88022-B182-47B0-8C1B-CDC632D1EE4B}" destId="{6B2CE844-B148-4D31-A048-6A043DD66BCF}" srcOrd="1" destOrd="0" presId="urn:microsoft.com/office/officeart/2005/8/layout/process2"/>
    <dgm:cxn modelId="{8AB659DD-61F4-44C6-A754-7BE97C544A78}" type="presOf" srcId="{AF56A454-646C-4843-AAE1-40BAAFCFEA91}" destId="{9AF5BE08-EE5D-438F-A082-8A3281443F22}" srcOrd="0" destOrd="0" presId="urn:microsoft.com/office/officeart/2005/8/layout/process2"/>
    <dgm:cxn modelId="{B3B3C9DD-A62E-475F-BCB6-FB6B39CE0173}" srcId="{42B9D8BE-89CE-4D66-A491-39A0F279366C}" destId="{A39A6AA9-C0C4-4CCD-B9DE-EE8C59F028BA}" srcOrd="6" destOrd="0" parTransId="{8D4FC185-D615-4FE1-89E0-ABF5F12A977C}" sibTransId="{E47E1E08-789F-4CE3-AD32-DF4C47A17107}"/>
    <dgm:cxn modelId="{3D16B9E3-C44B-4090-8DEA-74F87A37E278}" type="presOf" srcId="{D28FC35A-4C43-4D5E-902F-E6FD5377D54E}" destId="{04B3A6B5-BC16-434C-9570-9E45B52F06E2}" srcOrd="0" destOrd="0" presId="urn:microsoft.com/office/officeart/2005/8/layout/process2"/>
    <dgm:cxn modelId="{9A4286E4-E15F-4704-9F2F-5C270E58C489}" srcId="{42B9D8BE-89CE-4D66-A491-39A0F279366C}" destId="{D28FC35A-4C43-4D5E-902F-E6FD5377D54E}" srcOrd="5" destOrd="0" parTransId="{24153660-5648-431C-BA8C-3A7078123288}" sibTransId="{58F18488-C0CB-49BC-8FA1-E986D931A07D}"/>
    <dgm:cxn modelId="{A1437DE5-68B9-416E-9625-499D40798D3A}" type="presOf" srcId="{87A4C189-7155-4133-B45D-8A209DFCF50C}" destId="{E65569C2-C3B1-455A-8E18-49514B7F5D8B}" srcOrd="0" destOrd="0" presId="urn:microsoft.com/office/officeart/2005/8/layout/process2"/>
    <dgm:cxn modelId="{083F30E9-57E9-42A0-86C1-DC638CDC2BB5}" type="presOf" srcId="{C6AC8A26-B493-425F-B20C-E26685784E6E}" destId="{A4A89092-0450-482C-A898-DC9F0585A55F}" srcOrd="1" destOrd="0" presId="urn:microsoft.com/office/officeart/2005/8/layout/process2"/>
    <dgm:cxn modelId="{85747706-6966-4221-97A5-390C592E19E8}" type="presParOf" srcId="{0ADEE530-ED85-4987-83E7-36CD2B11C4CD}" destId="{950D3682-FAFF-4647-936F-94E783B02B12}" srcOrd="0" destOrd="0" presId="urn:microsoft.com/office/officeart/2005/8/layout/process2"/>
    <dgm:cxn modelId="{5B807CE8-7927-4700-B104-30A52656A92B}" type="presParOf" srcId="{0ADEE530-ED85-4987-83E7-36CD2B11C4CD}" destId="{26817056-4A00-4588-86BE-FE77799CEFDB}" srcOrd="1" destOrd="0" presId="urn:microsoft.com/office/officeart/2005/8/layout/process2"/>
    <dgm:cxn modelId="{CB661184-61E8-4F7C-B8E4-7F0F77939DFE}" type="presParOf" srcId="{26817056-4A00-4588-86BE-FE77799CEFDB}" destId="{31103A04-521B-4E1E-803B-B02F3BBCCBAF}" srcOrd="0" destOrd="0" presId="urn:microsoft.com/office/officeart/2005/8/layout/process2"/>
    <dgm:cxn modelId="{99793363-2877-46C8-9DD2-FC4C2890CBB5}" type="presParOf" srcId="{0ADEE530-ED85-4987-83E7-36CD2B11C4CD}" destId="{763B78C3-7684-4565-88C4-4CD39DC9DE73}" srcOrd="2" destOrd="0" presId="urn:microsoft.com/office/officeart/2005/8/layout/process2"/>
    <dgm:cxn modelId="{DE823EA1-D6CB-43A8-A5D2-370EAABD4784}" type="presParOf" srcId="{0ADEE530-ED85-4987-83E7-36CD2B11C4CD}" destId="{34E07FCE-812A-478F-B2AA-4C49C286C1E2}" srcOrd="3" destOrd="0" presId="urn:microsoft.com/office/officeart/2005/8/layout/process2"/>
    <dgm:cxn modelId="{772A98DA-C4A5-45B9-BC63-FBD53A5715BA}" type="presParOf" srcId="{34E07FCE-812A-478F-B2AA-4C49C286C1E2}" destId="{6B2CE844-B148-4D31-A048-6A043DD66BCF}" srcOrd="0" destOrd="0" presId="urn:microsoft.com/office/officeart/2005/8/layout/process2"/>
    <dgm:cxn modelId="{721CB9B3-5391-402F-813B-0836480B29AA}" type="presParOf" srcId="{0ADEE530-ED85-4987-83E7-36CD2B11C4CD}" destId="{55260948-0B43-441C-9F03-42B35005C62C}" srcOrd="4" destOrd="0" presId="urn:microsoft.com/office/officeart/2005/8/layout/process2"/>
    <dgm:cxn modelId="{9982A4FC-0143-4CE5-BDB4-584A2138908C}" type="presParOf" srcId="{0ADEE530-ED85-4987-83E7-36CD2B11C4CD}" destId="{21207645-4A94-4F65-8D04-F0BF9E036F4F}" srcOrd="5" destOrd="0" presId="urn:microsoft.com/office/officeart/2005/8/layout/process2"/>
    <dgm:cxn modelId="{15879AE4-ECF0-4DA0-AFE0-156C166F59CB}" type="presParOf" srcId="{21207645-4A94-4F65-8D04-F0BF9E036F4F}" destId="{57295222-3E7B-473D-8FEA-50A7873B33B4}" srcOrd="0" destOrd="0" presId="urn:microsoft.com/office/officeart/2005/8/layout/process2"/>
    <dgm:cxn modelId="{5D098627-004E-46DC-896F-A5379E1CEB68}" type="presParOf" srcId="{0ADEE530-ED85-4987-83E7-36CD2B11C4CD}" destId="{E65569C2-C3B1-455A-8E18-49514B7F5D8B}" srcOrd="6" destOrd="0" presId="urn:microsoft.com/office/officeart/2005/8/layout/process2"/>
    <dgm:cxn modelId="{6F71D492-07D1-4035-BD0C-AB654537C05C}" type="presParOf" srcId="{0ADEE530-ED85-4987-83E7-36CD2B11C4CD}" destId="{FF628ED0-9351-495E-85C3-52C817FDBCDA}" srcOrd="7" destOrd="0" presId="urn:microsoft.com/office/officeart/2005/8/layout/process2"/>
    <dgm:cxn modelId="{87E4D69E-EDFA-4710-A1FF-9E1B6E372FE3}" type="presParOf" srcId="{FF628ED0-9351-495E-85C3-52C817FDBCDA}" destId="{F2CC30F2-12A3-42CA-9DED-5A995AB3D008}" srcOrd="0" destOrd="0" presId="urn:microsoft.com/office/officeart/2005/8/layout/process2"/>
    <dgm:cxn modelId="{F01DE44C-63E4-4381-BADA-A1CB34738EB1}" type="presParOf" srcId="{0ADEE530-ED85-4987-83E7-36CD2B11C4CD}" destId="{9AF5BE08-EE5D-438F-A082-8A3281443F22}" srcOrd="8" destOrd="0" presId="urn:microsoft.com/office/officeart/2005/8/layout/process2"/>
    <dgm:cxn modelId="{035C8184-3AE5-4BD7-8AF2-901FAE9508D6}" type="presParOf" srcId="{0ADEE530-ED85-4987-83E7-36CD2B11C4CD}" destId="{B900A184-FCCA-460C-9867-A9F453BF5592}" srcOrd="9" destOrd="0" presId="urn:microsoft.com/office/officeart/2005/8/layout/process2"/>
    <dgm:cxn modelId="{9A5A429B-1C87-4A5D-8135-A65906847155}" type="presParOf" srcId="{B900A184-FCCA-460C-9867-A9F453BF5592}" destId="{A4A89092-0450-482C-A898-DC9F0585A55F}" srcOrd="0" destOrd="0" presId="urn:microsoft.com/office/officeart/2005/8/layout/process2"/>
    <dgm:cxn modelId="{4474040F-C185-4754-82E0-60FF105E408E}" type="presParOf" srcId="{0ADEE530-ED85-4987-83E7-36CD2B11C4CD}" destId="{04B3A6B5-BC16-434C-9570-9E45B52F06E2}" srcOrd="10" destOrd="0" presId="urn:microsoft.com/office/officeart/2005/8/layout/process2"/>
    <dgm:cxn modelId="{8CAD7AEB-C1A2-4DF7-9E6D-E563CCE31DFF}" type="presParOf" srcId="{0ADEE530-ED85-4987-83E7-36CD2B11C4CD}" destId="{C55FB031-7FFB-478A-AE0F-3F06655CEAF4}" srcOrd="11" destOrd="0" presId="urn:microsoft.com/office/officeart/2005/8/layout/process2"/>
    <dgm:cxn modelId="{3C695674-AF41-47A7-AE92-3DB294A5066F}" type="presParOf" srcId="{C55FB031-7FFB-478A-AE0F-3F06655CEAF4}" destId="{372B382F-AE11-4926-92BF-6ED3055BB7BE}" srcOrd="0" destOrd="0" presId="urn:microsoft.com/office/officeart/2005/8/layout/process2"/>
    <dgm:cxn modelId="{B81EAAD6-E31A-414A-A1F3-F6EAAF8F5DC8}" type="presParOf" srcId="{0ADEE530-ED85-4987-83E7-36CD2B11C4CD}" destId="{84674E74-8B44-4A74-8C8E-33E2E66ACD23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D3682-FAFF-4647-936F-94E783B02B12}">
      <dsp:nvSpPr>
        <dsp:cNvPr id="0" name=""/>
        <dsp:cNvSpPr/>
      </dsp:nvSpPr>
      <dsp:spPr>
        <a:xfrm>
          <a:off x="1913994" y="540"/>
          <a:ext cx="1486553" cy="443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the file of cold.c we divided into 6 functions</a:t>
          </a:r>
        </a:p>
      </dsp:txBody>
      <dsp:txXfrm>
        <a:off x="1926970" y="13516"/>
        <a:ext cx="1460601" cy="417072"/>
      </dsp:txXfrm>
    </dsp:sp>
    <dsp:sp modelId="{26817056-4A00-4588-86BE-FE77799CEFDB}">
      <dsp:nvSpPr>
        <dsp:cNvPr id="0" name=""/>
        <dsp:cNvSpPr/>
      </dsp:nvSpPr>
      <dsp:spPr>
        <a:xfrm rot="5400000">
          <a:off x="2574204" y="454640"/>
          <a:ext cx="166134" cy="19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2597463" y="471253"/>
        <a:ext cx="119616" cy="116294"/>
      </dsp:txXfrm>
    </dsp:sp>
    <dsp:sp modelId="{763B78C3-7684-4565-88C4-4CD39DC9DE73}">
      <dsp:nvSpPr>
        <dsp:cNvPr id="0" name=""/>
        <dsp:cNvSpPr/>
      </dsp:nvSpPr>
      <dsp:spPr>
        <a:xfrm>
          <a:off x="1913994" y="665076"/>
          <a:ext cx="1486553" cy="443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Printing_Menu</a:t>
          </a:r>
        </a:p>
      </dsp:txBody>
      <dsp:txXfrm>
        <a:off x="1926970" y="678052"/>
        <a:ext cx="1460601" cy="417072"/>
      </dsp:txXfrm>
    </dsp:sp>
    <dsp:sp modelId="{34E07FCE-812A-478F-B2AA-4C49C286C1E2}">
      <dsp:nvSpPr>
        <dsp:cNvPr id="0" name=""/>
        <dsp:cNvSpPr/>
      </dsp:nvSpPr>
      <dsp:spPr>
        <a:xfrm rot="5400000">
          <a:off x="2574204" y="1119176"/>
          <a:ext cx="166134" cy="19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2597463" y="1135789"/>
        <a:ext cx="119616" cy="116294"/>
      </dsp:txXfrm>
    </dsp:sp>
    <dsp:sp modelId="{55260948-0B43-441C-9F03-42B35005C62C}">
      <dsp:nvSpPr>
        <dsp:cNvPr id="0" name=""/>
        <dsp:cNvSpPr/>
      </dsp:nvSpPr>
      <dsp:spPr>
        <a:xfrm>
          <a:off x="1913994" y="1329612"/>
          <a:ext cx="1486553" cy="443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addBlanace</a:t>
          </a:r>
        </a:p>
      </dsp:txBody>
      <dsp:txXfrm>
        <a:off x="1926970" y="1342588"/>
        <a:ext cx="1460601" cy="417072"/>
      </dsp:txXfrm>
    </dsp:sp>
    <dsp:sp modelId="{21207645-4A94-4F65-8D04-F0BF9E036F4F}">
      <dsp:nvSpPr>
        <dsp:cNvPr id="0" name=""/>
        <dsp:cNvSpPr/>
      </dsp:nvSpPr>
      <dsp:spPr>
        <a:xfrm rot="5400000">
          <a:off x="2574204" y="1783712"/>
          <a:ext cx="166134" cy="19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2597463" y="1800325"/>
        <a:ext cx="119616" cy="116294"/>
      </dsp:txXfrm>
    </dsp:sp>
    <dsp:sp modelId="{E65569C2-C3B1-455A-8E18-49514B7F5D8B}">
      <dsp:nvSpPr>
        <dsp:cNvPr id="0" name=""/>
        <dsp:cNvSpPr/>
      </dsp:nvSpPr>
      <dsp:spPr>
        <a:xfrm>
          <a:off x="1913994" y="1994148"/>
          <a:ext cx="1486553" cy="443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wrong_money_number</a:t>
          </a:r>
          <a:r>
            <a:rPr lang="en-US" sz="1100" kern="1200" dirty="0"/>
            <a:t> </a:t>
          </a:r>
        </a:p>
      </dsp:txBody>
      <dsp:txXfrm>
        <a:off x="1926970" y="2007124"/>
        <a:ext cx="1460601" cy="417072"/>
      </dsp:txXfrm>
    </dsp:sp>
    <dsp:sp modelId="{FF628ED0-9351-495E-85C3-52C817FDBCDA}">
      <dsp:nvSpPr>
        <dsp:cNvPr id="0" name=""/>
        <dsp:cNvSpPr/>
      </dsp:nvSpPr>
      <dsp:spPr>
        <a:xfrm rot="5400000">
          <a:off x="2574204" y="2448248"/>
          <a:ext cx="166134" cy="19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2597463" y="2464861"/>
        <a:ext cx="119616" cy="116294"/>
      </dsp:txXfrm>
    </dsp:sp>
    <dsp:sp modelId="{9AF5BE08-EE5D-438F-A082-8A3281443F22}">
      <dsp:nvSpPr>
        <dsp:cNvPr id="0" name=""/>
        <dsp:cNvSpPr/>
      </dsp:nvSpPr>
      <dsp:spPr>
        <a:xfrm>
          <a:off x="1913994" y="2658685"/>
          <a:ext cx="1486553" cy="443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isSizeValid</a:t>
          </a:r>
        </a:p>
      </dsp:txBody>
      <dsp:txXfrm>
        <a:off x="1926970" y="2671661"/>
        <a:ext cx="1460601" cy="417072"/>
      </dsp:txXfrm>
    </dsp:sp>
    <dsp:sp modelId="{B900A184-FCCA-460C-9867-A9F453BF5592}">
      <dsp:nvSpPr>
        <dsp:cNvPr id="0" name=""/>
        <dsp:cNvSpPr/>
      </dsp:nvSpPr>
      <dsp:spPr>
        <a:xfrm rot="5400000">
          <a:off x="2574204" y="3112784"/>
          <a:ext cx="166134" cy="19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2597463" y="3129397"/>
        <a:ext cx="119616" cy="116294"/>
      </dsp:txXfrm>
    </dsp:sp>
    <dsp:sp modelId="{04B3A6B5-BC16-434C-9570-9E45B52F06E2}">
      <dsp:nvSpPr>
        <dsp:cNvPr id="0" name=""/>
        <dsp:cNvSpPr/>
      </dsp:nvSpPr>
      <dsp:spPr>
        <a:xfrm>
          <a:off x="1913994" y="3323221"/>
          <a:ext cx="1486553" cy="443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Moneyprocces </a:t>
          </a:r>
        </a:p>
      </dsp:txBody>
      <dsp:txXfrm>
        <a:off x="1926970" y="3336197"/>
        <a:ext cx="1460601" cy="417072"/>
      </dsp:txXfrm>
    </dsp:sp>
    <dsp:sp modelId="{C55FB031-7FFB-478A-AE0F-3F06655CEAF4}">
      <dsp:nvSpPr>
        <dsp:cNvPr id="0" name=""/>
        <dsp:cNvSpPr/>
      </dsp:nvSpPr>
      <dsp:spPr>
        <a:xfrm rot="5400000">
          <a:off x="2574204" y="3777320"/>
          <a:ext cx="166134" cy="19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2597463" y="3793933"/>
        <a:ext cx="119616" cy="116294"/>
      </dsp:txXfrm>
    </dsp:sp>
    <dsp:sp modelId="{84674E74-8B44-4A74-8C8E-33E2E66ACD23}">
      <dsp:nvSpPr>
        <dsp:cNvPr id="0" name=""/>
        <dsp:cNvSpPr/>
      </dsp:nvSpPr>
      <dsp:spPr>
        <a:xfrm>
          <a:off x="1913994" y="3987757"/>
          <a:ext cx="1486553" cy="443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-PrepareandServeCoffee</a:t>
          </a:r>
        </a:p>
      </dsp:txBody>
      <dsp:txXfrm>
        <a:off x="1926970" y="4000733"/>
        <a:ext cx="1460601" cy="417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D3682-FAFF-4647-936F-94E783B02B12}">
      <dsp:nvSpPr>
        <dsp:cNvPr id="0" name=""/>
        <dsp:cNvSpPr/>
      </dsp:nvSpPr>
      <dsp:spPr>
        <a:xfrm>
          <a:off x="1913994" y="540"/>
          <a:ext cx="1486553" cy="443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 the file of </a:t>
          </a:r>
          <a:r>
            <a:rPr lang="tr-TR" sz="1100" kern="1200" dirty="0"/>
            <a:t>hot</a:t>
          </a:r>
          <a:r>
            <a:rPr lang="en-US" sz="1100" kern="1200" dirty="0"/>
            <a:t>.c we divided into 6 functions</a:t>
          </a:r>
        </a:p>
      </dsp:txBody>
      <dsp:txXfrm>
        <a:off x="1926970" y="13516"/>
        <a:ext cx="1460601" cy="417072"/>
      </dsp:txXfrm>
    </dsp:sp>
    <dsp:sp modelId="{26817056-4A00-4588-86BE-FE77799CEFDB}">
      <dsp:nvSpPr>
        <dsp:cNvPr id="0" name=""/>
        <dsp:cNvSpPr/>
      </dsp:nvSpPr>
      <dsp:spPr>
        <a:xfrm rot="5400000">
          <a:off x="2574204" y="454640"/>
          <a:ext cx="166134" cy="19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2597463" y="471253"/>
        <a:ext cx="119616" cy="116294"/>
      </dsp:txXfrm>
    </dsp:sp>
    <dsp:sp modelId="{763B78C3-7684-4565-88C4-4CD39DC9DE73}">
      <dsp:nvSpPr>
        <dsp:cNvPr id="0" name=""/>
        <dsp:cNvSpPr/>
      </dsp:nvSpPr>
      <dsp:spPr>
        <a:xfrm>
          <a:off x="1913994" y="665076"/>
          <a:ext cx="1486553" cy="443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Printing_Menu</a:t>
          </a:r>
        </a:p>
      </dsp:txBody>
      <dsp:txXfrm>
        <a:off x="1926970" y="678052"/>
        <a:ext cx="1460601" cy="417072"/>
      </dsp:txXfrm>
    </dsp:sp>
    <dsp:sp modelId="{34E07FCE-812A-478F-B2AA-4C49C286C1E2}">
      <dsp:nvSpPr>
        <dsp:cNvPr id="0" name=""/>
        <dsp:cNvSpPr/>
      </dsp:nvSpPr>
      <dsp:spPr>
        <a:xfrm rot="5400000">
          <a:off x="2574204" y="1119176"/>
          <a:ext cx="166134" cy="19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2597463" y="1135789"/>
        <a:ext cx="119616" cy="116294"/>
      </dsp:txXfrm>
    </dsp:sp>
    <dsp:sp modelId="{55260948-0B43-441C-9F03-42B35005C62C}">
      <dsp:nvSpPr>
        <dsp:cNvPr id="0" name=""/>
        <dsp:cNvSpPr/>
      </dsp:nvSpPr>
      <dsp:spPr>
        <a:xfrm>
          <a:off x="1913994" y="1329612"/>
          <a:ext cx="1486553" cy="443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addBlanace</a:t>
          </a:r>
        </a:p>
      </dsp:txBody>
      <dsp:txXfrm>
        <a:off x="1926970" y="1342588"/>
        <a:ext cx="1460601" cy="417072"/>
      </dsp:txXfrm>
    </dsp:sp>
    <dsp:sp modelId="{21207645-4A94-4F65-8D04-F0BF9E036F4F}">
      <dsp:nvSpPr>
        <dsp:cNvPr id="0" name=""/>
        <dsp:cNvSpPr/>
      </dsp:nvSpPr>
      <dsp:spPr>
        <a:xfrm rot="5400000">
          <a:off x="2574204" y="1783712"/>
          <a:ext cx="166134" cy="19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2597463" y="1800325"/>
        <a:ext cx="119616" cy="116294"/>
      </dsp:txXfrm>
    </dsp:sp>
    <dsp:sp modelId="{E65569C2-C3B1-455A-8E18-49514B7F5D8B}">
      <dsp:nvSpPr>
        <dsp:cNvPr id="0" name=""/>
        <dsp:cNvSpPr/>
      </dsp:nvSpPr>
      <dsp:spPr>
        <a:xfrm>
          <a:off x="1913994" y="1994148"/>
          <a:ext cx="1486553" cy="443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wrong_money_number</a:t>
          </a:r>
          <a:r>
            <a:rPr lang="en-US" sz="1100" kern="1200" dirty="0"/>
            <a:t> </a:t>
          </a:r>
        </a:p>
      </dsp:txBody>
      <dsp:txXfrm>
        <a:off x="1926970" y="2007124"/>
        <a:ext cx="1460601" cy="417072"/>
      </dsp:txXfrm>
    </dsp:sp>
    <dsp:sp modelId="{FF628ED0-9351-495E-85C3-52C817FDBCDA}">
      <dsp:nvSpPr>
        <dsp:cNvPr id="0" name=""/>
        <dsp:cNvSpPr/>
      </dsp:nvSpPr>
      <dsp:spPr>
        <a:xfrm rot="5400000">
          <a:off x="2574204" y="2448248"/>
          <a:ext cx="166134" cy="19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2597463" y="2464861"/>
        <a:ext cx="119616" cy="116294"/>
      </dsp:txXfrm>
    </dsp:sp>
    <dsp:sp modelId="{9AF5BE08-EE5D-438F-A082-8A3281443F22}">
      <dsp:nvSpPr>
        <dsp:cNvPr id="0" name=""/>
        <dsp:cNvSpPr/>
      </dsp:nvSpPr>
      <dsp:spPr>
        <a:xfrm>
          <a:off x="1913994" y="2658685"/>
          <a:ext cx="1486553" cy="443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isSizeValid</a:t>
          </a:r>
        </a:p>
      </dsp:txBody>
      <dsp:txXfrm>
        <a:off x="1926970" y="2671661"/>
        <a:ext cx="1460601" cy="417072"/>
      </dsp:txXfrm>
    </dsp:sp>
    <dsp:sp modelId="{B900A184-FCCA-460C-9867-A9F453BF5592}">
      <dsp:nvSpPr>
        <dsp:cNvPr id="0" name=""/>
        <dsp:cNvSpPr/>
      </dsp:nvSpPr>
      <dsp:spPr>
        <a:xfrm rot="5400000">
          <a:off x="2574204" y="3112784"/>
          <a:ext cx="166134" cy="19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2597463" y="3129397"/>
        <a:ext cx="119616" cy="116294"/>
      </dsp:txXfrm>
    </dsp:sp>
    <dsp:sp modelId="{04B3A6B5-BC16-434C-9570-9E45B52F06E2}">
      <dsp:nvSpPr>
        <dsp:cNvPr id="0" name=""/>
        <dsp:cNvSpPr/>
      </dsp:nvSpPr>
      <dsp:spPr>
        <a:xfrm>
          <a:off x="1913994" y="3323221"/>
          <a:ext cx="1486553" cy="443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Moneyprocces </a:t>
          </a:r>
        </a:p>
      </dsp:txBody>
      <dsp:txXfrm>
        <a:off x="1926970" y="3336197"/>
        <a:ext cx="1460601" cy="417072"/>
      </dsp:txXfrm>
    </dsp:sp>
    <dsp:sp modelId="{C55FB031-7FFB-478A-AE0F-3F06655CEAF4}">
      <dsp:nvSpPr>
        <dsp:cNvPr id="0" name=""/>
        <dsp:cNvSpPr/>
      </dsp:nvSpPr>
      <dsp:spPr>
        <a:xfrm rot="5400000">
          <a:off x="2574204" y="3777320"/>
          <a:ext cx="166134" cy="19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2597463" y="3793933"/>
        <a:ext cx="119616" cy="116294"/>
      </dsp:txXfrm>
    </dsp:sp>
    <dsp:sp modelId="{84674E74-8B44-4A74-8C8E-33E2E66ACD23}">
      <dsp:nvSpPr>
        <dsp:cNvPr id="0" name=""/>
        <dsp:cNvSpPr/>
      </dsp:nvSpPr>
      <dsp:spPr>
        <a:xfrm>
          <a:off x="1913994" y="3987757"/>
          <a:ext cx="1486553" cy="4430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-PrepareandServeCoffee</a:t>
          </a:r>
        </a:p>
      </dsp:txBody>
      <dsp:txXfrm>
        <a:off x="1926970" y="4000733"/>
        <a:ext cx="1460601" cy="417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3DEA-8478-B04B-0B85-B1031A53B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A5800-2CDD-62B2-F187-40E72A7E8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7C1C1-49F1-EE04-A694-C0DA54B9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3290-AF6F-4691-94D6-D1E4E6754A70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F533C-BC14-9EDB-935F-459CAB01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B3A4-9775-0CD7-C647-567ECF76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A2AB-14F1-4D52-A5AC-F82D5F889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53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09B7-4E24-5F6A-6033-720788CB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B7D7A-C2CB-7130-F779-7F2DA25A2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E93E4-7037-2F4B-98BD-8D2FA7FB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3290-AF6F-4691-94D6-D1E4E6754A70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A4CB-B2F3-E849-5E86-6A393891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C5056-E00F-7E6B-9E18-698D4A4C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A2AB-14F1-4D52-A5AC-F82D5F889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35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AAE3-39E6-E757-BD4E-A4E1AAAF8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1DB19-9844-2CC2-90A9-A6C8298E8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421F-65F8-37DE-2EC7-B73F6729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3290-AF6F-4691-94D6-D1E4E6754A70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7FEEF-5EDB-8532-1B2B-9345133A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780AA-86E9-8395-36F9-C512E318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A2AB-14F1-4D52-A5AC-F82D5F889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30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01B1-DD21-75AC-87CD-CA4B3978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8D20-5E9F-2DD1-B88E-882551D2D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C44E-D92B-5279-3855-EC0738BA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3290-AF6F-4691-94D6-D1E4E6754A70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71B66-336A-C7A1-0083-5A232F79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5D8D1-D57E-24E9-48F6-B144F938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A2AB-14F1-4D52-A5AC-F82D5F889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469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D9BF-BFC1-8DDD-92D3-A763F8AD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55B56-BA57-02EF-C15D-85E7904E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2875D-B765-90B8-4ABF-8F54D7CC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3290-AF6F-4691-94D6-D1E4E6754A70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1DEE2-34ED-547A-4A72-EA60C927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BE60C-4EE9-9D4C-384C-F616B897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A2AB-14F1-4D52-A5AC-F82D5F889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905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02E9-67AD-C731-A030-32694100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BB6E-A718-0145-2E50-146D62937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A6052-4694-6A35-8EA2-B421F0814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25D03-9A74-5268-B80A-A1CC4983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3290-AF6F-4691-94D6-D1E4E6754A70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5093B-A05C-07C5-E0EA-E86C56B1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FED75-9444-4478-4B67-04A4CF32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A2AB-14F1-4D52-A5AC-F82D5F889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4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1DF5-726E-D0A7-BC8E-DA0362FE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CA826-A228-613E-9DB9-18DAF399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F5BEA-B684-9920-A283-F58885903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A0F48-D64B-E700-4331-6F7ACF360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2B020-4888-EFC5-E268-31A7675B0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9355A-5546-BEBF-C8F3-11A40E8C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3290-AF6F-4691-94D6-D1E4E6754A70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81BD9-760C-D994-3E81-975514AF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6F073-7871-5C21-901C-870ABBDF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A2AB-14F1-4D52-A5AC-F82D5F889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103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EBBB-879D-CBFB-7AF5-503447D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5E8D2-106C-60AC-214C-27FA4037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3290-AF6F-4691-94D6-D1E4E6754A70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CF848-D9B8-0E76-CB8D-4B17A789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FDBDA-8433-9AF9-BCC3-CB37F654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A2AB-14F1-4D52-A5AC-F82D5F889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545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17007-6B17-F8F6-4CD1-F9497F6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3290-AF6F-4691-94D6-D1E4E6754A70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9441-6BB0-8558-3E74-74A6EDF2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A7369-5356-85B4-CD8B-D56462CB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A2AB-14F1-4D52-A5AC-F82D5F889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68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68AA-5A5B-B683-9CEA-D81A657A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E31F-3401-DDE4-A55C-8B7FE8D35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BA098-37BC-192F-296E-C29DF37BE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F39BC-130D-8A91-E2F6-EF79A1D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3290-AF6F-4691-94D6-D1E4E6754A70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C7CF6-80FA-5AC9-A0F8-30A42640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72F22-2C7F-712F-6227-C3F7BA71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A2AB-14F1-4D52-A5AC-F82D5F889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61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363E-52E0-49AD-43F9-80157EE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B874B-1907-13C5-EC1B-EE74ED8CD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0D94A-A2F0-9908-5419-DA799AA63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09C82-8FF8-7F53-A1D1-135FA691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3290-AF6F-4691-94D6-D1E4E6754A70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E7D5B-936D-AA98-9F17-87558914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C8B07-DDD0-CC7A-CE97-63853627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5A2AB-14F1-4D52-A5AC-F82D5F889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941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08C3F-161D-0397-6FE8-63E41FC9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F1B5-3ECE-6719-251E-F3442AF81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6E78E-DD2E-F8F6-D2C6-361EDC376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03290-AF6F-4691-94D6-D1E4E6754A70}" type="datetimeFigureOut">
              <a:rPr lang="tr-TR" smtClean="0"/>
              <a:t>6.06.2022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471CA-FE1C-2DBB-CC94-54F7BE387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FBB0-8136-5AE2-9848-0BD682600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A2AB-14F1-4D52-A5AC-F82D5F889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466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DB36-94BE-1EBF-8036-AA4400204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1764" y="2435710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COFFEE MACHINE</a:t>
            </a:r>
            <a:r>
              <a:rPr lang="tr-TR" sz="5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</a:t>
            </a:r>
            <a:br>
              <a:rPr lang="tr-TR" sz="5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50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C07CD-3BBB-9EC3-49DA-68C944AFD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1812" y="6858000"/>
            <a:ext cx="4087305" cy="1147863"/>
          </a:xfrm>
        </p:spPr>
        <p:txBody>
          <a:bodyPr anchor="t">
            <a:normAutofit/>
          </a:bodyPr>
          <a:lstStyle/>
          <a:p>
            <a:pPr algn="l"/>
            <a:endParaRPr lang="tr-TR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Espresso machine with earth coffee">
            <a:extLst>
              <a:ext uri="{FF2B5EF4-FFF2-40B4-BE49-F238E27FC236}">
                <a16:creationId xmlns:a16="http://schemas.microsoft.com/office/drawing/2014/main" id="{8F39D5AA-E29B-FC11-3134-0AD98E668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12" r="7778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6264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1EBB-293C-7345-90D8-3D4A1AED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676" y="643002"/>
            <a:ext cx="5314536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OF </a:t>
            </a:r>
            <a:r>
              <a:rPr lang="en-US" sz="36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Moneyprocces</a:t>
            </a:r>
            <a:endParaRPr lang="tr-TR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8BA2-EAC6-4815-7C8E-F0F75C45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40" y="1968565"/>
            <a:ext cx="5314543" cy="3375920"/>
          </a:xfrm>
        </p:spPr>
        <p:txBody>
          <a:bodyPr anchor="t">
            <a:noAutofit/>
          </a:bodyPr>
          <a:lstStyle/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that function, we created a do-while loop.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First, If statement: If the taken input from the user is less than the price of the coffee we called the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addBalance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Second If statement: if the taken input from the user is equal to the price of the coffee we used the calcualte2 variable with the pointer and we equal the calculate2 to 0  and then we used it to continue the preparation of the coffee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Third and last if statement: if the taken input from the user is more than the price of the coffee we used calculate2 with the pointer  and create a simple mathematic in order the give the change to user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Transfer">
            <a:extLst>
              <a:ext uri="{FF2B5EF4-FFF2-40B4-BE49-F238E27FC236}">
                <a16:creationId xmlns:a16="http://schemas.microsoft.com/office/drawing/2014/main" id="{F9B579E6-EEFB-F057-6C3E-4003E1095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6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04F3-025B-A44A-313C-2F9A623B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244" y="819654"/>
            <a:ext cx="5314536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OF </a:t>
            </a:r>
            <a:r>
              <a:rPr lang="en-US" sz="36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PrepareandServeCoffee</a:t>
            </a:r>
            <a:br>
              <a:rPr lang="tr-TR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0A2A-25D9-6163-62CD-7B43898ED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that function, we created size from char and calculate it from the float. We called these two variables with the pointers.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Inside of the function with the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showed the preparation and wait for the user with sleep command which is coded by UNIX library 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ircle with Left Arrow">
            <a:extLst>
              <a:ext uri="{FF2B5EF4-FFF2-40B4-BE49-F238E27FC236}">
                <a16:creationId xmlns:a16="http://schemas.microsoft.com/office/drawing/2014/main" id="{3FB1BCD1-409F-BC85-7027-A8D0C03E5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88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7F3B-6F49-5FA1-E34D-DDA9EDE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HOW DOES IT WORKS</a:t>
            </a:r>
            <a:br>
              <a:rPr lang="en-US" sz="3300" kern="120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FE5E8-3D5B-756B-0D9C-DD18AB6A54F9}"/>
              </a:ext>
            </a:extLst>
          </p:cNvPr>
          <p:cNvSpPr txBox="1"/>
          <p:nvPr/>
        </p:nvSpPr>
        <p:spPr>
          <a:xfrm>
            <a:off x="518474" y="1774372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Initially the user see the main menu according to the decision of the user the menu divided into 3 categories which are HOT COLD and EXIT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85D25867-1E05-5F6D-7C4A-94E2BDC23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00" y="1215851"/>
            <a:ext cx="5808872" cy="42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04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7F3B-6F49-5FA1-E34D-DDA9EDE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HOW DOES IT WORKS</a:t>
            </a:r>
            <a:br>
              <a:rPr lang="en-US" sz="3300" kern="120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FE5E8-3D5B-756B-0D9C-DD18AB6A54F9}"/>
              </a:ext>
            </a:extLst>
          </p:cNvPr>
          <p:cNvSpPr txBox="1"/>
          <p:nvPr/>
        </p:nvSpPr>
        <p:spPr>
          <a:xfrm>
            <a:off x="518474" y="1774372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2286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instance, if the user chooses hot chocolate, this menu also divided into 3 choice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4892956C-5448-3255-7614-EF78C4CA6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00" y="1118507"/>
            <a:ext cx="5862482" cy="42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7F3B-6F49-5FA1-E34D-DDA9EDE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HOW DOES IT WORKS</a:t>
            </a:r>
            <a:br>
              <a:rPr lang="en-US" sz="3300" kern="120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FE5E8-3D5B-756B-0D9C-DD18AB6A54F9}"/>
              </a:ext>
            </a:extLst>
          </p:cNvPr>
          <p:cNvSpPr txBox="1"/>
          <p:nvPr/>
        </p:nvSpPr>
        <p:spPr>
          <a:xfrm>
            <a:off x="518474" y="1774372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86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Imagine that, the user adds 5 credits in order to take the Medium size of the hot chocolate the program shows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is your change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Preparing the coffee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Enjoy it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that program returns to hot coffees menu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 descr="Text&#10;&#10;Description automatically generated with medium confidence">
            <a:extLst>
              <a:ext uri="{FF2B5EF4-FFF2-40B4-BE49-F238E27FC236}">
                <a16:creationId xmlns:a16="http://schemas.microsoft.com/office/drawing/2014/main" id="{B3F7B721-8B9C-4DD0-8D20-B39AE1981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685" y="1314449"/>
            <a:ext cx="5943887" cy="38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72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67F3B-6F49-5FA1-E34D-DDA9EDE9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HOW DOES IT WORKS</a:t>
            </a:r>
            <a:br>
              <a:rPr lang="en-US" sz="3300" kern="120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FE5E8-3D5B-756B-0D9C-DD18AB6A54F9}"/>
              </a:ext>
            </a:extLst>
          </p:cNvPr>
          <p:cNvSpPr txBox="1"/>
          <p:nvPr/>
        </p:nvSpPr>
        <p:spPr>
          <a:xfrm>
            <a:off x="518474" y="1774372"/>
            <a:ext cx="4064409" cy="2754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final is exit what if the user wants to exit the program. In addition to that the user can exit from the program in three menus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FBFF-3FC4-D3BC-BFCE-F93A75BF1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13" y="1154694"/>
            <a:ext cx="5943887" cy="37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67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8F19-FFB4-3A82-BD46-C0674081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126" y="540280"/>
            <a:ext cx="5314536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WE LEARNED</a:t>
            </a:r>
            <a:br>
              <a:rPr lang="tr-TR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0E02-D864-403F-565E-DEF26697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40" y="2066747"/>
            <a:ext cx="5314543" cy="3375920"/>
          </a:xfrm>
        </p:spPr>
        <p:txBody>
          <a:bodyPr anchor="t">
            <a:no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use functions.</a:t>
            </a:r>
            <a:endParaRPr lang="tr-T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use and call the pointers inside of the functions.</a:t>
            </a:r>
            <a:endParaRPr lang="tr-T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communicate and work as a team.</a:t>
            </a:r>
            <a:endParaRPr lang="tr-T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call UNIX Library and use it inside of the development</a:t>
            </a:r>
            <a:endParaRPr lang="tr-T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loops inside of the functions (Do - While)</a:t>
            </a:r>
            <a:endParaRPr lang="tr-T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create an algorithm as a team project </a:t>
            </a:r>
            <a:endParaRPr lang="tr-T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convert C or C++ Script to C++ or C</a:t>
            </a:r>
            <a:endParaRPr lang="tr-T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of C and C++ Programming Languages</a:t>
            </a:r>
            <a:endParaRPr lang="tr-T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Connect different C or C++ files with the system library.</a:t>
            </a:r>
            <a:endParaRPr lang="tr-T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learned how to search, collect, and use the data from the internet and use these data inside of the script</a:t>
            </a:r>
            <a:endParaRPr lang="tr-T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find bugs and try to fix it </a:t>
            </a:r>
            <a:endParaRPr lang="tr-T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051FFB28-F742-85B1-71A5-C0F291ABE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3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756C-641E-10A0-2A25-84171A89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408" y="643002"/>
            <a:ext cx="5314536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DISTRIBUTION</a:t>
            </a:r>
            <a:br>
              <a:rPr lang="tr-TR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5D6B-EF7A-1C9E-9902-35AEF3D2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57" y="1674861"/>
            <a:ext cx="5314543" cy="3375920"/>
          </a:xfrm>
        </p:spPr>
        <p:txBody>
          <a:bodyPr anchor="t">
            <a:no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Mustafa </a:t>
            </a:r>
            <a:r>
              <a:rPr lang="en-US" sz="16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Bozteke</a:t>
            </a:r>
            <a:r>
              <a:rPr lang="en-US" sz="16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C codes and functions to the C++ code functions in the project. In addition to that creating an algorithm with a team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6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Ozan </a:t>
            </a:r>
            <a:r>
              <a:rPr lang="en-US" sz="16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Umut</a:t>
            </a:r>
            <a:r>
              <a:rPr lang="en-US" sz="16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Guney</a:t>
            </a:r>
            <a:r>
              <a:rPr lang="en-US" sz="16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Worked as a tester and find the bugs in C and C++ . Also worked as a developer while developing to hot file in the project of the C part. In addition to that creating an algorithm with a team.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en-US" sz="16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Talha </a:t>
            </a:r>
            <a:r>
              <a:rPr lang="en-US" sz="16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Akyuzlu</a:t>
            </a:r>
            <a:r>
              <a:rPr lang="en-US" sz="16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Worked as a developer while developing to cold, exit, and main structure of the coffee part 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coffee.c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In addition to that creating an algorithm with a team. In addition to that due to unexpected circumstances tried to code and convert the script from C to Octave but failed in octave.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4027B31A-96BA-EBA1-2559-62B380C8E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55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143F3D-759E-35C8-8A8F-2D294C23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930" y="2777296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WE TRIED TO DO OUR BEST </a:t>
            </a:r>
            <a:r>
              <a:rPr lang="en-US" sz="4800" kern="120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br>
              <a:rPr lang="en-US" sz="4800" kern="120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Thumbs Up Sign">
            <a:extLst>
              <a:ext uri="{FF2B5EF4-FFF2-40B4-BE49-F238E27FC236}">
                <a16:creationId xmlns:a16="http://schemas.microsoft.com/office/drawing/2014/main" id="{683ECEF2-75B0-7507-047C-C9BE8DFDA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254E-FE6F-F33B-EB5A-0CED55DA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tr-TR" sz="3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3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OF COFFEE.C</a:t>
            </a:r>
            <a:br>
              <a:rPr lang="tr-TR" sz="3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3400" dirty="0">
              <a:solidFill>
                <a:schemeClr val="accent2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D5617DAF-0E74-0908-B69F-A9342E7C1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289B-C728-E6A0-95EF-5FE10C4B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741" y="212888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file of the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coffee.c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divided into three voids in order to create a menu and connect with the switch – cases. In addition to that, there is an integer to take input from the user for the connected menus ‘ Hot – Cold – Exit’ and there is an if statement in order to control the input which is taken from the user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500027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D46F-8B96-6E58-F885-8930A8FC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OF EXIT.C</a:t>
            </a:r>
            <a:br>
              <a:rPr lang="tr-TR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3600" dirty="0">
              <a:solidFill>
                <a:schemeClr val="accent2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Books on Shelf">
            <a:extLst>
              <a:ext uri="{FF2B5EF4-FFF2-40B4-BE49-F238E27FC236}">
                <a16:creationId xmlns:a16="http://schemas.microsoft.com/office/drawing/2014/main" id="{0CCCAF8D-A89D-3975-4996-ED4178786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F7A2-3CFA-742F-38E1-BB39AD10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696" y="246435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 simple design that was created with UNIX library with the commands of ‘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Figlet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Sleep – Clear’.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337902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AA18-82CA-0D4D-50CD-43B9D192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276" y="270763"/>
            <a:ext cx="5314536" cy="1325563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</a:t>
            </a:r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OF COLD.C</a:t>
            </a:r>
            <a:endParaRPr lang="tr-TR" sz="3600" dirty="0">
              <a:solidFill>
                <a:schemeClr val="accent2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ax">
            <a:extLst>
              <a:ext uri="{FF2B5EF4-FFF2-40B4-BE49-F238E27FC236}">
                <a16:creationId xmlns:a16="http://schemas.microsoft.com/office/drawing/2014/main" id="{3DCBC65F-EA27-BBEC-6D5E-7E4E6A238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90247F7-03DA-F69E-2F82-1878AE43F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28329"/>
              </p:ext>
            </p:extLst>
          </p:nvPr>
        </p:nvGraphicFramePr>
        <p:xfrm>
          <a:off x="6216587" y="1708220"/>
          <a:ext cx="5314543" cy="4431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20997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AA18-82CA-0D4D-50CD-43B9D192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276" y="270763"/>
            <a:ext cx="5314536" cy="1325563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</a:t>
            </a:r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OF </a:t>
            </a:r>
            <a:r>
              <a:rPr lang="tr-TR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</a:t>
            </a:r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.C</a:t>
            </a:r>
            <a:endParaRPr lang="tr-TR" sz="3600" dirty="0">
              <a:solidFill>
                <a:schemeClr val="accent2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ax">
            <a:extLst>
              <a:ext uri="{FF2B5EF4-FFF2-40B4-BE49-F238E27FC236}">
                <a16:creationId xmlns:a16="http://schemas.microsoft.com/office/drawing/2014/main" id="{3DCBC65F-EA27-BBEC-6D5E-7E4E6A238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90247F7-03DA-F69E-2F82-1878AE43F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522492"/>
              </p:ext>
            </p:extLst>
          </p:nvPr>
        </p:nvGraphicFramePr>
        <p:xfrm>
          <a:off x="6216587" y="1708220"/>
          <a:ext cx="5314543" cy="4431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13073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spresso machine with earth coffee">
            <a:extLst>
              <a:ext uri="{FF2B5EF4-FFF2-40B4-BE49-F238E27FC236}">
                <a16:creationId xmlns:a16="http://schemas.microsoft.com/office/drawing/2014/main" id="{046870BB-FA12-86A6-14A5-7A41F9484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9" r="12368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EC80D-1861-8CA7-A42B-41F687E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OF </a:t>
            </a:r>
            <a:r>
              <a:rPr lang="en-US" sz="36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Printing_Menu</a:t>
            </a:r>
            <a:endParaRPr lang="tr-TR" sz="3600" dirty="0">
              <a:solidFill>
                <a:schemeClr val="accent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5CC5-B6FD-E50E-1F52-52EB4B881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sizes of the coffees are divided into the 3 sizes which are Small, Medium, and Large in that function we show the user the sizes after choosing the coffee.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that case, we used If and else statements to equal the sizes.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173897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9D3F4-DECB-4911-D569-A47CCE67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OF </a:t>
            </a:r>
            <a:r>
              <a:rPr lang="en-US" sz="36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addBalance</a:t>
            </a:r>
            <a:endParaRPr lang="tr-TR" sz="3600" dirty="0">
              <a:solidFill>
                <a:schemeClr val="accent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B17A-BA63-4AB4-FDAC-BA5C874E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variables inside of the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addBalance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for instance we used credit – price calculate –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addBalance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float variable.</a:t>
            </a:r>
            <a:endParaRPr lang="tr-T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that case, the user can see their own balance and another thing is the user also can see how much credit he/she should add inside of the machine </a:t>
            </a:r>
            <a:endParaRPr lang="tr-T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 to that, we connected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addBalance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with another place in order to add money to the insufficient balance.</a:t>
            </a:r>
            <a:endParaRPr lang="tr-TR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1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7C5-0A70-E32E-5EDA-92FBBE9DD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OF </a:t>
            </a:r>
            <a:r>
              <a:rPr lang="en-US" sz="36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wrong_money_number</a:t>
            </a:r>
            <a:br>
              <a:rPr lang="tr-TR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2F08-520A-C1D4-B27F-95885185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designed a code that in order the block the user to not adding coins than 0.5 – 1 – 2 – 5. 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coded a simple If statement for this part.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000" dirty="0"/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6" descr="Coins">
            <a:extLst>
              <a:ext uri="{FF2B5EF4-FFF2-40B4-BE49-F238E27FC236}">
                <a16:creationId xmlns:a16="http://schemas.microsoft.com/office/drawing/2014/main" id="{C08840A0-0441-EB71-E41F-1DBF4EFF5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4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0E9A-E5B8-4A98-CF12-BD50B568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OF </a:t>
            </a:r>
            <a:r>
              <a:rPr lang="en-US" sz="36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isSizeValid</a:t>
            </a:r>
            <a:endParaRPr lang="tr-TR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4EC2-9142-FE3A-AF52-6D9FD155E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that function, we created a simple if-else statement in order to take an input from the users for the sizes of the coffees.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used pointers in the if-else statement in order to call size. In addition to that, another opportunity of the pointer is size is not related to only one option.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A9D362C4-AD3A-4155-6F53-D8A56CFBC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36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1018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COFFEE MACHINE PROJECT </vt:lpstr>
      <vt:lpstr>              FILE OF COFFEE.C </vt:lpstr>
      <vt:lpstr>              FILE OF EXIT.C </vt:lpstr>
      <vt:lpstr>                                                                                                    FILE OF COLD.C</vt:lpstr>
      <vt:lpstr>                                                                                                    FILE OF HOT.C</vt:lpstr>
      <vt:lpstr>FUNCTION OF Printing_Menu</vt:lpstr>
      <vt:lpstr>FUNCTION OF addBalance</vt:lpstr>
      <vt:lpstr>FUNCTION OF wrong_money_number </vt:lpstr>
      <vt:lpstr>FUNCTION OF isSizeValid</vt:lpstr>
      <vt:lpstr>FUNCTION OF Moneyprocces</vt:lpstr>
      <vt:lpstr>FUNCTION OF PrepareandServeCoffee </vt:lpstr>
      <vt:lpstr>HOW DOES IT WORKS </vt:lpstr>
      <vt:lpstr>HOW DOES IT WORKS </vt:lpstr>
      <vt:lpstr>HOW DOES IT WORKS </vt:lpstr>
      <vt:lpstr>HOW DOES IT WORKS </vt:lpstr>
      <vt:lpstr>WHAT WE LEARNED </vt:lpstr>
      <vt:lpstr>TASK DISTRIBUTION </vt:lpstr>
      <vt:lpstr>WE TRIED TO DO OUR BEST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MACHINE PROJECT </dc:title>
  <dc:creator>ozan güney</dc:creator>
  <cp:lastModifiedBy>ozan güney</cp:lastModifiedBy>
  <cp:revision>2</cp:revision>
  <dcterms:created xsi:type="dcterms:W3CDTF">2022-06-06T19:14:42Z</dcterms:created>
  <dcterms:modified xsi:type="dcterms:W3CDTF">2022-06-06T19:59:21Z</dcterms:modified>
</cp:coreProperties>
</file>