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7943d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7943d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the storyboard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babe4e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babe4e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the design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e018e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e018e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over the used components, and reasons why we used it, and describe the circuit diagram (resistors)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e018ee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e018ee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the demo video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7943d2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7943d2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over the table, describing each of the state, expectation from the testing?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7943d2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7943d2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over the evaluation plan and the mental model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e018ee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e018ee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TfwqaUBSjX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Note-memory game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MTA20439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294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Storyboard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980925"/>
            <a:ext cx="7185900" cy="40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38" y="491313"/>
            <a:ext cx="7915925" cy="44527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294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635550" y="480325"/>
            <a:ext cx="42603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Circuit diagram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50" y="-31525"/>
            <a:ext cx="6227100" cy="5059500"/>
          </a:xfrm>
          <a:prstGeom prst="corner">
            <a:avLst>
              <a:gd fmla="val 50000" name="adj1"/>
              <a:gd fmla="val 5000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 of the prototype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 title="PID prototype demo, MTA20439, 2020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87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337425"/>
            <a:ext cx="8602123" cy="47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337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Affordance scheme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93725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Mental model elicitation setup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38" y="899175"/>
            <a:ext cx="5608523" cy="40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06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838625"/>
            <a:ext cx="85206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On/ off button: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Feedforward: Functionality was clear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Feedback about its state was unambiguous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Perceived affordance matched up with the user’s mental model.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Speed dial: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Perceived affordance: Unclear function, misguide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Note buttons: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Feedforward: Easy to understand due to the piano tiles’ appearance and labeling of each note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Feedback: Understanding of the LED diodes lighting up when pressed, unclear about LEDs lighting up with the memory sequence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Suggestions to the future prototype: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Better labeling of speed dial to improve the understanding of its’ functionality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Additional labels for the note buttons LEDs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