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7943d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7943d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 the storyboard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babe4e3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babe4e3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 the design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e018e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e018e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over the used components, and reasons why we used it, and describe the circuit diagram (resistors)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e018ee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e018ee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 the demo video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7943d2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7943d2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over the table, describing each of the state, expectation from the testing?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7943d2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7943d2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over the evaluation plan and the mental model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e018eea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e018eea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fwqaUBSjX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Note-memory game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MTA20439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A532B4-9E25-4165-9C32-ACF734C1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3FE11-595D-4F69-8C6A-B12958CCC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Dahl </a:t>
            </a:r>
            <a:r>
              <a:rPr lang="en-US" dirty="0" err="1"/>
              <a:t>Sørensen</a:t>
            </a:r>
            <a:endParaRPr lang="en-US" dirty="0"/>
          </a:p>
          <a:p>
            <a:r>
              <a:rPr lang="en-US" dirty="0"/>
              <a:t>Arijus Grotuzas</a:t>
            </a:r>
          </a:p>
          <a:p>
            <a:r>
              <a:rPr lang="en-US" dirty="0"/>
              <a:t>Julia </a:t>
            </a:r>
            <a:r>
              <a:rPr lang="en-US" dirty="0" err="1"/>
              <a:t>Złotkowska</a:t>
            </a:r>
            <a:endParaRPr lang="en-US" dirty="0"/>
          </a:p>
          <a:p>
            <a:r>
              <a:rPr lang="en-US" dirty="0"/>
              <a:t>Marcus </a:t>
            </a:r>
            <a:r>
              <a:rPr lang="en-US" dirty="0" err="1"/>
              <a:t>Hyttel</a:t>
            </a:r>
            <a:endParaRPr lang="en-US" dirty="0"/>
          </a:p>
          <a:p>
            <a:r>
              <a:rPr lang="en-US" dirty="0"/>
              <a:t>Gia </a:t>
            </a:r>
            <a:r>
              <a:rPr lang="en-US" dirty="0" err="1"/>
              <a:t>Zveriachvili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2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87900" y="2948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Storyboard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50" y="980925"/>
            <a:ext cx="7185900" cy="40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38" y="491313"/>
            <a:ext cx="7915925" cy="44527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2948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635550" y="480325"/>
            <a:ext cx="4260300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 diagram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450" y="-31525"/>
            <a:ext cx="6227100" cy="5059500"/>
          </a:xfrm>
          <a:prstGeom prst="corner">
            <a:avLst>
              <a:gd name="adj1" fmla="val 50000"/>
              <a:gd name="adj2" fmla="val 5000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 of the prototype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7" title="PID prototype demo, MTA20439, 2020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87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337425"/>
            <a:ext cx="8602123" cy="47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87900" y="3374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Affordance scheme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93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Mental model elicitation setup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38" y="899175"/>
            <a:ext cx="5608523" cy="40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1062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results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838625"/>
            <a:ext cx="8520600" cy="44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latin typeface="Arial"/>
                <a:ea typeface="Arial"/>
                <a:cs typeface="Arial"/>
                <a:sym typeface="Arial"/>
              </a:rPr>
              <a:t>On/ off button: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Feedforward: Functionality was clear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Feedback about its state was unambiguous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Perceived affordance matched up with the user’s mental model.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latin typeface="Arial"/>
                <a:ea typeface="Arial"/>
                <a:cs typeface="Arial"/>
                <a:sym typeface="Arial"/>
              </a:rPr>
              <a:t>Speed dial: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Perceived affordance: Unclear function, misguide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latin typeface="Arial"/>
                <a:ea typeface="Arial"/>
                <a:cs typeface="Arial"/>
                <a:sym typeface="Arial"/>
              </a:rPr>
              <a:t>Note buttons: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Feedforward: Easy to understand due to the piano tiles’ appearance and labeling of each note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Feedback: Understanding of the LED diodes lighting up when pressed, unclear about LEDs lighting up with the memory sequence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latin typeface="Arial"/>
                <a:ea typeface="Arial"/>
                <a:cs typeface="Arial"/>
                <a:sym typeface="Arial"/>
              </a:rPr>
              <a:t>Suggestions to the future prototype: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Better labeling of speed dial to improve the understanding of its’ functionality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Additional labels for the note buttons LEDs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On-screen Show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Economica</vt:lpstr>
      <vt:lpstr>Open Sans</vt:lpstr>
      <vt:lpstr>Arial</vt:lpstr>
      <vt:lpstr>Luxe</vt:lpstr>
      <vt:lpstr>Note-memory game</vt:lpstr>
      <vt:lpstr>Group members</vt:lpstr>
      <vt:lpstr>Storyboard</vt:lpstr>
      <vt:lpstr>PowerPoint Presentation</vt:lpstr>
      <vt:lpstr>Circuit diagram</vt:lpstr>
      <vt:lpstr>Demonstration of the prototype</vt:lpstr>
      <vt:lpstr>Affordance scheme</vt:lpstr>
      <vt:lpstr>Mental model elicitation setup</vt:lpstr>
      <vt:lpstr>Evaluation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Note-memory game</dc:title>
  <cp:lastModifiedBy>Benas Petrauskas</cp:lastModifiedBy>
  <cp:revision>1</cp:revision>
  <dcterms:modified xsi:type="dcterms:W3CDTF">2020-04-29T13:12:22Z</dcterms:modified>
</cp:coreProperties>
</file>