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301" r:id="rId7"/>
    <p:sldId id="302" r:id="rId8"/>
    <p:sldId id="265" r:id="rId9"/>
    <p:sldId id="303" r:id="rId10"/>
    <p:sldId id="283" r:id="rId11"/>
    <p:sldId id="304" r:id="rId12"/>
    <p:sldId id="272" r:id="rId13"/>
    <p:sldId id="305" r:id="rId14"/>
    <p:sldId id="306" r:id="rId15"/>
    <p:sldId id="307" r:id="rId16"/>
    <p:sldId id="308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3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453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200" dirty="0" smtClean="0">
                <a:ea typeface="맑은 고딕" pitchFamily="50" charset="-127"/>
              </a:rPr>
              <a:t>LAB221</a:t>
            </a:r>
          </a:p>
          <a:p>
            <a:pPr lvl="0"/>
            <a:r>
              <a:rPr lang="en-US" altLang="ko-KR" sz="3200" dirty="0" smtClean="0">
                <a:ea typeface="맑은 고딕" pitchFamily="50" charset="-127"/>
              </a:rPr>
              <a:t>J2.L.P006 My Text Editor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4076" y="3846144"/>
            <a:ext cx="5219924" cy="665283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 smtClean="0"/>
              <a:t>Lê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Thị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Thanh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Nhàn</a:t>
            </a:r>
            <a:endParaRPr lang="en-US" altLang="ko-KR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SE1402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Group 7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35896" y="3003799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35646"/>
            <a:ext cx="729989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8541196" cy="4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" y="771550"/>
            <a:ext cx="9068692" cy="34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0782"/>
            <a:ext cx="8892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Verify_Save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if(the text in file different from the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area){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Object[] has 3 options: Save, Don't Save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if(this is not a new file){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The dialog will show the file path, file name and options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dialog will show the file name and options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if(choose option Save){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if(this is not a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file)	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Open save dialog.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if (choose save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button)      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the new 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if(choose option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Cancel)	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true;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0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98958"/>
            <a:ext cx="4930200" cy="473576"/>
          </a:xfrm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55726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39623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961" y="216414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088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298958"/>
            <a:ext cx="4930200" cy="473576"/>
          </a:xfrm>
        </p:spPr>
        <p:txBody>
          <a:bodyPr/>
          <a:lstStyle/>
          <a:p>
            <a:pPr algn="ctr"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(MTE)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119059" y="1120631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1992"/>
              </p:ext>
            </p:extLst>
          </p:nvPr>
        </p:nvGraphicFramePr>
        <p:xfrm>
          <a:off x="2267744" y="1120631"/>
          <a:ext cx="6876256" cy="3592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42586385"/>
                    </a:ext>
                  </a:extLst>
                </a:gridCol>
                <a:gridCol w="971121">
                  <a:extLst>
                    <a:ext uri="{9D8B030D-6E8A-4147-A177-3AD203B41FA5}">
                      <a16:colId xmlns:a16="http://schemas.microsoft.com/office/drawing/2014/main" val="3216843490"/>
                    </a:ext>
                  </a:extLst>
                </a:gridCol>
                <a:gridCol w="4780114">
                  <a:extLst>
                    <a:ext uri="{9D8B030D-6E8A-4147-A177-3AD203B41FA5}">
                      <a16:colId xmlns:a16="http://schemas.microsoft.com/office/drawing/2014/main" val="2032153277"/>
                    </a:ext>
                  </a:extLst>
                </a:gridCol>
                <a:gridCol w="764981">
                  <a:extLst>
                    <a:ext uri="{9D8B030D-6E8A-4147-A177-3AD203B41FA5}">
                      <a16:colId xmlns:a16="http://schemas.microsoft.com/office/drawing/2014/main" val="1724175082"/>
                    </a:ext>
                  </a:extLst>
                </a:gridCol>
              </a:tblGrid>
              <a:tr h="42184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Short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Group in menu 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647114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an empty document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713191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an existing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51904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Save the content to a text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4089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Save 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Save the opened file to a new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7239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Close the MTE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18062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 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 all 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71144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Delete the selected text and put it in the OS clipboard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80793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Copy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Copy the selected text and put it in the OS clipboard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33839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Paste the text stored in clipboard into the current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21562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Discard the last typing (type, cut, copy, paste) 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2418"/>
                  </a:ext>
                </a:extLst>
              </a:tr>
              <a:tr h="27910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Redo last typing (type, cut, copy, paste) action that the user has discarded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46530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Find a text in the document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63872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a text with another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97882"/>
                  </a:ext>
                </a:extLst>
              </a:tr>
              <a:tr h="2109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Change font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Change the font of the editor (text typing area)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2268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63" y="1830000"/>
            <a:ext cx="216024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menu: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0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10"/>
          <p:cNvSpPr txBox="1"/>
          <p:nvPr/>
        </p:nvSpPr>
        <p:spPr bwMode="auto">
          <a:xfrm>
            <a:off x="3923928" y="2298958"/>
            <a:ext cx="475252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004048" y="205171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40152" y="2102717"/>
            <a:ext cx="2664296" cy="778301"/>
            <a:chOff x="496119" y="2469560"/>
            <a:chExt cx="1752190" cy="778301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 dialog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Find, Replace, Change Font.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C</a:t>
              </a:r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ác</a:t>
              </a:r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 Dialog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81536" y="209446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209188"/>
            <a:chOff x="496119" y="2469560"/>
            <a:chExt cx="1752190" cy="120918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đóng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nếu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file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thì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nhắc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nhở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701" y="3222951"/>
            <a:ext cx="266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accent2"/>
                </a:solidFill>
                <a:cs typeface="Arial" pitchFamily="34" charset="0"/>
              </a:rPr>
              <a:t>Hàm</a:t>
            </a:r>
            <a:r>
              <a:rPr lang="en-US" altLang="ko-KR" sz="16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2"/>
                </a:solidFill>
                <a:cs typeface="Arial" pitchFamily="34" charset="0"/>
              </a:rPr>
              <a:t>Verify_Save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2487" y="616128"/>
            <a:ext cx="864096" cy="1188088"/>
            <a:chOff x="2391994" y="1635646"/>
            <a:chExt cx="805454" cy="1584088"/>
          </a:xfrm>
        </p:grpSpPr>
        <p:sp>
          <p:nvSpPr>
            <p:cNvPr id="36" name="Rectangle 35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51105" y="624927"/>
            <a:ext cx="2813790" cy="1251394"/>
            <a:chOff x="445160" y="2427354"/>
            <a:chExt cx="1850506" cy="1251394"/>
          </a:xfrm>
          <a:noFill/>
        </p:grpSpPr>
        <p:sp>
          <p:nvSpPr>
            <p:cNvPr id="39" name="TextBox 38"/>
            <p:cNvSpPr txBox="1"/>
            <p:nvPr/>
          </p:nvSpPr>
          <p:spPr>
            <a:xfrm>
              <a:off x="445160" y="2724641"/>
              <a:ext cx="1850506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menu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 menu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Edit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menu con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6119" y="2427354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GUI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9975" y="65887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298958"/>
            <a:ext cx="4930200" cy="473576"/>
          </a:xfrm>
        </p:spPr>
        <p:txBody>
          <a:bodyPr/>
          <a:lstStyle/>
          <a:p>
            <a:pPr algn="ctr"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15566"/>
            <a:ext cx="3239336" cy="30243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89358"/>
            <a:ext cx="3178299" cy="48032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30" y="915566"/>
            <a:ext cx="2963739" cy="2016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08" y="3147814"/>
            <a:ext cx="330036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98958"/>
            <a:ext cx="4930200" cy="473576"/>
          </a:xfrm>
        </p:spPr>
        <p:txBody>
          <a:bodyPr/>
          <a:lstStyle/>
          <a:p>
            <a:pPr algn="ctr"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325</Words>
  <Application>Microsoft Office PowerPoint</Application>
  <PresentationFormat>On-screen Show (16:9)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94</cp:revision>
  <dcterms:created xsi:type="dcterms:W3CDTF">2016-12-05T23:26:54Z</dcterms:created>
  <dcterms:modified xsi:type="dcterms:W3CDTF">2020-07-15T09:39:12Z</dcterms:modified>
</cp:coreProperties>
</file>