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1" r:id="rId6"/>
    <p:sldId id="266" r:id="rId7"/>
    <p:sldId id="275" r:id="rId8"/>
    <p:sldId id="274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3B79DC-9DBC-0277-9899-2ABA6E779F61}" v="128" dt="2020-06-14T08:01:55.669"/>
    <p1510:client id="{2DEBEFB9-35E9-31DD-0BB3-720C748131C6}" v="44" dt="2020-06-14T08:00:43.427"/>
    <p1510:client id="{C379D276-5278-8CDC-429E-E45218273047}" v="301" dt="2020-04-29T20:15:16.033"/>
    <p1510:client id="{D64128C7-3E07-D47D-1EAF-D4144226740A}" v="280" dt="2020-04-29T20:22:10.177"/>
    <p1510:client id="{D788724E-52FF-5107-528B-3BB86907FE65}" v="342" dt="2020-04-29T15:42:05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41CDB9B8-E81E-41E7-AE89-8F6EDFC88D9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trike="noStrike" cap="none" baseline="0" noProof="0">
              <a:solidFill>
                <a:srgbClr val="010000"/>
              </a:solidFill>
              <a:latin typeface="Franklin Gothic Book"/>
            </a:rPr>
            <a:t>C++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Franklin Gothic Book" panose="020B0503020102020204"/>
            </a:rPr>
            <a:t>Google</a:t>
          </a:r>
          <a:endParaRPr lang="en-US"/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8E185869-F0D4-43E2-B08A-2F3E83EE98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Franklin Gothic Book" panose="020B0503020102020204"/>
            </a:rPr>
            <a:t>GitHub</a:t>
          </a:r>
          <a:endParaRPr lang="en-US"/>
        </a:p>
      </dgm:t>
    </dgm:pt>
    <dgm:pt modelId="{7EE27099-92EA-4EDF-B176-0E355876D272}" type="parTrans" cxnId="{7F970F62-30E3-4F5B-A242-825013BF84A8}">
      <dgm:prSet/>
      <dgm:spPr/>
      <dgm:t>
        <a:bodyPr/>
        <a:lstStyle/>
        <a:p>
          <a:endParaRPr lang="en-US"/>
        </a:p>
      </dgm:t>
    </dgm:pt>
    <dgm:pt modelId="{77D0876E-2BA2-4E28-ADB5-9885FCB7156A}" type="sibTrans" cxnId="{7F970F62-30E3-4F5B-A242-825013BF84A8}">
      <dgm:prSet/>
      <dgm:spPr/>
      <dgm:t>
        <a:bodyPr/>
        <a:lstStyle/>
        <a:p>
          <a:endParaRPr lang="en-US"/>
        </a:p>
      </dgm:t>
    </dgm:pt>
    <dgm:pt modelId="{B65C7569-8470-4A82-B62B-D57FD462B09E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B9BC3B6D-23E8-4160-B0D5-B5865C32DCB1}" type="pres">
      <dgm:prSet presAssocID="{41CDB9B8-E81E-41E7-AE89-8F6EDFC88D92}" presName="compNode" presStyleCnt="0"/>
      <dgm:spPr/>
    </dgm:pt>
    <dgm:pt modelId="{B6E66E75-F871-4EB3-B473-18FE4875AED2}" type="pres">
      <dgm:prSet presAssocID="{41CDB9B8-E81E-41E7-AE89-8F6EDFC88D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C0540E4-F754-4345-BA95-A05BCF68F191}" type="pres">
      <dgm:prSet presAssocID="{41CDB9B8-E81E-41E7-AE89-8F6EDFC88D92}" presName="spaceRect" presStyleCnt="0"/>
      <dgm:spPr/>
    </dgm:pt>
    <dgm:pt modelId="{FE4C5927-E5F1-4C62-BDB7-BA8A627793B6}" type="pres">
      <dgm:prSet presAssocID="{41CDB9B8-E81E-41E7-AE89-8F6EDFC88D92}" presName="textRect" presStyleLbl="revTx" presStyleIdx="0" presStyleCnt="3">
        <dgm:presLayoutVars>
          <dgm:chMax val="1"/>
          <dgm:chPref val="1"/>
        </dgm:presLayoutVars>
      </dgm:prSet>
      <dgm:spPr/>
    </dgm:pt>
    <dgm:pt modelId="{224510F9-E7BE-4187-B535-B4A4FF1C7BFE}" type="pres">
      <dgm:prSet presAssocID="{BA791450-8D1E-4A6F-B71D-2984D9E245C4}" presName="sibTrans" presStyleCnt="0"/>
      <dgm:spPr/>
    </dgm:pt>
    <dgm:pt modelId="{5CEEDF5E-F179-4C48-BCDD-854B9BB14B4E}" type="pres">
      <dgm:prSet presAssocID="{4D7D34C7-9466-4514-BF51-7396C17436B5}" presName="compNode" presStyleCnt="0"/>
      <dgm:spPr/>
    </dgm:pt>
    <dgm:pt modelId="{414F3F74-F16B-45EF-9BA3-B79DB102C1E2}" type="pres">
      <dgm:prSet presAssocID="{4D7D34C7-9466-4514-BF51-7396C17436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6F6B9A8-CE5F-40E1-88E5-9A68AB05EED5}" type="pres">
      <dgm:prSet presAssocID="{4D7D34C7-9466-4514-BF51-7396C17436B5}" presName="spaceRect" presStyleCnt="0"/>
      <dgm:spPr/>
    </dgm:pt>
    <dgm:pt modelId="{99178676-C4D6-4797-A2F1-A7A1325FA191}" type="pres">
      <dgm:prSet presAssocID="{4D7D34C7-9466-4514-BF51-7396C17436B5}" presName="textRect" presStyleLbl="revTx" presStyleIdx="1" presStyleCnt="3">
        <dgm:presLayoutVars>
          <dgm:chMax val="1"/>
          <dgm:chPref val="1"/>
        </dgm:presLayoutVars>
      </dgm:prSet>
      <dgm:spPr/>
    </dgm:pt>
    <dgm:pt modelId="{47FA8A6F-0A66-410E-B734-1A1F57C86B32}" type="pres">
      <dgm:prSet presAssocID="{483498F9-A0C2-4668-85AB-D8E6E254F73B}" presName="sibTrans" presStyleCnt="0"/>
      <dgm:spPr/>
    </dgm:pt>
    <dgm:pt modelId="{8CA0DCB3-3D8D-4D31-B61A-3FAE3A1646F7}" type="pres">
      <dgm:prSet presAssocID="{8E185869-F0D4-43E2-B08A-2F3E83EE98F3}" presName="compNode" presStyleCnt="0"/>
      <dgm:spPr/>
    </dgm:pt>
    <dgm:pt modelId="{F56C2D8B-0D6D-47A8-ACD1-AB4D5FCDD6C6}" type="pres">
      <dgm:prSet presAssocID="{8E185869-F0D4-43E2-B08A-2F3E83EE98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0789E10-4897-48C1-B451-B4E91542830C}" type="pres">
      <dgm:prSet presAssocID="{8E185869-F0D4-43E2-B08A-2F3E83EE98F3}" presName="spaceRect" presStyleCnt="0"/>
      <dgm:spPr/>
    </dgm:pt>
    <dgm:pt modelId="{D89288B3-933E-4226-80F4-9B480B13990A}" type="pres">
      <dgm:prSet presAssocID="{8E185869-F0D4-43E2-B08A-2F3E83EE98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C1236B1E-E629-4672-A0AB-78D7813CB9A1}" type="presOf" srcId="{7B62DEA7-9DCD-4B2E-9DC5-BE121C266AFD}" destId="{B65C7569-8470-4A82-B62B-D57FD462B09E}" srcOrd="0" destOrd="0" presId="urn:microsoft.com/office/officeart/2018/2/layout/IconLabelList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16ACE97A-1FB6-4174-A5BA-7A395F613B2E}" type="presOf" srcId="{8E185869-F0D4-43E2-B08A-2F3E83EE98F3}" destId="{D89288B3-933E-4226-80F4-9B480B13990A}" srcOrd="0" destOrd="0" presId="urn:microsoft.com/office/officeart/2018/2/layout/IconLabelList"/>
    <dgm:cxn modelId="{86471C92-8AFC-4595-9382-23A1FC149C5E}" type="presOf" srcId="{4D7D34C7-9466-4514-BF51-7396C17436B5}" destId="{99178676-C4D6-4797-A2F1-A7A1325FA191}" srcOrd="0" destOrd="0" presId="urn:microsoft.com/office/officeart/2018/2/layout/IconLabelList"/>
    <dgm:cxn modelId="{AF3F15F0-F9CE-4724-940A-1E5389B0825C}" type="presOf" srcId="{41CDB9B8-E81E-41E7-AE89-8F6EDFC88D92}" destId="{FE4C5927-E5F1-4C62-BDB7-BA8A627793B6}" srcOrd="0" destOrd="0" presId="urn:microsoft.com/office/officeart/2018/2/layout/IconLabelList"/>
    <dgm:cxn modelId="{311856A9-2B16-4663-8CAA-1EFA7E69CEA4}" type="presParOf" srcId="{B65C7569-8470-4A82-B62B-D57FD462B09E}" destId="{B9BC3B6D-23E8-4160-B0D5-B5865C32DCB1}" srcOrd="0" destOrd="0" presId="urn:microsoft.com/office/officeart/2018/2/layout/IconLabelList"/>
    <dgm:cxn modelId="{558030CB-24FC-4C9B-A92B-E9FDAF430277}" type="presParOf" srcId="{B9BC3B6D-23E8-4160-B0D5-B5865C32DCB1}" destId="{B6E66E75-F871-4EB3-B473-18FE4875AED2}" srcOrd="0" destOrd="0" presId="urn:microsoft.com/office/officeart/2018/2/layout/IconLabelList"/>
    <dgm:cxn modelId="{D72777AC-4A35-40B0-BE55-4B859F8935F1}" type="presParOf" srcId="{B9BC3B6D-23E8-4160-B0D5-B5865C32DCB1}" destId="{FC0540E4-F754-4345-BA95-A05BCF68F191}" srcOrd="1" destOrd="0" presId="urn:microsoft.com/office/officeart/2018/2/layout/IconLabelList"/>
    <dgm:cxn modelId="{1E9574C7-0B35-4D4F-866B-AF984C8CC84F}" type="presParOf" srcId="{B9BC3B6D-23E8-4160-B0D5-B5865C32DCB1}" destId="{FE4C5927-E5F1-4C62-BDB7-BA8A627793B6}" srcOrd="2" destOrd="0" presId="urn:microsoft.com/office/officeart/2018/2/layout/IconLabelList"/>
    <dgm:cxn modelId="{5EAD377E-23C0-4A06-97CB-76CF6A1778EE}" type="presParOf" srcId="{B65C7569-8470-4A82-B62B-D57FD462B09E}" destId="{224510F9-E7BE-4187-B535-B4A4FF1C7BFE}" srcOrd="1" destOrd="0" presId="urn:microsoft.com/office/officeart/2018/2/layout/IconLabelList"/>
    <dgm:cxn modelId="{659125C4-7AE4-4C16-B9BC-2693AA996407}" type="presParOf" srcId="{B65C7569-8470-4A82-B62B-D57FD462B09E}" destId="{5CEEDF5E-F179-4C48-BCDD-854B9BB14B4E}" srcOrd="2" destOrd="0" presId="urn:microsoft.com/office/officeart/2018/2/layout/IconLabelList"/>
    <dgm:cxn modelId="{32800600-1707-4F2A-BACB-3AC405AA61BD}" type="presParOf" srcId="{5CEEDF5E-F179-4C48-BCDD-854B9BB14B4E}" destId="{414F3F74-F16B-45EF-9BA3-B79DB102C1E2}" srcOrd="0" destOrd="0" presId="urn:microsoft.com/office/officeart/2018/2/layout/IconLabelList"/>
    <dgm:cxn modelId="{836E7A49-BB67-4E76-999B-AE2405CE74CC}" type="presParOf" srcId="{5CEEDF5E-F179-4C48-BCDD-854B9BB14B4E}" destId="{36F6B9A8-CE5F-40E1-88E5-9A68AB05EED5}" srcOrd="1" destOrd="0" presId="urn:microsoft.com/office/officeart/2018/2/layout/IconLabelList"/>
    <dgm:cxn modelId="{C9672B4F-180B-40B1-B336-DD477992F7DC}" type="presParOf" srcId="{5CEEDF5E-F179-4C48-BCDD-854B9BB14B4E}" destId="{99178676-C4D6-4797-A2F1-A7A1325FA191}" srcOrd="2" destOrd="0" presId="urn:microsoft.com/office/officeart/2018/2/layout/IconLabelList"/>
    <dgm:cxn modelId="{2EEBE597-80FD-4235-A018-8033CD147A96}" type="presParOf" srcId="{B65C7569-8470-4A82-B62B-D57FD462B09E}" destId="{47FA8A6F-0A66-410E-B734-1A1F57C86B32}" srcOrd="3" destOrd="0" presId="urn:microsoft.com/office/officeart/2018/2/layout/IconLabelList"/>
    <dgm:cxn modelId="{0C724819-1AEC-452D-88F2-8434FAE7E46A}" type="presParOf" srcId="{B65C7569-8470-4A82-B62B-D57FD462B09E}" destId="{8CA0DCB3-3D8D-4D31-B61A-3FAE3A1646F7}" srcOrd="4" destOrd="0" presId="urn:microsoft.com/office/officeart/2018/2/layout/IconLabelList"/>
    <dgm:cxn modelId="{D50D0581-7309-4DEE-973A-EEC216C8B24F}" type="presParOf" srcId="{8CA0DCB3-3D8D-4D31-B61A-3FAE3A1646F7}" destId="{F56C2D8B-0D6D-47A8-ACD1-AB4D5FCDD6C6}" srcOrd="0" destOrd="0" presId="urn:microsoft.com/office/officeart/2018/2/layout/IconLabelList"/>
    <dgm:cxn modelId="{1258AF1F-3147-40F2-87D9-270B9C3F8790}" type="presParOf" srcId="{8CA0DCB3-3D8D-4D31-B61A-3FAE3A1646F7}" destId="{50789E10-4897-48C1-B451-B4E91542830C}" srcOrd="1" destOrd="0" presId="urn:microsoft.com/office/officeart/2018/2/layout/IconLabelList"/>
    <dgm:cxn modelId="{3B2AE4F6-73E6-415E-8580-0BCA2E4CB665}" type="presParOf" srcId="{8CA0DCB3-3D8D-4D31-B61A-3FAE3A1646F7}" destId="{D89288B3-933E-4226-80F4-9B480B13990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6_2" csCatId="accent6" phldr="1"/>
      <dgm:spPr/>
      <dgm:t>
        <a:bodyPr/>
        <a:lstStyle/>
        <a:p>
          <a:endParaRPr lang="en-US"/>
        </a:p>
      </dgm:t>
    </dgm:pt>
    <dgm:pt modelId="{AAC263CB-8256-4B03-92FE-1622698FB3E9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b="0" i="0" u="none" strike="noStrike" cap="all" baseline="0" noProof="0" dirty="0">
              <a:solidFill>
                <a:schemeClr val="tx1"/>
              </a:solidFill>
              <a:latin typeface="Franklin Gothic Book"/>
            </a:rPr>
            <a:t> Adding Words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sz="4000"/>
        </a:p>
      </dgm:t>
    </dgm:pt>
    <dgm:pt modelId="{808B76D0-8EC7-469A-93AC-7A6017188A9D}" type="sibTrans" cxnId="{C5E94186-9CB6-4C42-92B3-C546CC53A7B9}">
      <dgm:prSet phldrT="1" phldr="0"/>
      <dgm:spPr/>
      <dgm:t>
        <a:bodyPr/>
        <a:lstStyle/>
        <a:p>
          <a:endParaRPr lang="en-US"/>
        </a:p>
      </dgm:t>
    </dgm:pt>
    <dgm:pt modelId="{4E8D2E69-0173-4BD3-B96A-7A9C5DD12B47}">
      <dgm:prSet/>
      <dgm:spPr/>
      <dgm:t>
        <a:bodyPr anchor="ctr"/>
        <a:lstStyle/>
        <a:p>
          <a:pPr rtl="0">
            <a:lnSpc>
              <a:spcPct val="100000"/>
            </a:lnSpc>
            <a:defRPr cap="all"/>
          </a:pPr>
          <a:r>
            <a:rPr lang="en-US" dirty="0">
              <a:latin typeface="Franklin Gothic Book" panose="020B0503020102020204"/>
            </a:rPr>
            <a:t> Adding Descriptions</a:t>
          </a:r>
          <a:endParaRPr lang="en-US" dirty="0"/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sz="4000"/>
        </a:p>
      </dgm:t>
    </dgm:pt>
    <dgm:pt modelId="{FEF1E80E-8A9E-4B0A-817C-2A4CFDCF3FB2}" type="sibTrans" cxnId="{0F866C41-EB5F-47BD-A2CD-A58671F15B67}">
      <dgm:prSet phldrT="2" phldr="0"/>
      <dgm:spPr/>
      <dgm:t>
        <a:bodyPr/>
        <a:lstStyle/>
        <a:p>
          <a:endParaRPr lang="en-US"/>
        </a:p>
      </dgm:t>
    </dgm:pt>
    <dgm:pt modelId="{DB7E2485-6325-41C7-8802-2EB173597D06}">
      <dgm:prSet phldr="0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dirty="0">
              <a:latin typeface="Franklin Gothic Book" panose="020B0503020102020204"/>
            </a:rPr>
            <a:t> Adding Checking system</a:t>
          </a:r>
        </a:p>
      </dgm:t>
    </dgm:pt>
    <dgm:pt modelId="{668A3F82-8E4E-4F56-B135-B7FF1945A7A5}" type="parTrans" cxnId="{783FED57-D9D2-4F71-AC44-36D9C76F6714}">
      <dgm:prSet/>
      <dgm:spPr/>
    </dgm:pt>
    <dgm:pt modelId="{A9819FC5-2C79-4929-A697-3D0B9BD5713A}" type="sibTrans" cxnId="{783FED57-D9D2-4F71-AC44-36D9C76F6714}">
      <dgm:prSet/>
      <dgm:spPr/>
    </dgm:pt>
    <dgm:pt modelId="{F82C1585-B970-4BC3-9E8D-1CE24FB16453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</dgm:pt>
    <dgm:pt modelId="{7141F1CC-BC95-4511-8CAC-2F5602450213}" type="pres">
      <dgm:prSet presAssocID="{AAC263CB-8256-4B03-92FE-1622698FB3E9}" presName="compNode" presStyleCnt="0"/>
      <dgm:spPr/>
    </dgm:pt>
    <dgm:pt modelId="{3A71344C-D9C5-400F-8D59-ED56F2557F31}" type="pres">
      <dgm:prSet presAssocID="{AAC263CB-8256-4B03-92FE-1622698FB3E9}" presName="iconBgRect" presStyleLbl="bgShp" presStyleIdx="0" presStyleCnt="3"/>
      <dgm:spPr/>
    </dgm:pt>
    <dgm:pt modelId="{DE7ACFF5-EA6B-4D29-A0F4-93B686BA0936}" type="pres">
      <dgm:prSet presAssocID="{AAC263CB-8256-4B03-92FE-1622698FB3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itcase"/>
        </a:ext>
      </dgm:extLst>
    </dgm:pt>
    <dgm:pt modelId="{BE23D208-19D1-4250-A5EF-72BDD96D5977}" type="pres">
      <dgm:prSet presAssocID="{AAC263CB-8256-4B03-92FE-1622698FB3E9}" presName="spaceRect" presStyleCnt="0"/>
      <dgm:spPr/>
    </dgm:pt>
    <dgm:pt modelId="{D01A3F99-0D44-4336-804E-4168E8B1A03F}" type="pres">
      <dgm:prSet presAssocID="{AAC263CB-8256-4B03-92FE-1622698FB3E9}" presName="textRect" presStyleLbl="revTx" presStyleIdx="0" presStyleCnt="3">
        <dgm:presLayoutVars>
          <dgm:chMax val="1"/>
          <dgm:chPref val="1"/>
        </dgm:presLayoutVars>
      </dgm:prSet>
      <dgm:spPr/>
    </dgm:pt>
    <dgm:pt modelId="{E84BB249-387C-41D7-A19B-DBA90A425D49}" type="pres">
      <dgm:prSet presAssocID="{808B76D0-8EC7-469A-93AC-7A6017188A9D}" presName="sibTrans" presStyleCnt="0"/>
      <dgm:spPr/>
    </dgm:pt>
    <dgm:pt modelId="{6A70C9E6-3B6E-461E-A333-76BC2AEE641C}" type="pres">
      <dgm:prSet presAssocID="{4E8D2E69-0173-4BD3-B96A-7A9C5DD12B47}" presName="compNode" presStyleCnt="0"/>
      <dgm:spPr/>
    </dgm:pt>
    <dgm:pt modelId="{46D70810-3239-410C-8FFE-DBB821815CF7}" type="pres">
      <dgm:prSet presAssocID="{4E8D2E69-0173-4BD3-B96A-7A9C5DD12B47}" presName="iconBgRect" presStyleLbl="bgShp" presStyleIdx="1" presStyleCnt="3"/>
      <dgm:spPr/>
    </dgm:pt>
    <dgm:pt modelId="{DE948257-D64C-44E4-84DC-632D37174496}" type="pres">
      <dgm:prSet presAssocID="{4E8D2E69-0173-4BD3-B96A-7A9C5DD12B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"/>
        </a:ext>
      </dgm:extLst>
    </dgm:pt>
    <dgm:pt modelId="{79D121AA-0AAB-4133-9212-8D18731FBBAD}" type="pres">
      <dgm:prSet presAssocID="{4E8D2E69-0173-4BD3-B96A-7A9C5DD12B47}" presName="spaceRect" presStyleCnt="0"/>
      <dgm:spPr/>
    </dgm:pt>
    <dgm:pt modelId="{9AE529FC-F181-46C2-B1F3-343F22360EAE}" type="pres">
      <dgm:prSet presAssocID="{4E8D2E69-0173-4BD3-B96A-7A9C5DD12B47}" presName="textRect" presStyleLbl="revTx" presStyleIdx="1" presStyleCnt="3">
        <dgm:presLayoutVars>
          <dgm:chMax val="1"/>
          <dgm:chPref val="1"/>
        </dgm:presLayoutVars>
      </dgm:prSet>
      <dgm:spPr/>
    </dgm:pt>
    <dgm:pt modelId="{A16BEB06-2F7F-4607-95CF-1EF1BBF5591C}" type="pres">
      <dgm:prSet presAssocID="{FEF1E80E-8A9E-4B0A-817C-2A4CFDCF3FB2}" presName="sibTrans" presStyleCnt="0"/>
      <dgm:spPr/>
    </dgm:pt>
    <dgm:pt modelId="{39C4168B-9ADE-4493-81C1-AC410E126A50}" type="pres">
      <dgm:prSet presAssocID="{DB7E2485-6325-41C7-8802-2EB173597D06}" presName="compNode" presStyleCnt="0"/>
      <dgm:spPr/>
    </dgm:pt>
    <dgm:pt modelId="{11283688-1D99-47AB-9476-8D39765E6AD4}" type="pres">
      <dgm:prSet presAssocID="{DB7E2485-6325-41C7-8802-2EB173597D06}" presName="iconBgRect" presStyleLbl="bgShp" presStyleIdx="2" presStyleCnt="3"/>
      <dgm:spPr/>
    </dgm:pt>
    <dgm:pt modelId="{62CE4427-9B79-42EF-9895-C0B393D5C110}" type="pres">
      <dgm:prSet presAssocID="{DB7E2485-6325-41C7-8802-2EB173597D06}" presName="iconRect" presStyleLbl="node1" presStyleIdx="2" presStyleCnt="3"/>
      <dgm:spPr/>
    </dgm:pt>
    <dgm:pt modelId="{AB3E90C6-3A08-4144-801D-76B415730FD5}" type="pres">
      <dgm:prSet presAssocID="{DB7E2485-6325-41C7-8802-2EB173597D06}" presName="spaceRect" presStyleCnt="0"/>
      <dgm:spPr/>
    </dgm:pt>
    <dgm:pt modelId="{FDBCE796-045E-4EA0-87CE-8964506DF87A}" type="pres">
      <dgm:prSet presAssocID="{DB7E2485-6325-41C7-8802-2EB173597D0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5D2100D-C905-4270-B3AC-2D38DEBB0740}" type="presOf" srcId="{4E8D2E69-0173-4BD3-B96A-7A9C5DD12B47}" destId="{9AE529FC-F181-46C2-B1F3-343F22360EAE}" srcOrd="0" destOrd="0" presId="urn:microsoft.com/office/officeart/2018/5/layout/IconCircleLabelList"/>
    <dgm:cxn modelId="{5330BF5F-7294-459C-AA3D-1823CD04772B}" type="presOf" srcId="{DB7E2485-6325-41C7-8802-2EB173597D06}" destId="{FDBCE796-045E-4EA0-87CE-8964506DF87A}" srcOrd="0" destOrd="0" presId="urn:microsoft.com/office/officeart/2018/5/layout/IconCircleLabel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783FED57-D9D2-4F71-AC44-36D9C76F6714}" srcId="{D4503D04-C97E-4622-AE07-D0307CB3B4CA}" destId="{DB7E2485-6325-41C7-8802-2EB173597D06}" srcOrd="2" destOrd="0" parTransId="{668A3F82-8E4E-4F56-B135-B7FF1945A7A5}" sibTransId="{A9819FC5-2C79-4929-A697-3D0B9BD5713A}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BFCAF5BD-FF53-46AC-83F6-B1AD7157E064}" type="presOf" srcId="{AAC263CB-8256-4B03-92FE-1622698FB3E9}" destId="{D01A3F99-0D44-4336-804E-4168E8B1A03F}" srcOrd="0" destOrd="0" presId="urn:microsoft.com/office/officeart/2018/5/layout/IconCircleLabelList"/>
    <dgm:cxn modelId="{E0F003F0-E9D4-4FDD-98E4-110DFF01166F}" type="presOf" srcId="{D4503D04-C97E-4622-AE07-D0307CB3B4CA}" destId="{F82C1585-B970-4BC3-9E8D-1CE24FB16453}" srcOrd="0" destOrd="0" presId="urn:microsoft.com/office/officeart/2018/5/layout/IconCircleLabelList"/>
    <dgm:cxn modelId="{02A51416-0CFB-49D2-A577-0C9374D550F6}" type="presParOf" srcId="{F82C1585-B970-4BC3-9E8D-1CE24FB16453}" destId="{7141F1CC-BC95-4511-8CAC-2F5602450213}" srcOrd="0" destOrd="0" presId="urn:microsoft.com/office/officeart/2018/5/layout/IconCircleLabelList"/>
    <dgm:cxn modelId="{357D7253-9632-409A-9392-5F35D63BAAAB}" type="presParOf" srcId="{7141F1CC-BC95-4511-8CAC-2F5602450213}" destId="{3A71344C-D9C5-400F-8D59-ED56F2557F31}" srcOrd="0" destOrd="0" presId="urn:microsoft.com/office/officeart/2018/5/layout/IconCircleLabelList"/>
    <dgm:cxn modelId="{550649B2-2169-4663-BC65-D8B85B1B1D1B}" type="presParOf" srcId="{7141F1CC-BC95-4511-8CAC-2F5602450213}" destId="{DE7ACFF5-EA6B-4D29-A0F4-93B686BA0936}" srcOrd="1" destOrd="0" presId="urn:microsoft.com/office/officeart/2018/5/layout/IconCircleLabelList"/>
    <dgm:cxn modelId="{455B1D35-FE32-403B-8D1A-1E9B1CE1F722}" type="presParOf" srcId="{7141F1CC-BC95-4511-8CAC-2F5602450213}" destId="{BE23D208-19D1-4250-A5EF-72BDD96D5977}" srcOrd="2" destOrd="0" presId="urn:microsoft.com/office/officeart/2018/5/layout/IconCircleLabelList"/>
    <dgm:cxn modelId="{FDA10A9E-B439-4760-BC8D-F41F37A72C44}" type="presParOf" srcId="{7141F1CC-BC95-4511-8CAC-2F5602450213}" destId="{D01A3F99-0D44-4336-804E-4168E8B1A03F}" srcOrd="3" destOrd="0" presId="urn:microsoft.com/office/officeart/2018/5/layout/IconCircleLabelList"/>
    <dgm:cxn modelId="{E59AE8C8-4A95-4006-BAA2-9E1D764FEDE3}" type="presParOf" srcId="{F82C1585-B970-4BC3-9E8D-1CE24FB16453}" destId="{E84BB249-387C-41D7-A19B-DBA90A425D49}" srcOrd="1" destOrd="0" presId="urn:microsoft.com/office/officeart/2018/5/layout/IconCircleLabelList"/>
    <dgm:cxn modelId="{812F87AF-EA8C-4AB3-8958-627AD4911048}" type="presParOf" srcId="{F82C1585-B970-4BC3-9E8D-1CE24FB16453}" destId="{6A70C9E6-3B6E-461E-A333-76BC2AEE641C}" srcOrd="2" destOrd="0" presId="urn:microsoft.com/office/officeart/2018/5/layout/IconCircleLabelList"/>
    <dgm:cxn modelId="{86C11CA8-75AA-45AF-A14C-6034ADCE7D29}" type="presParOf" srcId="{6A70C9E6-3B6E-461E-A333-76BC2AEE641C}" destId="{46D70810-3239-410C-8FFE-DBB821815CF7}" srcOrd="0" destOrd="0" presId="urn:microsoft.com/office/officeart/2018/5/layout/IconCircleLabelList"/>
    <dgm:cxn modelId="{6B2E37B3-A758-493E-96FA-ACF2F2DD0AB3}" type="presParOf" srcId="{6A70C9E6-3B6E-461E-A333-76BC2AEE641C}" destId="{DE948257-D64C-44E4-84DC-632D37174496}" srcOrd="1" destOrd="0" presId="urn:microsoft.com/office/officeart/2018/5/layout/IconCircleLabelList"/>
    <dgm:cxn modelId="{87388153-3F3B-4B92-96D7-ADC5E72CDF44}" type="presParOf" srcId="{6A70C9E6-3B6E-461E-A333-76BC2AEE641C}" destId="{79D121AA-0AAB-4133-9212-8D18731FBBAD}" srcOrd="2" destOrd="0" presId="urn:microsoft.com/office/officeart/2018/5/layout/IconCircleLabelList"/>
    <dgm:cxn modelId="{6D789160-9DAD-4B51-B7F9-1E88C287983E}" type="presParOf" srcId="{6A70C9E6-3B6E-461E-A333-76BC2AEE641C}" destId="{9AE529FC-F181-46C2-B1F3-343F22360EAE}" srcOrd="3" destOrd="0" presId="urn:microsoft.com/office/officeart/2018/5/layout/IconCircleLabelList"/>
    <dgm:cxn modelId="{A05B5C52-380B-4D97-8A87-C9BE594B739A}" type="presParOf" srcId="{F82C1585-B970-4BC3-9E8D-1CE24FB16453}" destId="{A16BEB06-2F7F-4607-95CF-1EF1BBF5591C}" srcOrd="3" destOrd="0" presId="urn:microsoft.com/office/officeart/2018/5/layout/IconCircleLabelList"/>
    <dgm:cxn modelId="{DF3E4A9D-47CF-4F62-B792-CBFD1FF9E338}" type="presParOf" srcId="{F82C1585-B970-4BC3-9E8D-1CE24FB16453}" destId="{39C4168B-9ADE-4493-81C1-AC410E126A50}" srcOrd="4" destOrd="0" presId="urn:microsoft.com/office/officeart/2018/5/layout/IconCircleLabelList"/>
    <dgm:cxn modelId="{F737FF8C-BC23-41A6-B39D-11645CA449FE}" type="presParOf" srcId="{39C4168B-9ADE-4493-81C1-AC410E126A50}" destId="{11283688-1D99-47AB-9476-8D39765E6AD4}" srcOrd="0" destOrd="0" presId="urn:microsoft.com/office/officeart/2018/5/layout/IconCircleLabelList"/>
    <dgm:cxn modelId="{338F2062-20FB-4EB1-981B-B16ED50462C2}" type="presParOf" srcId="{39C4168B-9ADE-4493-81C1-AC410E126A50}" destId="{62CE4427-9B79-42EF-9895-C0B393D5C110}" srcOrd="1" destOrd="0" presId="urn:microsoft.com/office/officeart/2018/5/layout/IconCircleLabelList"/>
    <dgm:cxn modelId="{46B257EB-D47B-4FD0-9EF1-99F92C0D4DD1}" type="presParOf" srcId="{39C4168B-9ADE-4493-81C1-AC410E126A50}" destId="{AB3E90C6-3A08-4144-801D-76B415730FD5}" srcOrd="2" destOrd="0" presId="urn:microsoft.com/office/officeart/2018/5/layout/IconCircleLabelList"/>
    <dgm:cxn modelId="{4A2AC996-B40B-4FF5-A281-63D8C44F52FB}" type="presParOf" srcId="{39C4168B-9ADE-4493-81C1-AC410E126A50}" destId="{FDBCE796-045E-4EA0-87CE-8964506DF87A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66E75-F871-4EB3-B473-18FE4875AED2}">
      <dsp:nvSpPr>
        <dsp:cNvPr id="0" name=""/>
        <dsp:cNvSpPr/>
      </dsp:nvSpPr>
      <dsp:spPr>
        <a:xfrm>
          <a:off x="477635" y="926644"/>
          <a:ext cx="777568" cy="777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C5927-E5F1-4C62-BDB7-BA8A627793B6}">
      <dsp:nvSpPr>
        <dsp:cNvPr id="0" name=""/>
        <dsp:cNvSpPr/>
      </dsp:nvSpPr>
      <dsp:spPr>
        <a:xfrm>
          <a:off x="2455" y="1963584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u="none" strike="noStrike" kern="1200" cap="none" baseline="0" noProof="0">
              <a:solidFill>
                <a:srgbClr val="010000"/>
              </a:solidFill>
              <a:latin typeface="Franklin Gothic Book"/>
            </a:rPr>
            <a:t>C++</a:t>
          </a:r>
        </a:p>
      </dsp:txBody>
      <dsp:txXfrm>
        <a:off x="2455" y="1963584"/>
        <a:ext cx="1727929" cy="691171"/>
      </dsp:txXfrm>
    </dsp:sp>
    <dsp:sp modelId="{414F3F74-F16B-45EF-9BA3-B79DB102C1E2}">
      <dsp:nvSpPr>
        <dsp:cNvPr id="0" name=""/>
        <dsp:cNvSpPr/>
      </dsp:nvSpPr>
      <dsp:spPr>
        <a:xfrm>
          <a:off x="2507953" y="926644"/>
          <a:ext cx="777568" cy="7775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78676-C4D6-4797-A2F1-A7A1325FA191}">
      <dsp:nvSpPr>
        <dsp:cNvPr id="0" name=""/>
        <dsp:cNvSpPr/>
      </dsp:nvSpPr>
      <dsp:spPr>
        <a:xfrm>
          <a:off x="2032772" y="1963584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Franklin Gothic Book" panose="020B0503020102020204"/>
            </a:rPr>
            <a:t>Google</a:t>
          </a:r>
          <a:endParaRPr lang="en-US" sz="3600" kern="1200"/>
        </a:p>
      </dsp:txBody>
      <dsp:txXfrm>
        <a:off x="2032772" y="1963584"/>
        <a:ext cx="1727929" cy="691171"/>
      </dsp:txXfrm>
    </dsp:sp>
    <dsp:sp modelId="{F56C2D8B-0D6D-47A8-ACD1-AB4D5FCDD6C6}">
      <dsp:nvSpPr>
        <dsp:cNvPr id="0" name=""/>
        <dsp:cNvSpPr/>
      </dsp:nvSpPr>
      <dsp:spPr>
        <a:xfrm>
          <a:off x="4538270" y="926644"/>
          <a:ext cx="777568" cy="7775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288B3-933E-4226-80F4-9B480B13990A}">
      <dsp:nvSpPr>
        <dsp:cNvPr id="0" name=""/>
        <dsp:cNvSpPr/>
      </dsp:nvSpPr>
      <dsp:spPr>
        <a:xfrm>
          <a:off x="4063090" y="1963584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Franklin Gothic Book" panose="020B0503020102020204"/>
            </a:rPr>
            <a:t>GitHub</a:t>
          </a:r>
          <a:endParaRPr lang="en-US" sz="3600" kern="1200"/>
        </a:p>
      </dsp:txBody>
      <dsp:txXfrm>
        <a:off x="4063090" y="1963584"/>
        <a:ext cx="1727929" cy="691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1344C-D9C5-400F-8D59-ED56F2557F31}">
      <dsp:nvSpPr>
        <dsp:cNvPr id="0" name=""/>
        <dsp:cNvSpPr/>
      </dsp:nvSpPr>
      <dsp:spPr>
        <a:xfrm>
          <a:off x="1848486" y="23"/>
          <a:ext cx="766669" cy="76666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ACFF5-EA6B-4D29-A0F4-93B686BA0936}">
      <dsp:nvSpPr>
        <dsp:cNvPr id="0" name=""/>
        <dsp:cNvSpPr/>
      </dsp:nvSpPr>
      <dsp:spPr>
        <a:xfrm>
          <a:off x="2011874" y="163412"/>
          <a:ext cx="439892" cy="4398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A3F99-0D44-4336-804E-4168E8B1A03F}">
      <dsp:nvSpPr>
        <dsp:cNvPr id="0" name=""/>
        <dsp:cNvSpPr/>
      </dsp:nvSpPr>
      <dsp:spPr>
        <a:xfrm>
          <a:off x="1603403" y="1005492"/>
          <a:ext cx="1256835" cy="50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u="none" strike="noStrike" kern="1200" cap="all" baseline="0" noProof="0" dirty="0">
              <a:solidFill>
                <a:schemeClr val="tx1"/>
              </a:solidFill>
              <a:latin typeface="Franklin Gothic Book"/>
            </a:rPr>
            <a:t> Adding Words</a:t>
          </a:r>
        </a:p>
      </dsp:txBody>
      <dsp:txXfrm>
        <a:off x="1603403" y="1005492"/>
        <a:ext cx="1256835" cy="502734"/>
      </dsp:txXfrm>
    </dsp:sp>
    <dsp:sp modelId="{46D70810-3239-410C-8FFE-DBB821815CF7}">
      <dsp:nvSpPr>
        <dsp:cNvPr id="0" name=""/>
        <dsp:cNvSpPr/>
      </dsp:nvSpPr>
      <dsp:spPr>
        <a:xfrm>
          <a:off x="3325268" y="23"/>
          <a:ext cx="766669" cy="76666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48257-D64C-44E4-84DC-632D37174496}">
      <dsp:nvSpPr>
        <dsp:cNvPr id="0" name=""/>
        <dsp:cNvSpPr/>
      </dsp:nvSpPr>
      <dsp:spPr>
        <a:xfrm>
          <a:off x="3488657" y="163412"/>
          <a:ext cx="439892" cy="4398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529FC-F181-46C2-B1F3-343F22360EAE}">
      <dsp:nvSpPr>
        <dsp:cNvPr id="0" name=""/>
        <dsp:cNvSpPr/>
      </dsp:nvSpPr>
      <dsp:spPr>
        <a:xfrm>
          <a:off x="3080185" y="1005492"/>
          <a:ext cx="1256835" cy="50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latin typeface="Franklin Gothic Book" panose="020B0503020102020204"/>
            </a:rPr>
            <a:t> Adding Descriptions</a:t>
          </a:r>
          <a:endParaRPr lang="en-US" sz="1200" kern="1200" dirty="0"/>
        </a:p>
      </dsp:txBody>
      <dsp:txXfrm>
        <a:off x="3080185" y="1005492"/>
        <a:ext cx="1256835" cy="502734"/>
      </dsp:txXfrm>
    </dsp:sp>
    <dsp:sp modelId="{11283688-1D99-47AB-9476-8D39765E6AD4}">
      <dsp:nvSpPr>
        <dsp:cNvPr id="0" name=""/>
        <dsp:cNvSpPr/>
      </dsp:nvSpPr>
      <dsp:spPr>
        <a:xfrm>
          <a:off x="4802050" y="23"/>
          <a:ext cx="766669" cy="76666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E4427-9B79-42EF-9895-C0B393D5C110}">
      <dsp:nvSpPr>
        <dsp:cNvPr id="0" name=""/>
        <dsp:cNvSpPr/>
      </dsp:nvSpPr>
      <dsp:spPr>
        <a:xfrm>
          <a:off x="4965439" y="163412"/>
          <a:ext cx="439892" cy="43989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CE796-045E-4EA0-87CE-8964506DF87A}">
      <dsp:nvSpPr>
        <dsp:cNvPr id="0" name=""/>
        <dsp:cNvSpPr/>
      </dsp:nvSpPr>
      <dsp:spPr>
        <a:xfrm>
          <a:off x="4556967" y="1005492"/>
          <a:ext cx="1256835" cy="50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latin typeface="Franklin Gothic Book" panose="020B0503020102020204"/>
            </a:rPr>
            <a:t> Adding Checking system</a:t>
          </a:r>
        </a:p>
      </dsp:txBody>
      <dsp:txXfrm>
        <a:off x="4556967" y="1005492"/>
        <a:ext cx="1256835" cy="502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939FE9-0B2E-4997-BA24-44FF9669BA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E1028-7A43-40A3-A2EC-124FFB073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3D3C9-ED3E-4430-A8CA-03711A67603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ACB66-3B0A-415A-9449-9278044DA5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7EC22-6F70-469D-B720-84BF796C51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CC5C-2831-4FAC-8076-6410B257E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67E2B-6215-4DB6-B113-75ACD1123374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C8106-034A-47C1-ADA6-0A1F9E0E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8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5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2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8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0.jpe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12.jpeg"/><Relationship Id="rId10" Type="http://schemas.microsoft.com/office/2007/relationships/diagramDrawing" Target="../diagrams/drawing2.xml"/><Relationship Id="rId4" Type="http://schemas.openxmlformats.org/officeDocument/2006/relationships/image" Target="../media/image11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1C3DA727-9E1A-4104-A2BF-950F47AE4D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83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36" name="Rectangle 38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wordbook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1800">
                <a:solidFill>
                  <a:schemeClr val="bg2"/>
                </a:solidFill>
              </a:rPr>
              <a:t>DEVELOPED BY;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1800">
                <a:solidFill>
                  <a:schemeClr val="bg2"/>
                </a:solidFill>
              </a:rPr>
              <a:t>Georgi Georgiev  ,Angel Zhelqzkov , Martin  Bakalov,  Mihail Atanasov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endParaRPr lang="en-US" sz="1800">
              <a:solidFill>
                <a:schemeClr val="bg2"/>
              </a:solidFill>
            </a:endParaRPr>
          </a:p>
        </p:txBody>
      </p:sp>
      <p:pic>
        <p:nvPicPr>
          <p:cNvPr id="8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C093E69-7D53-429B-A238-24DE782A1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684" y="21495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7" name="Rectangle 100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did we use?</a:t>
            </a:r>
          </a:p>
        </p:txBody>
      </p:sp>
      <p:sp>
        <p:nvSpPr>
          <p:cNvPr id="98" name="Rectangle 102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Content Placeholder 14" descr="A picture containing hand, holding, wooden, table&#10;&#10;Description generated with very high confidence">
            <a:extLst>
              <a:ext uri="{FF2B5EF4-FFF2-40B4-BE49-F238E27FC236}">
                <a16:creationId xmlns:a16="http://schemas.microsoft.com/office/drawing/2014/main" id="{C7F36DA5-3286-4EAB-8CE6-344245727B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1777" r="43647" b="-1"/>
          <a:stretch/>
        </p:blipFill>
        <p:spPr>
          <a:xfrm>
            <a:off x="7384798" y="5187"/>
            <a:ext cx="4807201" cy="6847636"/>
          </a:xfrm>
          <a:prstGeom prst="rect">
            <a:avLst/>
          </a:prstGeom>
        </p:spPr>
      </p:pic>
      <p:graphicFrame>
        <p:nvGraphicFramePr>
          <p:cNvPr id="11" name="Content Placeholder 2" descr="Icon SmartArt graphic">
            <a:extLst>
              <a:ext uri="{FF2B5EF4-FFF2-40B4-BE49-F238E27FC236}">
                <a16:creationId xmlns:a16="http://schemas.microsoft.com/office/drawing/2014/main" id="{2C3B66B2-5616-4950-BC4A-AF268B5D77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96571665"/>
              </p:ext>
            </p:extLst>
          </p:nvPr>
        </p:nvGraphicFramePr>
        <p:xfrm>
          <a:off x="784743" y="2286000"/>
          <a:ext cx="5793475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9D9D0AB-1E2F-44A8-B9C6-FA4098301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897087"/>
            <a:ext cx="7417207" cy="838898"/>
          </a:xfrm>
        </p:spPr>
        <p:txBody>
          <a:bodyPr anchor="ctr">
            <a:normAutofit/>
          </a:bodyPr>
          <a:lstStyle/>
          <a:p>
            <a:r>
              <a:rPr lang="en-US" sz="3600"/>
              <a:t>How we started?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E2AEF9-3220-4407-B76B-1B6E3952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0142"/>
            <a:ext cx="3860771" cy="293214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3E07AA5F-8072-9541-85CB-0C9A4C1EBC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15" r="154" b="2"/>
          <a:stretch/>
        </p:blipFill>
        <p:spPr>
          <a:xfrm>
            <a:off x="5" y="824735"/>
            <a:ext cx="3664827" cy="260426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CAFBD32-D3B9-4AA1-8A52-E7788A955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885" y="0"/>
            <a:ext cx="4332545" cy="31316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sitting in front of a computer&#10;&#10;Description generated with high confidence">
            <a:extLst>
              <a:ext uri="{FF2B5EF4-FFF2-40B4-BE49-F238E27FC236}">
                <a16:creationId xmlns:a16="http://schemas.microsoft.com/office/drawing/2014/main" id="{CB65CD91-F5B7-D446-9C8C-8E7FD1C4D4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2369"/>
          <a:stretch/>
        </p:blipFill>
        <p:spPr>
          <a:xfrm>
            <a:off x="4354281" y="10"/>
            <a:ext cx="3966436" cy="2952719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7B1FFF1B-D8E7-43C1-963D-013BA4049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660142"/>
            <a:ext cx="3429000" cy="505485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screen&#10;&#10;Description generated with high confidence">
            <a:extLst>
              <a:ext uri="{FF2B5EF4-FFF2-40B4-BE49-F238E27FC236}">
                <a16:creationId xmlns:a16="http://schemas.microsoft.com/office/drawing/2014/main" id="{2A8AB22A-14EA-F842-BE52-8E0EC555C5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450" r="24877" b="1"/>
          <a:stretch/>
        </p:blipFill>
        <p:spPr>
          <a:xfrm>
            <a:off x="8942136" y="824734"/>
            <a:ext cx="3249864" cy="4726979"/>
          </a:xfrm>
          <a:prstGeom prst="rect">
            <a:avLst/>
          </a:prstGeom>
        </p:spPr>
      </p:pic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8968742-1D40-4F6B-9272-064FD163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0486" y="6453386"/>
            <a:ext cx="573314" cy="4046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 descr="Linear process SmartArt graphic">
            <a:extLst>
              <a:ext uri="{FF2B5EF4-FFF2-40B4-BE49-F238E27FC236}">
                <a16:creationId xmlns:a16="http://schemas.microsoft.com/office/drawing/2014/main" id="{331726FD-249E-4EF7-80AF-0F3F058533F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38371"/>
              </p:ext>
            </p:extLst>
          </p:nvPr>
        </p:nvGraphicFramePr>
        <p:xfrm>
          <a:off x="1108230" y="4951363"/>
          <a:ext cx="7417207" cy="1508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84412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C6888-DA10-427F-BFAE-0C7D5DF3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How does it work?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DA9C0-B5C3-4C2F-BD2D-DA15B6BD7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pPr marL="383540" indent="-383540"/>
            <a:r>
              <a:rPr lang="en-US" sz="1800" dirty="0">
                <a:ea typeface="+mn-lt"/>
                <a:cs typeface="+mn-lt"/>
              </a:rPr>
              <a:t>Our program is meant to help students and people with learning foreign languages by saving words, that they insert. </a:t>
            </a:r>
            <a:endParaRPr lang="en-US" dirty="0">
              <a:ea typeface="+mn-lt"/>
              <a:cs typeface="+mn-lt"/>
            </a:endParaRPr>
          </a:p>
          <a:p>
            <a:pPr marL="383540" indent="-383540"/>
            <a:endParaRPr lang="en-US"/>
          </a:p>
        </p:txBody>
      </p:sp>
      <p:pic>
        <p:nvPicPr>
          <p:cNvPr id="6" name="Picture 6" descr="A picture containing fence&#10;&#10;Description generated with very high confidence">
            <a:extLst>
              <a:ext uri="{FF2B5EF4-FFF2-40B4-BE49-F238E27FC236}">
                <a16:creationId xmlns:a16="http://schemas.microsoft.com/office/drawing/2014/main" id="{10CC037F-F9D8-4F67-9D64-F3F86D05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3619500"/>
            <a:ext cx="47148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5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3D78F-89BA-4174-BCAF-2E7350C8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Our program in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05C7-04B4-47C3-B43F-B49FB2941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20620"/>
            <a:ext cx="9601200" cy="29467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" sz="2800" dirty="0">
                <a:latin typeface="Franklin Gothic Book"/>
                <a:cs typeface="Calibri"/>
              </a:rPr>
              <a:t>Saving the words</a:t>
            </a:r>
          </a:p>
          <a:p>
            <a:pPr marL="383540" indent="-383540"/>
            <a:r>
              <a:rPr lang="en" sz="2800" dirty="0">
                <a:ea typeface="+mn-lt"/>
                <a:cs typeface="+mn-lt"/>
              </a:rPr>
              <a:t>more functionality</a:t>
            </a:r>
          </a:p>
          <a:p>
            <a:pPr marL="383540" indent="-383540"/>
            <a:r>
              <a:rPr lang="en" sz="2800" dirty="0">
                <a:ea typeface="+mn-lt"/>
                <a:cs typeface="+mn-lt"/>
              </a:rPr>
              <a:t>much more comfortable to use</a:t>
            </a:r>
            <a:endParaRPr lang="en" sz="2800" dirty="0">
              <a:latin typeface="Franklin Gothic Boo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5677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DC67E39-30A5-434E-B5C1-3C03DAC51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75" y="1747033"/>
            <a:ext cx="6900380" cy="3363934"/>
          </a:xfrm>
          <a:prstGeom prst="rect">
            <a:avLst/>
          </a:prstGeom>
        </p:spPr>
      </p:pic>
      <p:sp>
        <p:nvSpPr>
          <p:cNvPr id="36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9666" y="1314922"/>
            <a:ext cx="3176246" cy="3000139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9666" y="4458645"/>
            <a:ext cx="3176246" cy="1656413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>
                <a:solidFill>
                  <a:srgbClr val="EFEDE3"/>
                </a:solidFill>
              </a:rPr>
              <a:t>FOR YOUR ATTENTION !</a:t>
            </a:r>
          </a:p>
          <a:p>
            <a:pPr algn="l">
              <a:spcAft>
                <a:spcPts val="600"/>
              </a:spcAft>
            </a:pPr>
            <a:endParaRPr lang="en-US" sz="2000">
              <a:solidFill>
                <a:srgbClr val="EFED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9C029D5-DBC9-4C2B-8210-3AA71186A1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1B446B-D1E8-42DD-BEED-8DA7E15E68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845F41-51A1-4C7F-91AC-E0528F69338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6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Crop</vt:lpstr>
      <vt:lpstr>wordbook</vt:lpstr>
      <vt:lpstr>What did we use?</vt:lpstr>
      <vt:lpstr>How we started?</vt:lpstr>
      <vt:lpstr>How does it work?</vt:lpstr>
      <vt:lpstr>Our program in the future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Design</dc:title>
  <dc:creator/>
  <cp:revision>70</cp:revision>
  <dcterms:created xsi:type="dcterms:W3CDTF">2020-04-29T14:54:26Z</dcterms:created>
  <dcterms:modified xsi:type="dcterms:W3CDTF">2020-06-14T08:02:53Z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