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/>
    <p:restoredTop sz="96186"/>
  </p:normalViewPr>
  <p:slideViewPr>
    <p:cSldViewPr snapToGrid="0" snapToObjects="1">
      <p:cViewPr varScale="1">
        <p:scale>
          <a:sx n="104" d="100"/>
          <a:sy n="104" d="100"/>
        </p:scale>
        <p:origin x="24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A84C-2C41-C441-A275-C6F2A8EB5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5F796-4EB6-FA48-8543-4669025FE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76355-7EB6-8C49-A81D-9011E721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C705-2DF8-264D-95EF-C79888CF5909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842E3-ED6B-FD4E-B32F-DF02D756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0ACC3-AD19-3345-A4F5-E8833C86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EABE-A295-0743-BA69-C21E747B2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5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0EC2-0779-6841-81B3-0502E3D0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AB011-A8CC-F945-880B-90CA668EC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8BE4D-9874-7F4E-B74B-9FA55238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C705-2DF8-264D-95EF-C79888CF5909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BDA62-E4EB-894F-830F-83BF91A2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8958A-CCC7-6040-B622-59CA35FD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EABE-A295-0743-BA69-C21E747B2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9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1CCC1-3025-1149-BBA9-7B6814072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2B9CB-7BD5-9548-8CCB-B9FE0010E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5B67-C90A-B74A-B869-CF592052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C705-2DF8-264D-95EF-C79888CF5909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9CECE-F35C-9D42-90D9-F6F8D5B1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DCAF5-DC3C-8143-9241-6EDCD362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EABE-A295-0743-BA69-C21E747B2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2AD5-134A-4841-BB3E-8C56327A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7FCB6-01CD-8B4F-8CD8-67E6CB659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AB0CA-ED0A-104E-AEBC-7F318AEF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C705-2DF8-264D-95EF-C79888CF5909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8CA0E-6E14-514D-81C3-F1F4C26B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4F540-4170-9D44-9A8C-E24B5D0A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EABE-A295-0743-BA69-C21E747B2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8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C2F7-337E-BB47-88B0-F9070D6F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468A-7BAF-A04F-98EF-892B0069D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6ADDD-CBCE-4E45-99EC-B867B1E3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C705-2DF8-264D-95EF-C79888CF5909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572B9-149A-A84E-A7D5-32961A06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EFD22-7667-D14A-A6FD-8546E772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EABE-A295-0743-BA69-C21E747B2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8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0D7E-F067-9946-8E18-BC920CD2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61598-228D-E54E-BC0C-2D72A16ED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4C4EE-BFC3-EE4B-B59C-2601EBEB9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96669-5D22-CB41-B9B9-E9A31733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C705-2DF8-264D-95EF-C79888CF5909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90030-D544-8248-9587-42196FDE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01BC6-3527-F54A-A763-687F5095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EABE-A295-0743-BA69-C21E747B2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1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60E0-C566-344A-8DE2-699362D8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E9C25-42BA-A44E-8580-8118B5FB0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01039-A3AB-0940-A95A-65E28DF7A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3D043-0B7C-1247-9BB9-FB7B10203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FFFF8-26C5-2E44-BCD2-D11BB81CB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200BD-9D6C-3046-9285-07ABB763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C705-2DF8-264D-95EF-C79888CF5909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F4CC3-339F-1F4F-9DDB-77E1E8C6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A053D-1F8B-7B47-9B70-8C46F031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EABE-A295-0743-BA69-C21E747B2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EEC9-3F49-5944-8962-9F3295D1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292C0-F9A2-6E4A-BBFA-7982AF68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C705-2DF8-264D-95EF-C79888CF5909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E60FF-2D79-3E43-9178-DFC6D969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AAC0B-9C1B-A543-A817-D8FC4E88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EABE-A295-0743-BA69-C21E747B2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4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08CEF-E2CE-5F4C-9DC8-8F0BE520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C705-2DF8-264D-95EF-C79888CF5909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B1FD2-8AC2-BE47-9A4C-52AB008A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48451-8B12-EB49-9718-669F791D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EABE-A295-0743-BA69-C21E747B2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6E0E-3988-944A-8D84-A4F01D3B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DE7A4-D6DB-0440-945D-C18AE322B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D26EF-A17A-6E47-9D34-E13C869DF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423AB-51FE-E342-94B4-C57D58C1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C705-2DF8-264D-95EF-C79888CF5909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84DCF-3C48-D241-A094-F8C61292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6CA5A-B9D8-614E-BDBC-E28D47C0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EABE-A295-0743-BA69-C21E747B2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0AF7-52D5-B847-89C9-1874E966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1E76A-9A4E-8447-B439-D069D3D30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3BB8A-621C-9C4B-BD88-C69062320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96785-9970-5A46-8A61-9CE2FF55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C705-2DF8-264D-95EF-C79888CF5909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8DDDF-7E50-0145-AB0F-C185F9C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04980-9B9A-424F-A9E5-439FBE4B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EABE-A295-0743-BA69-C21E747B2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2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C0306C-30A0-A545-B570-09663F11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6D3B1-8BB8-7E42-A0CB-63390F6C5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350A0-5588-C746-B38B-647847518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C705-2DF8-264D-95EF-C79888CF5909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B2C00-979F-A445-93E9-E5A4015FF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46806-1B21-3440-A8C8-4CFFE81D3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8EABE-A295-0743-BA69-C21E747B2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7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D5F2B8-EA6C-6E4B-ACDD-820EA620C0AB}"/>
              </a:ext>
            </a:extLst>
          </p:cNvPr>
          <p:cNvGrpSpPr/>
          <p:nvPr/>
        </p:nvGrpSpPr>
        <p:grpSpPr>
          <a:xfrm>
            <a:off x="-19646" y="-176053"/>
            <a:ext cx="8905788" cy="6729730"/>
            <a:chOff x="-19646" y="108158"/>
            <a:chExt cx="8905788" cy="67297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E2CCB81-3D55-6F4E-8873-30E5A3ECD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764" y="174528"/>
              <a:ext cx="8128000" cy="6096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23540A-831D-7547-83E9-67AD1B7A9F3B}"/>
                </a:ext>
              </a:extLst>
            </p:cNvPr>
            <p:cNvSpPr/>
            <p:nvPr/>
          </p:nvSpPr>
          <p:spPr>
            <a:xfrm>
              <a:off x="537403" y="108158"/>
              <a:ext cx="291548" cy="6268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2FE24F-E5F7-4F4C-BEC4-7B86C7911FB7}"/>
                </a:ext>
              </a:extLst>
            </p:cNvPr>
            <p:cNvSpPr/>
            <p:nvPr/>
          </p:nvSpPr>
          <p:spPr>
            <a:xfrm rot="16200000">
              <a:off x="4621146" y="2230689"/>
              <a:ext cx="250135" cy="78364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8CCE73-E1B7-884D-9D84-86E8357C3C59}"/>
                </a:ext>
              </a:extLst>
            </p:cNvPr>
            <p:cNvSpPr txBox="1"/>
            <p:nvPr/>
          </p:nvSpPr>
          <p:spPr>
            <a:xfrm>
              <a:off x="399346" y="5783107"/>
              <a:ext cx="513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3.4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9E237F-69CE-D049-970A-E02BE54A3901}"/>
                </a:ext>
              </a:extLst>
            </p:cNvPr>
            <p:cNvSpPr txBox="1"/>
            <p:nvPr/>
          </p:nvSpPr>
          <p:spPr>
            <a:xfrm>
              <a:off x="723774" y="598386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FC68F0-670E-1B43-BF54-1A1F399B01C4}"/>
                </a:ext>
              </a:extLst>
            </p:cNvPr>
            <p:cNvSpPr txBox="1"/>
            <p:nvPr/>
          </p:nvSpPr>
          <p:spPr>
            <a:xfrm>
              <a:off x="1777323" y="5992855"/>
              <a:ext cx="8338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20000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1CEBB7-3125-D941-9B8D-336666CD7899}"/>
                </a:ext>
              </a:extLst>
            </p:cNvPr>
            <p:cNvSpPr txBox="1"/>
            <p:nvPr/>
          </p:nvSpPr>
          <p:spPr>
            <a:xfrm>
              <a:off x="3039664" y="5983862"/>
              <a:ext cx="8338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40000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8B2F2-C99D-3D49-B382-88672EEB9302}"/>
                </a:ext>
              </a:extLst>
            </p:cNvPr>
            <p:cNvSpPr txBox="1"/>
            <p:nvPr/>
          </p:nvSpPr>
          <p:spPr>
            <a:xfrm>
              <a:off x="4302005" y="5989216"/>
              <a:ext cx="8338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60000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878AA7-09A4-144C-8A8B-7BA437BE8FDB}"/>
                </a:ext>
              </a:extLst>
            </p:cNvPr>
            <p:cNvSpPr txBox="1"/>
            <p:nvPr/>
          </p:nvSpPr>
          <p:spPr>
            <a:xfrm>
              <a:off x="5538998" y="5964250"/>
              <a:ext cx="8338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80000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541B5C-A0BE-9849-8E08-0A1DE8DA1E7D}"/>
                </a:ext>
              </a:extLst>
            </p:cNvPr>
            <p:cNvSpPr txBox="1"/>
            <p:nvPr/>
          </p:nvSpPr>
          <p:spPr>
            <a:xfrm>
              <a:off x="6775991" y="5960671"/>
              <a:ext cx="9637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100000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8CCC0E-1F4D-C040-A51D-B87D359EC4ED}"/>
                </a:ext>
              </a:extLst>
            </p:cNvPr>
            <p:cNvSpPr txBox="1"/>
            <p:nvPr/>
          </p:nvSpPr>
          <p:spPr>
            <a:xfrm>
              <a:off x="7922417" y="5957357"/>
              <a:ext cx="9637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120000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418173-1A3B-F245-A266-7D4F33775E84}"/>
                </a:ext>
              </a:extLst>
            </p:cNvPr>
            <p:cNvSpPr txBox="1"/>
            <p:nvPr/>
          </p:nvSpPr>
          <p:spPr>
            <a:xfrm>
              <a:off x="1326359" y="4094833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p=1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2D1BB9-BE02-C84C-9BEC-5604645995F8}"/>
                </a:ext>
              </a:extLst>
            </p:cNvPr>
            <p:cNvSpPr txBox="1"/>
            <p:nvPr/>
          </p:nvSpPr>
          <p:spPr>
            <a:xfrm>
              <a:off x="1088920" y="2887697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p=2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9FCA5F-75C8-DD45-8343-30C083C37465}"/>
                </a:ext>
              </a:extLst>
            </p:cNvPr>
            <p:cNvSpPr txBox="1"/>
            <p:nvPr/>
          </p:nvSpPr>
          <p:spPr>
            <a:xfrm>
              <a:off x="1102786" y="742879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p=3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CDD1D4C-2C6F-5847-A2D4-818A7C1F372A}"/>
                </a:ext>
              </a:extLst>
            </p:cNvPr>
            <p:cNvSpPr txBox="1"/>
            <p:nvPr/>
          </p:nvSpPr>
          <p:spPr>
            <a:xfrm>
              <a:off x="2601554" y="3222528"/>
              <a:ext cx="12570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RK4/Euler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2870F2-94FC-1D4F-972B-1950753A56BF}"/>
                </a:ext>
              </a:extLst>
            </p:cNvPr>
            <p:cNvSpPr txBox="1"/>
            <p:nvPr/>
          </p:nvSpPr>
          <p:spPr>
            <a:xfrm rot="16200000">
              <a:off x="-496251" y="2826142"/>
              <a:ext cx="14764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TS Ratio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2D982D-4796-2C4A-9734-8C35CEBC3740}"/>
                </a:ext>
              </a:extLst>
            </p:cNvPr>
            <p:cNvSpPr txBox="1"/>
            <p:nvPr/>
          </p:nvSpPr>
          <p:spPr>
            <a:xfrm>
              <a:off x="3234998" y="6314668"/>
              <a:ext cx="32574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Number of elements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6D0859-0355-4148-8802-7BB19CA737A5}"/>
                </a:ext>
              </a:extLst>
            </p:cNvPr>
            <p:cNvSpPr txBox="1"/>
            <p:nvPr/>
          </p:nvSpPr>
          <p:spPr>
            <a:xfrm>
              <a:off x="402176" y="4761816"/>
              <a:ext cx="513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3.5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441F31-25F6-3241-9334-7017EE4909C6}"/>
                </a:ext>
              </a:extLst>
            </p:cNvPr>
            <p:cNvSpPr txBox="1"/>
            <p:nvPr/>
          </p:nvSpPr>
          <p:spPr>
            <a:xfrm>
              <a:off x="388667" y="3702009"/>
              <a:ext cx="513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3.6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D9E6FC-812A-594D-A589-ED751C52B2A1}"/>
                </a:ext>
              </a:extLst>
            </p:cNvPr>
            <p:cNvSpPr txBox="1"/>
            <p:nvPr/>
          </p:nvSpPr>
          <p:spPr>
            <a:xfrm>
              <a:off x="422344" y="2687642"/>
              <a:ext cx="513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3.7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C6F15D-4789-0645-9677-5FE1BAA570E2}"/>
                </a:ext>
              </a:extLst>
            </p:cNvPr>
            <p:cNvSpPr txBox="1"/>
            <p:nvPr/>
          </p:nvSpPr>
          <p:spPr>
            <a:xfrm>
              <a:off x="410734" y="1657094"/>
              <a:ext cx="513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3.8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9D1A82F-B2A5-6941-B048-6653A60F79A5}"/>
                </a:ext>
              </a:extLst>
            </p:cNvPr>
            <p:cNvSpPr txBox="1"/>
            <p:nvPr/>
          </p:nvSpPr>
          <p:spPr>
            <a:xfrm>
              <a:off x="399905" y="642727"/>
              <a:ext cx="513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3.9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47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20357E-5878-DC4F-8149-DFF3F4FB83AD}"/>
              </a:ext>
            </a:extLst>
          </p:cNvPr>
          <p:cNvGrpSpPr/>
          <p:nvPr/>
        </p:nvGrpSpPr>
        <p:grpSpPr>
          <a:xfrm>
            <a:off x="-46141" y="-4926"/>
            <a:ext cx="8905784" cy="6655668"/>
            <a:chOff x="-46141" y="155715"/>
            <a:chExt cx="8905784" cy="665566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2ECCD7-F7B7-A74D-99DF-8767B959AE84}"/>
                </a:ext>
              </a:extLst>
            </p:cNvPr>
            <p:cNvGrpSpPr/>
            <p:nvPr/>
          </p:nvGrpSpPr>
          <p:grpSpPr>
            <a:xfrm>
              <a:off x="302395" y="155715"/>
              <a:ext cx="8557248" cy="6268279"/>
              <a:chOff x="368655" y="380999"/>
              <a:chExt cx="8557248" cy="6268279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8C12DF9-BF4E-EE45-9B2F-AD5CB7D2E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8000" y="381000"/>
                <a:ext cx="8128000" cy="6096000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35D40CC-49D5-634D-A52F-F7DCAEF35CE4}"/>
                  </a:ext>
                </a:extLst>
              </p:cNvPr>
              <p:cNvSpPr/>
              <p:nvPr/>
            </p:nvSpPr>
            <p:spPr>
              <a:xfrm>
                <a:off x="578678" y="381000"/>
                <a:ext cx="291548" cy="62682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4B9C892-9CC1-2546-B716-34167D6B8009}"/>
                  </a:ext>
                </a:extLst>
              </p:cNvPr>
              <p:cNvSpPr/>
              <p:nvPr/>
            </p:nvSpPr>
            <p:spPr>
              <a:xfrm rot="16200000">
                <a:off x="4681054" y="2460211"/>
                <a:ext cx="250135" cy="78364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4DDB2B-5E21-6143-9C67-72DDE9A0AFF5}"/>
                  </a:ext>
                </a:extLst>
              </p:cNvPr>
              <p:cNvSpPr txBox="1"/>
              <p:nvPr/>
            </p:nvSpPr>
            <p:spPr>
              <a:xfrm>
                <a:off x="419652" y="380999"/>
                <a:ext cx="5084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2.5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198579-62E0-264F-8721-F2F3BD5C7C37}"/>
                  </a:ext>
                </a:extLst>
              </p:cNvPr>
              <p:cNvSpPr txBox="1"/>
              <p:nvPr/>
            </p:nvSpPr>
            <p:spPr>
              <a:xfrm>
                <a:off x="430931" y="1421294"/>
                <a:ext cx="5132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2.0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4C9C71-6EED-8646-A137-9AD1D1D95A6D}"/>
                  </a:ext>
                </a:extLst>
              </p:cNvPr>
              <p:cNvSpPr txBox="1"/>
              <p:nvPr/>
            </p:nvSpPr>
            <p:spPr>
              <a:xfrm>
                <a:off x="419652" y="2583729"/>
                <a:ext cx="5132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1.5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289F9C-6403-FD4F-867B-9CC1A4592492}"/>
                  </a:ext>
                </a:extLst>
              </p:cNvPr>
              <p:cNvSpPr txBox="1"/>
              <p:nvPr/>
            </p:nvSpPr>
            <p:spPr>
              <a:xfrm>
                <a:off x="430931" y="3746164"/>
                <a:ext cx="5132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1.0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B3C1AB-D32B-624D-A164-0588CBD46EEF}"/>
                  </a:ext>
                </a:extLst>
              </p:cNvPr>
              <p:cNvSpPr txBox="1"/>
              <p:nvPr/>
            </p:nvSpPr>
            <p:spPr>
              <a:xfrm>
                <a:off x="368655" y="4864375"/>
                <a:ext cx="5132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0.5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80893B-9BA9-8840-AA15-549ECB95F8C3}"/>
                  </a:ext>
                </a:extLst>
              </p:cNvPr>
              <p:cNvSpPr txBox="1"/>
              <p:nvPr/>
            </p:nvSpPr>
            <p:spPr>
              <a:xfrm>
                <a:off x="529211" y="5982586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BD4FBE-DD01-7543-A834-44E1437008AC}"/>
                  </a:ext>
                </a:extLst>
              </p:cNvPr>
              <p:cNvSpPr txBox="1"/>
              <p:nvPr/>
            </p:nvSpPr>
            <p:spPr>
              <a:xfrm>
                <a:off x="763535" y="6182641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4A1C27-44A8-8D42-9F2A-DBE52056F48A}"/>
                  </a:ext>
                </a:extLst>
              </p:cNvPr>
              <p:cNvSpPr txBox="1"/>
              <p:nvPr/>
            </p:nvSpPr>
            <p:spPr>
              <a:xfrm>
                <a:off x="1817084" y="6191634"/>
                <a:ext cx="8338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20000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FFC705-D8DE-0F42-8401-03A1C363DBCB}"/>
                  </a:ext>
                </a:extLst>
              </p:cNvPr>
              <p:cNvSpPr txBox="1"/>
              <p:nvPr/>
            </p:nvSpPr>
            <p:spPr>
              <a:xfrm>
                <a:off x="3079425" y="6182641"/>
                <a:ext cx="8338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40000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BB1E82-CA4E-C546-92EC-1E02EE3B3D0A}"/>
                  </a:ext>
                </a:extLst>
              </p:cNvPr>
              <p:cNvSpPr txBox="1"/>
              <p:nvPr/>
            </p:nvSpPr>
            <p:spPr>
              <a:xfrm>
                <a:off x="4341766" y="6187995"/>
                <a:ext cx="8338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60000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1B517E-C661-7647-9F6C-A47DAA53A3E6}"/>
                  </a:ext>
                </a:extLst>
              </p:cNvPr>
              <p:cNvSpPr txBox="1"/>
              <p:nvPr/>
            </p:nvSpPr>
            <p:spPr>
              <a:xfrm>
                <a:off x="5578759" y="6163029"/>
                <a:ext cx="8338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80000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E0EB3E-520D-234D-BFB7-9847FEC0D7FF}"/>
                  </a:ext>
                </a:extLst>
              </p:cNvPr>
              <p:cNvSpPr txBox="1"/>
              <p:nvPr/>
            </p:nvSpPr>
            <p:spPr>
              <a:xfrm>
                <a:off x="6815752" y="6159450"/>
                <a:ext cx="9637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100000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710400-7E7C-A841-AF76-AEEDC2F6886E}"/>
                  </a:ext>
                </a:extLst>
              </p:cNvPr>
              <p:cNvSpPr txBox="1"/>
              <p:nvPr/>
            </p:nvSpPr>
            <p:spPr>
              <a:xfrm>
                <a:off x="7962178" y="6156136"/>
                <a:ext cx="9637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120000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D36BA7-A68E-0C49-AF35-D3F308D2E57D}"/>
                </a:ext>
              </a:extLst>
            </p:cNvPr>
            <p:cNvSpPr txBox="1"/>
            <p:nvPr/>
          </p:nvSpPr>
          <p:spPr>
            <a:xfrm>
              <a:off x="6383847" y="4723553"/>
              <a:ext cx="7312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Euler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419DA8-9847-5240-8F31-847471059BF9}"/>
                </a:ext>
              </a:extLst>
            </p:cNvPr>
            <p:cNvSpPr txBox="1"/>
            <p:nvPr/>
          </p:nvSpPr>
          <p:spPr>
            <a:xfrm>
              <a:off x="7626453" y="5146609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p=1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810B20-1F2C-714E-8475-ED226E6BCEA1}"/>
                </a:ext>
              </a:extLst>
            </p:cNvPr>
            <p:cNvSpPr txBox="1"/>
            <p:nvPr/>
          </p:nvSpPr>
          <p:spPr>
            <a:xfrm>
              <a:off x="7231354" y="4777277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p=2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4217E2-28E9-2341-B235-020E235BBD5C}"/>
                </a:ext>
              </a:extLst>
            </p:cNvPr>
            <p:cNvSpPr txBox="1"/>
            <p:nvPr/>
          </p:nvSpPr>
          <p:spPr>
            <a:xfrm>
              <a:off x="7074359" y="4306096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p=3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C3C8F9-EDF9-A048-809C-CA639CB885ED}"/>
                </a:ext>
              </a:extLst>
            </p:cNvPr>
            <p:cNvSpPr txBox="1"/>
            <p:nvPr/>
          </p:nvSpPr>
          <p:spPr>
            <a:xfrm>
              <a:off x="6018202" y="2239580"/>
              <a:ext cx="599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RK4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4793F8-7A01-674F-9EA8-E55509218520}"/>
                </a:ext>
              </a:extLst>
            </p:cNvPr>
            <p:cNvSpPr txBox="1"/>
            <p:nvPr/>
          </p:nvSpPr>
          <p:spPr>
            <a:xfrm>
              <a:off x="7597659" y="2898414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p=1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617133-472F-2448-9224-F7C3253D3790}"/>
                </a:ext>
              </a:extLst>
            </p:cNvPr>
            <p:cNvSpPr txBox="1"/>
            <p:nvPr/>
          </p:nvSpPr>
          <p:spPr>
            <a:xfrm>
              <a:off x="7443752" y="2084379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p=2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332D41-B7E1-654E-9188-272A6E650FEA}"/>
                </a:ext>
              </a:extLst>
            </p:cNvPr>
            <p:cNvSpPr txBox="1"/>
            <p:nvPr/>
          </p:nvSpPr>
          <p:spPr>
            <a:xfrm>
              <a:off x="7231354" y="694764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p=3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B81ADA-AF96-1A40-A6F3-7BE71A916D18}"/>
                </a:ext>
              </a:extLst>
            </p:cNvPr>
            <p:cNvSpPr txBox="1"/>
            <p:nvPr/>
          </p:nvSpPr>
          <p:spPr>
            <a:xfrm rot="16200000">
              <a:off x="-1166224" y="2799637"/>
              <a:ext cx="27633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/>
                <a:t>Walltime</a:t>
              </a:r>
              <a:r>
                <a:rPr lang="en-US" sz="2800" b="1" dirty="0"/>
                <a:t>/step (s)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9DC266-116A-2641-86F8-F24A4B8CD31F}"/>
                </a:ext>
              </a:extLst>
            </p:cNvPr>
            <p:cNvSpPr txBox="1"/>
            <p:nvPr/>
          </p:nvSpPr>
          <p:spPr>
            <a:xfrm>
              <a:off x="3208499" y="6288163"/>
              <a:ext cx="32574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Number of elements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36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72</Words>
  <Application>Microsoft Macintosh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Campbell, Michael T</dc:creator>
  <cp:lastModifiedBy>Campbell, Michael T</cp:lastModifiedBy>
  <cp:revision>2</cp:revision>
  <dcterms:created xsi:type="dcterms:W3CDTF">2021-11-12T12:39:53Z</dcterms:created>
  <dcterms:modified xsi:type="dcterms:W3CDTF">2021-11-21T19:38:04Z</dcterms:modified>
</cp:coreProperties>
</file>