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arney, Sean" userId="f04c4e22-b807-4975-859b-0038045084d0" providerId="ADAL" clId="{F9572903-A6F3-5541-B101-7595472BD43B}"/>
    <pc:docChg chg="custSel modSld">
      <pc:chgData name="Kearney, Sean" userId="f04c4e22-b807-4975-859b-0038045084d0" providerId="ADAL" clId="{F9572903-A6F3-5541-B101-7595472BD43B}" dt="2024-10-18T22:12:59.284" v="118"/>
      <pc:docMkLst>
        <pc:docMk/>
      </pc:docMkLst>
      <pc:sldChg chg="addSp delSp">
        <pc:chgData name="Kearney, Sean" userId="f04c4e22-b807-4975-859b-0038045084d0" providerId="ADAL" clId="{F9572903-A6F3-5541-B101-7595472BD43B}" dt="2024-10-18T22:12:59.284" v="118"/>
        <pc:sldMkLst>
          <pc:docMk/>
          <pc:sldMk cId="256394056" sldId="256"/>
        </pc:sldMkLst>
        <pc:inkChg chg="add del">
          <ac:chgData name="Kearney, Sean" userId="f04c4e22-b807-4975-859b-0038045084d0" providerId="ADAL" clId="{F9572903-A6F3-5541-B101-7595472BD43B}" dt="2024-10-18T22:10:39.751" v="2"/>
          <ac:inkMkLst>
            <pc:docMk/>
            <pc:sldMk cId="256394056" sldId="256"/>
            <ac:inkMk id="2" creationId="{4D7558CE-23D7-FBA5-015D-78DCA844E957}"/>
          </ac:inkMkLst>
        </pc:inkChg>
        <pc:inkChg chg="add del">
          <ac:chgData name="Kearney, Sean" userId="f04c4e22-b807-4975-859b-0038045084d0" providerId="ADAL" clId="{F9572903-A6F3-5541-B101-7595472BD43B}" dt="2024-10-18T22:10:39.751" v="2"/>
          <ac:inkMkLst>
            <pc:docMk/>
            <pc:sldMk cId="256394056" sldId="256"/>
            <ac:inkMk id="5" creationId="{FD54F0A6-744F-D1A5-37C2-B285BCB93B27}"/>
          </ac:inkMkLst>
        </pc:inkChg>
        <pc:inkChg chg="add reco">
          <ac:chgData name="Kearney, Sean" userId="f04c4e22-b807-4975-859b-0038045084d0" providerId="ADAL" clId="{F9572903-A6F3-5541-B101-7595472BD43B}" dt="2024-10-18T22:10:39.751" v="2"/>
          <ac:inkMkLst>
            <pc:docMk/>
            <pc:sldMk cId="256394056" sldId="256"/>
            <ac:inkMk id="6" creationId="{2409CAF6-73DC-9531-8731-D22E3E631D5B}"/>
          </ac:inkMkLst>
        </pc:inkChg>
        <pc:inkChg chg="add del">
          <ac:chgData name="Kearney, Sean" userId="f04c4e22-b807-4975-859b-0038045084d0" providerId="ADAL" clId="{F9572903-A6F3-5541-B101-7595472BD43B}" dt="2024-10-18T22:10:43.824" v="7"/>
          <ac:inkMkLst>
            <pc:docMk/>
            <pc:sldMk cId="256394056" sldId="256"/>
            <ac:inkMk id="8" creationId="{57B1020B-3CC5-0F6F-1C45-974293C99ED9}"/>
          </ac:inkMkLst>
        </pc:inkChg>
        <pc:inkChg chg="add del">
          <ac:chgData name="Kearney, Sean" userId="f04c4e22-b807-4975-859b-0038045084d0" providerId="ADAL" clId="{F9572903-A6F3-5541-B101-7595472BD43B}" dt="2024-10-18T22:10:43.824" v="7"/>
          <ac:inkMkLst>
            <pc:docMk/>
            <pc:sldMk cId="256394056" sldId="256"/>
            <ac:inkMk id="9" creationId="{EE8DD902-DC77-3307-4069-BBCBD009CFFD}"/>
          </ac:inkMkLst>
        </pc:inkChg>
        <pc:inkChg chg="add del">
          <ac:chgData name="Kearney, Sean" userId="f04c4e22-b807-4975-859b-0038045084d0" providerId="ADAL" clId="{F9572903-A6F3-5541-B101-7595472BD43B}" dt="2024-10-18T22:10:43.824" v="7"/>
          <ac:inkMkLst>
            <pc:docMk/>
            <pc:sldMk cId="256394056" sldId="256"/>
            <ac:inkMk id="10" creationId="{BBDB6E09-C82B-ED5F-14E0-BFF853E59821}"/>
          </ac:inkMkLst>
        </pc:inkChg>
        <pc:inkChg chg="add del">
          <ac:chgData name="Kearney, Sean" userId="f04c4e22-b807-4975-859b-0038045084d0" providerId="ADAL" clId="{F9572903-A6F3-5541-B101-7595472BD43B}" dt="2024-10-18T22:10:43.824" v="7"/>
          <ac:inkMkLst>
            <pc:docMk/>
            <pc:sldMk cId="256394056" sldId="256"/>
            <ac:inkMk id="11" creationId="{A2CF3E40-28A1-B941-B69A-3F28CE92F952}"/>
          </ac:inkMkLst>
        </pc:inkChg>
        <pc:inkChg chg="add reco">
          <ac:chgData name="Kearney, Sean" userId="f04c4e22-b807-4975-859b-0038045084d0" providerId="ADAL" clId="{F9572903-A6F3-5541-B101-7595472BD43B}" dt="2024-10-18T22:10:43.824" v="7"/>
          <ac:inkMkLst>
            <pc:docMk/>
            <pc:sldMk cId="256394056" sldId="256"/>
            <ac:inkMk id="12" creationId="{FB39764E-4103-34ED-1B8D-9AD52C600559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13" creationId="{17A651A9-D326-CB98-28EC-9203D9971AE4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14" creationId="{4A961F2F-E91C-A98A-2260-769C3BC151B7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15" creationId="{B5B96EC2-7806-62B4-B3CE-F46B2A1944A4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16" creationId="{58329C49-A314-D7E0-A9EF-2CFE109CDBE1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17" creationId="{95259138-8F68-C5E1-87C7-6E42E5B8DD33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18" creationId="{B157B889-B892-8D80-654A-A16A8BFF7CBF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19" creationId="{7E103BAD-BAD2-9FDD-DE9A-151929F2BD24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20" creationId="{526ED10F-603C-5CE6-CF65-C10088489E6E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21" creationId="{6BFD259E-B852-6E07-E1A3-45E49A89CAAA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22" creationId="{5AAC9CB7-34DE-A63B-D33A-209AF3130DC6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23" creationId="{F181FFB8-9471-7CBA-6679-52FFB79D258C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24" creationId="{0F2BA787-FD60-6FA1-1C95-2D1433715652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25" creationId="{AA3D5967-8CA8-A7BA-3C01-48C82B76D55B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26" creationId="{CF07EE21-2EBB-4D87-CE9F-C8712743DFDF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27" creationId="{B93C0886-90EA-17CF-A1E9-208D943F12B5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28" creationId="{8943CF17-321C-65B8-AEF1-C7FE3D6881EC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29" creationId="{023EADD9-01F6-06DB-BD76-885CE710120C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30" creationId="{5FAEA615-FCF0-B210-388C-38187B319291}"/>
          </ac:inkMkLst>
        </pc:inkChg>
        <pc:inkChg chg="add del">
          <ac:chgData name="Kearney, Sean" userId="f04c4e22-b807-4975-859b-0038045084d0" providerId="ADAL" clId="{F9572903-A6F3-5541-B101-7595472BD43B}" dt="2024-10-18T22:11:00.094" v="27"/>
          <ac:inkMkLst>
            <pc:docMk/>
            <pc:sldMk cId="256394056" sldId="256"/>
            <ac:inkMk id="31" creationId="{53364DD6-932D-F51D-2B03-F42ED44B589F}"/>
          </ac:inkMkLst>
        </pc:inkChg>
        <pc:inkChg chg="add del reco">
          <ac:chgData name="Kearney, Sean" userId="f04c4e22-b807-4975-859b-0038045084d0" providerId="ADAL" clId="{F9572903-A6F3-5541-B101-7595472BD43B}" dt="2024-10-18T22:11:02.938" v="28"/>
          <ac:inkMkLst>
            <pc:docMk/>
            <pc:sldMk cId="256394056" sldId="256"/>
            <ac:inkMk id="32" creationId="{E2DBE78D-8F88-B919-74F5-E5A3351268DA}"/>
          </ac:inkMkLst>
        </pc:inkChg>
        <pc:inkChg chg="add del">
          <ac:chgData name="Kearney, Sean" userId="f04c4e22-b807-4975-859b-0038045084d0" providerId="ADAL" clId="{F9572903-A6F3-5541-B101-7595472BD43B}" dt="2024-10-18T22:11:14.119" v="36"/>
          <ac:inkMkLst>
            <pc:docMk/>
            <pc:sldMk cId="256394056" sldId="256"/>
            <ac:inkMk id="33" creationId="{CBED0D41-3FA3-C7FB-2586-873696892867}"/>
          </ac:inkMkLst>
        </pc:inkChg>
        <pc:inkChg chg="add del">
          <ac:chgData name="Kearney, Sean" userId="f04c4e22-b807-4975-859b-0038045084d0" providerId="ADAL" clId="{F9572903-A6F3-5541-B101-7595472BD43B}" dt="2024-10-18T22:11:14.119" v="36"/>
          <ac:inkMkLst>
            <pc:docMk/>
            <pc:sldMk cId="256394056" sldId="256"/>
            <ac:inkMk id="34" creationId="{F3B87BF7-5165-4E20-F108-D3D93F4F8776}"/>
          </ac:inkMkLst>
        </pc:inkChg>
        <pc:inkChg chg="add del">
          <ac:chgData name="Kearney, Sean" userId="f04c4e22-b807-4975-859b-0038045084d0" providerId="ADAL" clId="{F9572903-A6F3-5541-B101-7595472BD43B}" dt="2024-10-18T22:11:14.119" v="36"/>
          <ac:inkMkLst>
            <pc:docMk/>
            <pc:sldMk cId="256394056" sldId="256"/>
            <ac:inkMk id="35" creationId="{A6398AB9-7ADF-5CBC-4FB1-B103755336A5}"/>
          </ac:inkMkLst>
        </pc:inkChg>
        <pc:inkChg chg="add del">
          <ac:chgData name="Kearney, Sean" userId="f04c4e22-b807-4975-859b-0038045084d0" providerId="ADAL" clId="{F9572903-A6F3-5541-B101-7595472BD43B}" dt="2024-10-18T22:11:14.119" v="36"/>
          <ac:inkMkLst>
            <pc:docMk/>
            <pc:sldMk cId="256394056" sldId="256"/>
            <ac:inkMk id="36" creationId="{62C4F796-8CB3-1BF0-3FE4-B9892E45FF6E}"/>
          </ac:inkMkLst>
        </pc:inkChg>
        <pc:inkChg chg="add del">
          <ac:chgData name="Kearney, Sean" userId="f04c4e22-b807-4975-859b-0038045084d0" providerId="ADAL" clId="{F9572903-A6F3-5541-B101-7595472BD43B}" dt="2024-10-18T22:11:14.119" v="36"/>
          <ac:inkMkLst>
            <pc:docMk/>
            <pc:sldMk cId="256394056" sldId="256"/>
            <ac:inkMk id="37" creationId="{F1A2E361-076B-424B-95B3-39BC98F6218E}"/>
          </ac:inkMkLst>
        </pc:inkChg>
        <pc:inkChg chg="add del">
          <ac:chgData name="Kearney, Sean" userId="f04c4e22-b807-4975-859b-0038045084d0" providerId="ADAL" clId="{F9572903-A6F3-5541-B101-7595472BD43B}" dt="2024-10-18T22:11:14.119" v="36"/>
          <ac:inkMkLst>
            <pc:docMk/>
            <pc:sldMk cId="256394056" sldId="256"/>
            <ac:inkMk id="38" creationId="{6AB258EB-2396-A0AB-9386-C3718DF52CDD}"/>
          </ac:inkMkLst>
        </pc:inkChg>
        <pc:inkChg chg="add del">
          <ac:chgData name="Kearney, Sean" userId="f04c4e22-b807-4975-859b-0038045084d0" providerId="ADAL" clId="{F9572903-A6F3-5541-B101-7595472BD43B}" dt="2024-10-18T22:11:14.119" v="36"/>
          <ac:inkMkLst>
            <pc:docMk/>
            <pc:sldMk cId="256394056" sldId="256"/>
            <ac:inkMk id="39" creationId="{80A3A461-B969-8504-82A1-3FBEE69D722C}"/>
          </ac:inkMkLst>
        </pc:inkChg>
        <pc:inkChg chg="add reco">
          <ac:chgData name="Kearney, Sean" userId="f04c4e22-b807-4975-859b-0038045084d0" providerId="ADAL" clId="{F9572903-A6F3-5541-B101-7595472BD43B}" dt="2024-10-18T22:11:14.119" v="36"/>
          <ac:inkMkLst>
            <pc:docMk/>
            <pc:sldMk cId="256394056" sldId="256"/>
            <ac:inkMk id="40" creationId="{957E1EA0-2C75-1D93-E6FB-77F095AEC51B}"/>
          </ac:inkMkLst>
        </pc:inkChg>
        <pc:inkChg chg="add del">
          <ac:chgData name="Kearney, Sean" userId="f04c4e22-b807-4975-859b-0038045084d0" providerId="ADAL" clId="{F9572903-A6F3-5541-B101-7595472BD43B}" dt="2024-10-18T22:11:28.649" v="40"/>
          <ac:inkMkLst>
            <pc:docMk/>
            <pc:sldMk cId="256394056" sldId="256"/>
            <ac:inkMk id="41" creationId="{CB762EF8-660A-D10C-1669-F6A85F29E36F}"/>
          </ac:inkMkLst>
        </pc:inkChg>
        <pc:inkChg chg="add del">
          <ac:chgData name="Kearney, Sean" userId="f04c4e22-b807-4975-859b-0038045084d0" providerId="ADAL" clId="{F9572903-A6F3-5541-B101-7595472BD43B}" dt="2024-10-18T22:11:28.647" v="39"/>
          <ac:inkMkLst>
            <pc:docMk/>
            <pc:sldMk cId="256394056" sldId="256"/>
            <ac:inkMk id="42" creationId="{9446BB2B-D855-2A69-982E-FBCF18E3AB5B}"/>
          </ac:inkMkLst>
        </pc:inkChg>
        <pc:inkChg chg="add del">
          <ac:chgData name="Kearney, Sean" userId="f04c4e22-b807-4975-859b-0038045084d0" providerId="ADAL" clId="{F9572903-A6F3-5541-B101-7595472BD43B}" dt="2024-10-18T22:11:51.983" v="43"/>
          <ac:inkMkLst>
            <pc:docMk/>
            <pc:sldMk cId="256394056" sldId="256"/>
            <ac:inkMk id="43" creationId="{972D2913-BAE0-4BA2-3667-BD68D95C8DAB}"/>
          </ac:inkMkLst>
        </pc:inkChg>
        <pc:inkChg chg="add del">
          <ac:chgData name="Kearney, Sean" userId="f04c4e22-b807-4975-859b-0038045084d0" providerId="ADAL" clId="{F9572903-A6F3-5541-B101-7595472BD43B}" dt="2024-10-18T22:11:51.983" v="43"/>
          <ac:inkMkLst>
            <pc:docMk/>
            <pc:sldMk cId="256394056" sldId="256"/>
            <ac:inkMk id="44" creationId="{30A3D76F-581E-454D-8018-F69F89D207D7}"/>
          </ac:inkMkLst>
        </pc:inkChg>
        <pc:inkChg chg="add reco">
          <ac:chgData name="Kearney, Sean" userId="f04c4e22-b807-4975-859b-0038045084d0" providerId="ADAL" clId="{F9572903-A6F3-5541-B101-7595472BD43B}" dt="2024-10-18T22:11:51.983" v="43"/>
          <ac:inkMkLst>
            <pc:docMk/>
            <pc:sldMk cId="256394056" sldId="256"/>
            <ac:inkMk id="45" creationId="{19FAE4D0-E7D8-2C10-6B41-708C86F7A24C}"/>
          </ac:inkMkLst>
        </pc:inkChg>
        <pc:inkChg chg="add del">
          <ac:chgData name="Kearney, Sean" userId="f04c4e22-b807-4975-859b-0038045084d0" providerId="ADAL" clId="{F9572903-A6F3-5541-B101-7595472BD43B}" dt="2024-10-18T22:11:55.317" v="46"/>
          <ac:inkMkLst>
            <pc:docMk/>
            <pc:sldMk cId="256394056" sldId="256"/>
            <ac:inkMk id="46" creationId="{D79F7F21-D2AC-12FE-734C-3893961E2488}"/>
          </ac:inkMkLst>
        </pc:inkChg>
        <pc:inkChg chg="add del">
          <ac:chgData name="Kearney, Sean" userId="f04c4e22-b807-4975-859b-0038045084d0" providerId="ADAL" clId="{F9572903-A6F3-5541-B101-7595472BD43B}" dt="2024-10-18T22:11:55.317" v="46"/>
          <ac:inkMkLst>
            <pc:docMk/>
            <pc:sldMk cId="256394056" sldId="256"/>
            <ac:inkMk id="47" creationId="{A6000395-42C0-1A4C-16CF-A29984EC1959}"/>
          </ac:inkMkLst>
        </pc:inkChg>
        <pc:inkChg chg="add reco">
          <ac:chgData name="Kearney, Sean" userId="f04c4e22-b807-4975-859b-0038045084d0" providerId="ADAL" clId="{F9572903-A6F3-5541-B101-7595472BD43B}" dt="2024-10-18T22:11:55.317" v="46"/>
          <ac:inkMkLst>
            <pc:docMk/>
            <pc:sldMk cId="256394056" sldId="256"/>
            <ac:inkMk id="48" creationId="{585FEF53-EA01-B609-61D4-478D1CA2C454}"/>
          </ac:inkMkLst>
        </pc:inkChg>
        <pc:inkChg chg="add del">
          <ac:chgData name="Kearney, Sean" userId="f04c4e22-b807-4975-859b-0038045084d0" providerId="ADAL" clId="{F9572903-A6F3-5541-B101-7595472BD43B}" dt="2024-10-18T22:12:05.736" v="56"/>
          <ac:inkMkLst>
            <pc:docMk/>
            <pc:sldMk cId="256394056" sldId="256"/>
            <ac:inkMk id="49" creationId="{3986B6FD-357F-B12D-8B67-43F995DD25C7}"/>
          </ac:inkMkLst>
        </pc:inkChg>
        <pc:inkChg chg="add del">
          <ac:chgData name="Kearney, Sean" userId="f04c4e22-b807-4975-859b-0038045084d0" providerId="ADAL" clId="{F9572903-A6F3-5541-B101-7595472BD43B}" dt="2024-10-18T22:12:05.736" v="56"/>
          <ac:inkMkLst>
            <pc:docMk/>
            <pc:sldMk cId="256394056" sldId="256"/>
            <ac:inkMk id="50" creationId="{99C05A17-7067-0260-CCAB-5858397BBEF6}"/>
          </ac:inkMkLst>
        </pc:inkChg>
        <pc:inkChg chg="add del">
          <ac:chgData name="Kearney, Sean" userId="f04c4e22-b807-4975-859b-0038045084d0" providerId="ADAL" clId="{F9572903-A6F3-5541-B101-7595472BD43B}" dt="2024-10-18T22:12:05.736" v="56"/>
          <ac:inkMkLst>
            <pc:docMk/>
            <pc:sldMk cId="256394056" sldId="256"/>
            <ac:inkMk id="51" creationId="{24C70B1B-3A1B-2A5A-2A88-ED4392831F81}"/>
          </ac:inkMkLst>
        </pc:inkChg>
        <pc:inkChg chg="add del">
          <ac:chgData name="Kearney, Sean" userId="f04c4e22-b807-4975-859b-0038045084d0" providerId="ADAL" clId="{F9572903-A6F3-5541-B101-7595472BD43B}" dt="2024-10-18T22:12:05.736" v="56"/>
          <ac:inkMkLst>
            <pc:docMk/>
            <pc:sldMk cId="256394056" sldId="256"/>
            <ac:inkMk id="52" creationId="{7E842BF7-F3BB-75A8-F66C-080122B87043}"/>
          </ac:inkMkLst>
        </pc:inkChg>
        <pc:inkChg chg="add del">
          <ac:chgData name="Kearney, Sean" userId="f04c4e22-b807-4975-859b-0038045084d0" providerId="ADAL" clId="{F9572903-A6F3-5541-B101-7595472BD43B}" dt="2024-10-18T22:12:05.736" v="56"/>
          <ac:inkMkLst>
            <pc:docMk/>
            <pc:sldMk cId="256394056" sldId="256"/>
            <ac:inkMk id="53" creationId="{DA1D66E2-EA4C-A04C-A70F-6722BFD9CFEA}"/>
          </ac:inkMkLst>
        </pc:inkChg>
        <pc:inkChg chg="add del">
          <ac:chgData name="Kearney, Sean" userId="f04c4e22-b807-4975-859b-0038045084d0" providerId="ADAL" clId="{F9572903-A6F3-5541-B101-7595472BD43B}" dt="2024-10-18T22:12:05.736" v="56"/>
          <ac:inkMkLst>
            <pc:docMk/>
            <pc:sldMk cId="256394056" sldId="256"/>
            <ac:inkMk id="54" creationId="{050B5FD3-81AF-1F6B-618B-7545B70BCD69}"/>
          </ac:inkMkLst>
        </pc:inkChg>
        <pc:inkChg chg="add del">
          <ac:chgData name="Kearney, Sean" userId="f04c4e22-b807-4975-859b-0038045084d0" providerId="ADAL" clId="{F9572903-A6F3-5541-B101-7595472BD43B}" dt="2024-10-18T22:12:05.736" v="56"/>
          <ac:inkMkLst>
            <pc:docMk/>
            <pc:sldMk cId="256394056" sldId="256"/>
            <ac:inkMk id="55" creationId="{DB55BCA0-F987-1F53-9D4E-436233F9AF73}"/>
          </ac:inkMkLst>
        </pc:inkChg>
        <pc:inkChg chg="add del">
          <ac:chgData name="Kearney, Sean" userId="f04c4e22-b807-4975-859b-0038045084d0" providerId="ADAL" clId="{F9572903-A6F3-5541-B101-7595472BD43B}" dt="2024-10-18T22:12:05.736" v="56"/>
          <ac:inkMkLst>
            <pc:docMk/>
            <pc:sldMk cId="256394056" sldId="256"/>
            <ac:inkMk id="56" creationId="{E4982986-4C6E-F73F-1DD4-6DB91D78EFDB}"/>
          </ac:inkMkLst>
        </pc:inkChg>
        <pc:inkChg chg="add del">
          <ac:chgData name="Kearney, Sean" userId="f04c4e22-b807-4975-859b-0038045084d0" providerId="ADAL" clId="{F9572903-A6F3-5541-B101-7595472BD43B}" dt="2024-10-18T22:12:05.736" v="56"/>
          <ac:inkMkLst>
            <pc:docMk/>
            <pc:sldMk cId="256394056" sldId="256"/>
            <ac:inkMk id="57" creationId="{9FB95335-EB30-21A7-2D2B-F99CDBEF0A37}"/>
          </ac:inkMkLst>
        </pc:inkChg>
        <pc:inkChg chg="add reco">
          <ac:chgData name="Kearney, Sean" userId="f04c4e22-b807-4975-859b-0038045084d0" providerId="ADAL" clId="{F9572903-A6F3-5541-B101-7595472BD43B}" dt="2024-10-18T22:12:05.736" v="56"/>
          <ac:inkMkLst>
            <pc:docMk/>
            <pc:sldMk cId="256394056" sldId="256"/>
            <ac:inkMk id="58" creationId="{DBEBB728-8357-726E-F386-3B13B1020771}"/>
          </ac:inkMkLst>
        </pc:inkChg>
        <pc:inkChg chg="add del">
          <ac:chgData name="Kearney, Sean" userId="f04c4e22-b807-4975-859b-0038045084d0" providerId="ADAL" clId="{F9572903-A6F3-5541-B101-7595472BD43B}" dt="2024-10-18T22:12:08.846" v="61"/>
          <ac:inkMkLst>
            <pc:docMk/>
            <pc:sldMk cId="256394056" sldId="256"/>
            <ac:inkMk id="59" creationId="{C0112D32-DAB8-103C-3EF0-2FC6985C7B2B}"/>
          </ac:inkMkLst>
        </pc:inkChg>
        <pc:inkChg chg="add del">
          <ac:chgData name="Kearney, Sean" userId="f04c4e22-b807-4975-859b-0038045084d0" providerId="ADAL" clId="{F9572903-A6F3-5541-B101-7595472BD43B}" dt="2024-10-18T22:12:08.846" v="61"/>
          <ac:inkMkLst>
            <pc:docMk/>
            <pc:sldMk cId="256394056" sldId="256"/>
            <ac:inkMk id="60" creationId="{9EC3415A-7CCA-A2FF-49FE-C82BE0100071}"/>
          </ac:inkMkLst>
        </pc:inkChg>
        <pc:inkChg chg="add del">
          <ac:chgData name="Kearney, Sean" userId="f04c4e22-b807-4975-859b-0038045084d0" providerId="ADAL" clId="{F9572903-A6F3-5541-B101-7595472BD43B}" dt="2024-10-18T22:12:08.846" v="61"/>
          <ac:inkMkLst>
            <pc:docMk/>
            <pc:sldMk cId="256394056" sldId="256"/>
            <ac:inkMk id="61" creationId="{58B46B39-4B9C-7E91-79AC-BCB477DED137}"/>
          </ac:inkMkLst>
        </pc:inkChg>
        <pc:inkChg chg="add del">
          <ac:chgData name="Kearney, Sean" userId="f04c4e22-b807-4975-859b-0038045084d0" providerId="ADAL" clId="{F9572903-A6F3-5541-B101-7595472BD43B}" dt="2024-10-18T22:12:08.846" v="61"/>
          <ac:inkMkLst>
            <pc:docMk/>
            <pc:sldMk cId="256394056" sldId="256"/>
            <ac:inkMk id="62" creationId="{184A8F9F-3763-BE95-2F2B-E36FE999C27D}"/>
          </ac:inkMkLst>
        </pc:inkChg>
        <pc:inkChg chg="add reco">
          <ac:chgData name="Kearney, Sean" userId="f04c4e22-b807-4975-859b-0038045084d0" providerId="ADAL" clId="{F9572903-A6F3-5541-B101-7595472BD43B}" dt="2024-10-18T22:12:08.846" v="61"/>
          <ac:inkMkLst>
            <pc:docMk/>
            <pc:sldMk cId="256394056" sldId="256"/>
            <ac:inkMk id="63" creationId="{0CC0608B-5FA4-1D0B-27D3-19C691AB8F61}"/>
          </ac:inkMkLst>
        </pc:inkChg>
        <pc:inkChg chg="add del">
          <ac:chgData name="Kearney, Sean" userId="f04c4e22-b807-4975-859b-0038045084d0" providerId="ADAL" clId="{F9572903-A6F3-5541-B101-7595472BD43B}" dt="2024-10-18T22:12:12.834" v="65"/>
          <ac:inkMkLst>
            <pc:docMk/>
            <pc:sldMk cId="256394056" sldId="256"/>
            <ac:inkMk id="64" creationId="{0A4C8DA0-86A5-5B3B-3351-14D346902C39}"/>
          </ac:inkMkLst>
        </pc:inkChg>
        <pc:inkChg chg="add del">
          <ac:chgData name="Kearney, Sean" userId="f04c4e22-b807-4975-859b-0038045084d0" providerId="ADAL" clId="{F9572903-A6F3-5541-B101-7595472BD43B}" dt="2024-10-18T22:12:12.834" v="65"/>
          <ac:inkMkLst>
            <pc:docMk/>
            <pc:sldMk cId="256394056" sldId="256"/>
            <ac:inkMk id="65" creationId="{BC6F7931-30B7-8EC2-5139-BD42543F641B}"/>
          </ac:inkMkLst>
        </pc:inkChg>
        <pc:inkChg chg="add del">
          <ac:chgData name="Kearney, Sean" userId="f04c4e22-b807-4975-859b-0038045084d0" providerId="ADAL" clId="{F9572903-A6F3-5541-B101-7595472BD43B}" dt="2024-10-18T22:12:12.834" v="65"/>
          <ac:inkMkLst>
            <pc:docMk/>
            <pc:sldMk cId="256394056" sldId="256"/>
            <ac:inkMk id="66" creationId="{AB58C160-675E-C965-0786-0009ED9B9103}"/>
          </ac:inkMkLst>
        </pc:inkChg>
        <pc:inkChg chg="add reco">
          <ac:chgData name="Kearney, Sean" userId="f04c4e22-b807-4975-859b-0038045084d0" providerId="ADAL" clId="{F9572903-A6F3-5541-B101-7595472BD43B}" dt="2024-10-18T22:12:12.834" v="65"/>
          <ac:inkMkLst>
            <pc:docMk/>
            <pc:sldMk cId="256394056" sldId="256"/>
            <ac:inkMk id="67" creationId="{F9132A85-F70C-232F-0DC6-9F3F5B5AE2BD}"/>
          </ac:inkMkLst>
        </pc:inkChg>
        <pc:inkChg chg="add del">
          <ac:chgData name="Kearney, Sean" userId="f04c4e22-b807-4975-859b-0038045084d0" providerId="ADAL" clId="{F9572903-A6F3-5541-B101-7595472BD43B}" dt="2024-10-18T22:12:17.081" v="69"/>
          <ac:inkMkLst>
            <pc:docMk/>
            <pc:sldMk cId="256394056" sldId="256"/>
            <ac:inkMk id="68" creationId="{354D9065-69E9-04F3-F8B3-FFEE8C95EF5A}"/>
          </ac:inkMkLst>
        </pc:inkChg>
        <pc:inkChg chg="add del">
          <ac:chgData name="Kearney, Sean" userId="f04c4e22-b807-4975-859b-0038045084d0" providerId="ADAL" clId="{F9572903-A6F3-5541-B101-7595472BD43B}" dt="2024-10-18T22:12:17.081" v="69"/>
          <ac:inkMkLst>
            <pc:docMk/>
            <pc:sldMk cId="256394056" sldId="256"/>
            <ac:inkMk id="69" creationId="{D97F4998-6A96-09E1-0683-CEFD64E1C4AC}"/>
          </ac:inkMkLst>
        </pc:inkChg>
        <pc:inkChg chg="add del">
          <ac:chgData name="Kearney, Sean" userId="f04c4e22-b807-4975-859b-0038045084d0" providerId="ADAL" clId="{F9572903-A6F3-5541-B101-7595472BD43B}" dt="2024-10-18T22:12:18.486" v="71"/>
          <ac:inkMkLst>
            <pc:docMk/>
            <pc:sldMk cId="256394056" sldId="256"/>
            <ac:inkMk id="70" creationId="{A8A11DEA-09DE-8790-5D8F-FBDC4A6AD92F}"/>
          </ac:inkMkLst>
        </pc:inkChg>
        <pc:inkChg chg="add reco">
          <ac:chgData name="Kearney, Sean" userId="f04c4e22-b807-4975-859b-0038045084d0" providerId="ADAL" clId="{F9572903-A6F3-5541-B101-7595472BD43B}" dt="2024-10-18T22:12:17.081" v="69"/>
          <ac:inkMkLst>
            <pc:docMk/>
            <pc:sldMk cId="256394056" sldId="256"/>
            <ac:inkMk id="71" creationId="{1D1A2CA0-477D-A108-0099-7DC270C5851A}"/>
          </ac:inkMkLst>
        </pc:inkChg>
        <pc:inkChg chg="add del">
          <ac:chgData name="Kearney, Sean" userId="f04c4e22-b807-4975-859b-0038045084d0" providerId="ADAL" clId="{F9572903-A6F3-5541-B101-7595472BD43B}" dt="2024-10-18T22:12:18.486" v="71"/>
          <ac:inkMkLst>
            <pc:docMk/>
            <pc:sldMk cId="256394056" sldId="256"/>
            <ac:inkMk id="72" creationId="{14AF635D-3631-D913-35B7-83F05DAB1F25}"/>
          </ac:inkMkLst>
        </pc:inkChg>
        <pc:inkChg chg="add reco">
          <ac:chgData name="Kearney, Sean" userId="f04c4e22-b807-4975-859b-0038045084d0" providerId="ADAL" clId="{F9572903-A6F3-5541-B101-7595472BD43B}" dt="2024-10-18T22:12:18.486" v="71"/>
          <ac:inkMkLst>
            <pc:docMk/>
            <pc:sldMk cId="256394056" sldId="256"/>
            <ac:inkMk id="73" creationId="{DD8DB659-53DF-FC52-5B2E-53CECDCCF0CD}"/>
          </ac:inkMkLst>
        </pc:inkChg>
        <pc:inkChg chg="add del">
          <ac:chgData name="Kearney, Sean" userId="f04c4e22-b807-4975-859b-0038045084d0" providerId="ADAL" clId="{F9572903-A6F3-5541-B101-7595472BD43B}" dt="2024-10-18T22:12:22.644" v="79"/>
          <ac:inkMkLst>
            <pc:docMk/>
            <pc:sldMk cId="256394056" sldId="256"/>
            <ac:inkMk id="74" creationId="{7723DB88-8C42-7194-0FF6-743730C95D71}"/>
          </ac:inkMkLst>
        </pc:inkChg>
        <pc:inkChg chg="add del">
          <ac:chgData name="Kearney, Sean" userId="f04c4e22-b807-4975-859b-0038045084d0" providerId="ADAL" clId="{F9572903-A6F3-5541-B101-7595472BD43B}" dt="2024-10-18T22:12:22.644" v="79"/>
          <ac:inkMkLst>
            <pc:docMk/>
            <pc:sldMk cId="256394056" sldId="256"/>
            <ac:inkMk id="75" creationId="{DB29A8BA-84CE-9C55-DD03-6582F073B9D8}"/>
          </ac:inkMkLst>
        </pc:inkChg>
        <pc:inkChg chg="add del">
          <ac:chgData name="Kearney, Sean" userId="f04c4e22-b807-4975-859b-0038045084d0" providerId="ADAL" clId="{F9572903-A6F3-5541-B101-7595472BD43B}" dt="2024-10-18T22:12:22.644" v="79"/>
          <ac:inkMkLst>
            <pc:docMk/>
            <pc:sldMk cId="256394056" sldId="256"/>
            <ac:inkMk id="76" creationId="{81D7300A-D050-65EF-77F6-D583F66DEA20}"/>
          </ac:inkMkLst>
        </pc:inkChg>
        <pc:inkChg chg="add del">
          <ac:chgData name="Kearney, Sean" userId="f04c4e22-b807-4975-859b-0038045084d0" providerId="ADAL" clId="{F9572903-A6F3-5541-B101-7595472BD43B}" dt="2024-10-18T22:12:22.644" v="79"/>
          <ac:inkMkLst>
            <pc:docMk/>
            <pc:sldMk cId="256394056" sldId="256"/>
            <ac:inkMk id="77" creationId="{2DEA66F5-498D-5936-689F-D5FEA825F07E}"/>
          </ac:inkMkLst>
        </pc:inkChg>
        <pc:inkChg chg="add del">
          <ac:chgData name="Kearney, Sean" userId="f04c4e22-b807-4975-859b-0038045084d0" providerId="ADAL" clId="{F9572903-A6F3-5541-B101-7595472BD43B}" dt="2024-10-18T22:12:22.644" v="79"/>
          <ac:inkMkLst>
            <pc:docMk/>
            <pc:sldMk cId="256394056" sldId="256"/>
            <ac:inkMk id="78" creationId="{7E15E641-B62A-17A8-D392-4A70BC6F6F92}"/>
          </ac:inkMkLst>
        </pc:inkChg>
        <pc:inkChg chg="add del">
          <ac:chgData name="Kearney, Sean" userId="f04c4e22-b807-4975-859b-0038045084d0" providerId="ADAL" clId="{F9572903-A6F3-5541-B101-7595472BD43B}" dt="2024-10-18T22:12:22.644" v="79"/>
          <ac:inkMkLst>
            <pc:docMk/>
            <pc:sldMk cId="256394056" sldId="256"/>
            <ac:inkMk id="79" creationId="{3305FA16-DBB3-07CF-212E-AA416EF82EEE}"/>
          </ac:inkMkLst>
        </pc:inkChg>
        <pc:inkChg chg="add del">
          <ac:chgData name="Kearney, Sean" userId="f04c4e22-b807-4975-859b-0038045084d0" providerId="ADAL" clId="{F9572903-A6F3-5541-B101-7595472BD43B}" dt="2024-10-18T22:12:22.644" v="79"/>
          <ac:inkMkLst>
            <pc:docMk/>
            <pc:sldMk cId="256394056" sldId="256"/>
            <ac:inkMk id="80" creationId="{7EB5184D-BFBD-EB94-20FD-ACE675A1982D}"/>
          </ac:inkMkLst>
        </pc:inkChg>
        <pc:inkChg chg="add reco">
          <ac:chgData name="Kearney, Sean" userId="f04c4e22-b807-4975-859b-0038045084d0" providerId="ADAL" clId="{F9572903-A6F3-5541-B101-7595472BD43B}" dt="2024-10-18T22:12:22.644" v="79"/>
          <ac:inkMkLst>
            <pc:docMk/>
            <pc:sldMk cId="256394056" sldId="256"/>
            <ac:inkMk id="81" creationId="{E678A350-C6CD-E02D-0C99-ECF6815236EE}"/>
          </ac:inkMkLst>
        </pc:inkChg>
        <pc:inkChg chg="add del">
          <ac:chgData name="Kearney, Sean" userId="f04c4e22-b807-4975-859b-0038045084d0" providerId="ADAL" clId="{F9572903-A6F3-5541-B101-7595472BD43B}" dt="2024-10-18T22:12:27.040" v="82"/>
          <ac:inkMkLst>
            <pc:docMk/>
            <pc:sldMk cId="256394056" sldId="256"/>
            <ac:inkMk id="82" creationId="{4F461FEA-0CCC-3B04-010D-A4539711AEDA}"/>
          </ac:inkMkLst>
        </pc:inkChg>
        <pc:inkChg chg="add del">
          <ac:chgData name="Kearney, Sean" userId="f04c4e22-b807-4975-859b-0038045084d0" providerId="ADAL" clId="{F9572903-A6F3-5541-B101-7595472BD43B}" dt="2024-10-18T22:12:27.040" v="82"/>
          <ac:inkMkLst>
            <pc:docMk/>
            <pc:sldMk cId="256394056" sldId="256"/>
            <ac:inkMk id="83" creationId="{D0D62961-6CE5-9AF7-EF4F-336DA0F307B2}"/>
          </ac:inkMkLst>
        </pc:inkChg>
        <pc:inkChg chg="add reco">
          <ac:chgData name="Kearney, Sean" userId="f04c4e22-b807-4975-859b-0038045084d0" providerId="ADAL" clId="{F9572903-A6F3-5541-B101-7595472BD43B}" dt="2024-10-18T22:12:27.040" v="82"/>
          <ac:inkMkLst>
            <pc:docMk/>
            <pc:sldMk cId="256394056" sldId="256"/>
            <ac:inkMk id="84" creationId="{0CABD677-7FB5-BF97-0B31-C3FE92F01C30}"/>
          </ac:inkMkLst>
        </pc:inkChg>
        <pc:inkChg chg="add">
          <ac:chgData name="Kearney, Sean" userId="f04c4e22-b807-4975-859b-0038045084d0" providerId="ADAL" clId="{F9572903-A6F3-5541-B101-7595472BD43B}" dt="2024-10-18T22:12:40.600" v="83"/>
          <ac:inkMkLst>
            <pc:docMk/>
            <pc:sldMk cId="256394056" sldId="256"/>
            <ac:inkMk id="85" creationId="{1CE3E5BE-0DCD-A423-DF14-A51E001256AD}"/>
          </ac:inkMkLst>
        </pc:inkChg>
        <pc:inkChg chg="add del">
          <ac:chgData name="Kearney, Sean" userId="f04c4e22-b807-4975-859b-0038045084d0" providerId="ADAL" clId="{F9572903-A6F3-5541-B101-7595472BD43B}" dt="2024-10-18T22:12:48.502" v="90"/>
          <ac:inkMkLst>
            <pc:docMk/>
            <pc:sldMk cId="256394056" sldId="256"/>
            <ac:inkMk id="86" creationId="{95E419E8-1835-01FE-CAA3-1B005CE96291}"/>
          </ac:inkMkLst>
        </pc:inkChg>
        <pc:inkChg chg="add del">
          <ac:chgData name="Kearney, Sean" userId="f04c4e22-b807-4975-859b-0038045084d0" providerId="ADAL" clId="{F9572903-A6F3-5541-B101-7595472BD43B}" dt="2024-10-18T22:12:48.502" v="90"/>
          <ac:inkMkLst>
            <pc:docMk/>
            <pc:sldMk cId="256394056" sldId="256"/>
            <ac:inkMk id="87" creationId="{002B641E-6268-5E6B-1C72-E7E34888D8AC}"/>
          </ac:inkMkLst>
        </pc:inkChg>
        <pc:inkChg chg="add del">
          <ac:chgData name="Kearney, Sean" userId="f04c4e22-b807-4975-859b-0038045084d0" providerId="ADAL" clId="{F9572903-A6F3-5541-B101-7595472BD43B}" dt="2024-10-18T22:12:48.502" v="90"/>
          <ac:inkMkLst>
            <pc:docMk/>
            <pc:sldMk cId="256394056" sldId="256"/>
            <ac:inkMk id="88" creationId="{90A2C03C-8A0F-085F-3711-68A97FD8408E}"/>
          </ac:inkMkLst>
        </pc:inkChg>
        <pc:inkChg chg="add del">
          <ac:chgData name="Kearney, Sean" userId="f04c4e22-b807-4975-859b-0038045084d0" providerId="ADAL" clId="{F9572903-A6F3-5541-B101-7595472BD43B}" dt="2024-10-18T22:12:48.502" v="90"/>
          <ac:inkMkLst>
            <pc:docMk/>
            <pc:sldMk cId="256394056" sldId="256"/>
            <ac:inkMk id="89" creationId="{48E394AE-C980-8D15-91ED-1C56B7D1C4A9}"/>
          </ac:inkMkLst>
        </pc:inkChg>
        <pc:inkChg chg="add del">
          <ac:chgData name="Kearney, Sean" userId="f04c4e22-b807-4975-859b-0038045084d0" providerId="ADAL" clId="{F9572903-A6F3-5541-B101-7595472BD43B}" dt="2024-10-18T22:12:48.502" v="90"/>
          <ac:inkMkLst>
            <pc:docMk/>
            <pc:sldMk cId="256394056" sldId="256"/>
            <ac:inkMk id="90" creationId="{8CD8144D-C6DA-42EE-EDAC-119168EFFDCF}"/>
          </ac:inkMkLst>
        </pc:inkChg>
        <pc:inkChg chg="add del">
          <ac:chgData name="Kearney, Sean" userId="f04c4e22-b807-4975-859b-0038045084d0" providerId="ADAL" clId="{F9572903-A6F3-5541-B101-7595472BD43B}" dt="2024-10-18T22:12:48.502" v="90"/>
          <ac:inkMkLst>
            <pc:docMk/>
            <pc:sldMk cId="256394056" sldId="256"/>
            <ac:inkMk id="91" creationId="{D38294F9-EDAC-1E1D-212B-6F5BC9E0B98D}"/>
          </ac:inkMkLst>
        </pc:inkChg>
        <pc:inkChg chg="add reco">
          <ac:chgData name="Kearney, Sean" userId="f04c4e22-b807-4975-859b-0038045084d0" providerId="ADAL" clId="{F9572903-A6F3-5541-B101-7595472BD43B}" dt="2024-10-18T22:12:48.502" v="90"/>
          <ac:inkMkLst>
            <pc:docMk/>
            <pc:sldMk cId="256394056" sldId="256"/>
            <ac:inkMk id="92" creationId="{52B63FEC-0148-3D95-D16A-B54E9FE65FF6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93" creationId="{F05C3161-35E1-9BA9-E1CA-BCF2FFF52653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94" creationId="{B7E55155-2DA6-DA57-1F16-9177BDDEC22D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95" creationId="{884CCCC3-427C-FB10-9EC7-BFBCB0A93F21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96" creationId="{BC9BC67D-7C44-82E4-831F-BFC972C835A1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97" creationId="{3CC83682-F538-201A-2810-AE384974E08C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98" creationId="{E96DAEB5-CBFA-140B-AB2D-79AE545FA262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99" creationId="{CEF4517E-CC05-DD13-A2E0-A74A4CDF0443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00" creationId="{5FB8B292-F1E0-2981-E41C-522534E35838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01" creationId="{E2A17BCD-BC08-9A72-C495-3E3946D181A6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02" creationId="{E616C7FB-E6A8-2A5F-5D6E-D26AE338A1EB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03" creationId="{7F9F520E-1F8D-9C01-090D-316E8426D783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04" creationId="{73BC339B-002C-ADC1-DBCF-27302F7F0302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05" creationId="{E4214EEF-5F78-01F2-AE02-805AAF62E8F8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06" creationId="{464CD81F-2CEE-8FB6-8824-CE1802796CAA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07" creationId="{284BD975-BEA8-B9E9-1E3A-59C7A771FD7B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08" creationId="{FA7472CE-4121-57BA-EEDB-1C6534BA657F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09" creationId="{63463B20-9233-7BBD-F7EF-35F79409863C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10" creationId="{EE9351C1-A9BA-CE0E-B152-E44E8C59062A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11" creationId="{50A518E2-CD7F-4E1F-2163-21722E2CB0B1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12" creationId="{15D9F2A6-090C-6753-32F1-2A2C74AF220F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13" creationId="{6AEB1111-78CE-367F-C438-273C98EA4FA4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14" creationId="{270B2C28-D987-6D24-BD67-D547000A77E8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15" creationId="{4376E8CC-AF6B-E747-4A2A-64A215507EEA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16" creationId="{9E9727B8-C3F2-4916-27BF-05C09E35269E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17" creationId="{620A6AFD-ABDD-8589-6085-995B5BD9E87C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18" creationId="{A9725D3D-90FB-27EA-4F85-2603FCAC7A02}"/>
          </ac:inkMkLst>
        </pc:inkChg>
        <pc:inkChg chg="add del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19" creationId="{BA5F2611-4BF3-D703-BF51-750B6C6773E3}"/>
          </ac:inkMkLst>
        </pc:inkChg>
        <pc:inkChg chg="add reco">
          <ac:chgData name="Kearney, Sean" userId="f04c4e22-b807-4975-859b-0038045084d0" providerId="ADAL" clId="{F9572903-A6F3-5541-B101-7595472BD43B}" dt="2024-10-18T22:12:59.284" v="118"/>
          <ac:inkMkLst>
            <pc:docMk/>
            <pc:sldMk cId="256394056" sldId="256"/>
            <ac:inkMk id="120" creationId="{C043CEE1-091E-920E-C03B-F14F4AB6C93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22:10:37.6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156 3205 7904,'-11'6'-381,"1"2"0,1 1 361,-1 5 1,0 1 0,-3 0-1,3-1 1,1-3 0,1 3-1,-2 1 1,3 2 992,-1 1 1,0-3-617,3-3 0,1 3 604,-8-3-102,8-5-450,-3 9 1,7-22-47,0 0 0,4-15 185,7-8 0,2-19-215,16-10 0,8-17-107,9-11 0,-21 40 1,0-2-448,1-3 1,0-2 0,4-6 0,1-1 335,3-3 1,1-1-1,4-4 1,3 0-53,7-4 1,0 0-1,-4 2 1,0 1 40,5 0 1,-2 0 0,-6 7 0,-3 3 0,-4 7 0,-1 2 0,-4 5 0,-2 2 286,20-34 1,-13 29-209,-12 13 0,-4 20 1,-4 11 82,-3 8 0,-5 15-286,-7 16 0,-1 9 93,-5 13 0,-4 13 254,-7 10 0,5-3-277,1-2 1,7 2 247,-2-2 1,4 2-44,2-2 1,2-14 670,4-3 1,5-14-520,13-15 0,4-12 109,13-11 1,3-20-446,8-9 1,7-25 0,5-15 1,-27 28 0,1-1-309,2-7 0,0-1 1,-1 4-1,-1 0 184,0-3 0,-1-1 1,2 1-1,1 0-11,0 2 0,1 1 1,-1 1-1,0-1 131,4-1 0,-1 2 0,30-27 294,2 3 1,-12 17-37,-11 11 1,-8 2 152,-3 10-620,-13 8 1,-5 5 159,-11 5 1,-2 3-567,-5-4 32,-3 4 551,6 2-608,-8 0-926,0 0 1359,8 0 0,-4 0-186,7 0 200,-7 0-132,11-8-19,-5 6 149,7-13 67,0 13 1,-7-7-450,-4 3 272,3 4-457,-7-6 484,6 8 1,-16 0 259,-3 0 1,-12 0-29,-6 0 1,-4 0 143,-1 0 1,-9 0 19,-3 0 1,-4 6 176,-2 0 1,1 7-107,-1-1 0,-6 3 118,0 2 0,3 1-330,9-1 0,-2-6 78,7 1 1,7-2-135,5 1 0,13-1-51,-1-4-102,11-5 0,6 7 145,12-8 1,11 0 140,6 0 1,5 0-179,7 0 1,1 0-95,4 0 1,4 0 228,-4 0 1,2 0-69,-2 0 0,2 0 208,-7 0 1,-1 14-82,-5 3 0,-8 6-51,-4 0 0,0 10 61,-6 7 1,-4 8 254,-13-2 1,0 4-110,0 2 1,0-2-84,0-4 0,-5-6-456,-1-11 0,-6-4-149,7-7 1,-3-9-1221,2-3 714,4-4-424,-5-2-195,7 0-603,0-8 1367,0 6 755,0-13 0,7 13 0,3-6 0</inkml:trace>
  <inkml:trace contextRef="#ctx0" brushRef="#br0" timeOffset="1174">3217 283 7872,'0'-10'686,"0"-5"0,6 11-516,0-8 0,-1 6 376,-5-5-71,8-1-264,2-5 0,-1 6 317,-3-1-237,4 8 0,-6-3 114,7 7 1,-7 7-129,2 5 1,-4 3 133,-2 2 1,5 8-142,1 4 1,0-2-169,-6 2 1,0-8-53,0 2 0,2-6-314,4-5 208,-4-4 0,5-18-122,-7-7 0,0-10-165,0-14 1,0-3 48,0-8 0,-2 6 54,-3 0 0,-7 10 294,-11 1 1,2 8 218,-8 10 0,-2 11 103,-9 12 1,-2 19 396,-4 21 0,1 19-154,5 10 1,5 16-304,18-43 1,0 2-1,0 0 1,3 1 42,4 1 1,3 0-1,-1 0 1,2 0-76,5 0 0,2 0 0,1 44 361,4-4 0,4-2-470,7-9 0,6-10-155,0-25 1,8-13-204,-2-16 0,9-7-469,2-10 0,3-16-93,-3-7 0,6-21-955,12-8 1,3-19 930,-26 34 1,-1-1 0,-1-3 0,-2 0 32,1-2 1,-1-1 0,-3 2-1,0 0-105,30-39 0,-12-2 331,-6 8 1,-5 8-255,-7 9 0,-3 10 512,-7 2 0,-3 14 252,-3-3 0,3 12-20,-3 0 0,-3 9 20,3 3 0,-7 5 1728,7-5-1645,-1 7 0,7-10 1293,-1 9 57,0-9 816,1 12-1627,-9-5 0,-1 8-73,-8 5 1,-8 6-35,-3 11 0,-7 6 108,-5 11 1,2 4-28,-8 8 0,8 6-200,-2-1 1,4 11 48,2 1 1,1 0-244,5 6 1,3 4 200,8 1 1,8-3 14,3-2 0,7-13 145,5-11 0,6-10-180,11-18 1,0-12-117,12-22 0,-10-18-427,10-23 0,-9-9-2,3-14 0,-14-6 266,3-11 0,-18 3-16,0-3 0,-11 10-240,0 1 0,-14 6 14,-9-6 0,-8 18-112,-10 5 1,1 22-168,-1 18 0,-1 3-393,-5 9 1,5 2 58,-4 10 1,9 10 196,2 7 0,2 0-543,-2-6 1,4 0 165,8 1 0,0-1 42,-1 0 0,7-5-363,-1-1 108,9-7 1144,-5 11 0,8-13 0,0 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22:12:16.1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69 8002,'-9'-17'781,"3"0"-21,-4 7 0,6 0 3377,-7 5-2158,-1 3-789,-5-6 1,0 8-435,-1 0-403,9 0 0,-7 0-1280,5 0 1,1 6-1287,-1 0 530,7-1 0,-6 1 673,5 0 1010,3 0 0,-6 1 0,8 3 0</inkml:trace>
  <inkml:trace contextRef="#ctx0" brushRef="#br0" timeOffset="1793">451 657 7830,'9'0'859,"-1"0"-510,0 0 0,-5 0 98,9 0-157,-8 0 1,5 0 121,-3 0-206,-4 0 0,8 0 22,-5 0 128,-3 0-79,6 0 154,0 0-166,-6 0 1,7 0 87,-3 0-115,-4 0 0,6 2 96,-8 4 17,7-4-27,-5 6-330,6-8 1,-10 5-50,-4 1 1,2 2 138,-7-2 1,-1-5-155,-5 5 0,0-2 1,-1 0 49,1 2 1,0 1-40,0-1 0,-6-4 304,0 4-221,-1 3 0,7-7 1,0 6 232,0 0-129,-1-6 1,1 11-46,0-7 1,5 5 37,1-5-35,7 0 83,-12 2 36,14-7 0,-5 9-84,7-4 1,7-4 1,5 4 1,3-5 12,3-1 0,5 0-11,0 0 1,6 0 67,-6 0 1,6-5 0,-5-3-63,3-2 1,-4 5-20,6-7-4,0 1 1,0-7-104,0 1 1,-2 0 3,1-1 0,3-5-64,-8 0 0,2-9 1,-6-1 10,-1-5-33,3-3 0,-13 5-171,3-5 0,-3 5 1,-8-5-41,0 5 1,0 9-76,0 4 244,-8 4 0,4 3-67,-7 5 0,-1-3 1,-3 7-102,3-3 0,-1 4 93,7-5 1,-5 5 164,5-5 0,-2 7-181,2-2 232,4-4-219,-5 8 368,14-13 1,3 13-29,7-4 0,1-1 1,-1 1 189,0 2-246,0 2 1,7 4 195,-1 4 1,7 3-124,-1 9 1,2-1 53,-2 0 1,1 8 67,-6 4 0,-1 4-42,-6 1 0,0 3 54,0 3 0,-7-3 0,-4 3 361,-4-3-513,-2 5 0,-8-6 0,-3 5-8,-5-5-110,-9-1 1,4-1-55,-8 1 0,6-2 24,-6-5 1,8-4 0,-2-11-140,4-1 79,2-1 157,7-1 276,2-3 1,10-9 1132,4-3-1093,11-5 0,4-1 114,8-1 1,0 0-154,6-5 0,-1 0-143,1 0 0,5 5-167,1 1 1,1-1 71,-2-5 0,-5 1 14,-1 5 27,1 3 0,-16 6-1611,4-4-1124,-11 5 874,-5-7 0,-20 10 0,-6 2-2284,-6 1 3974,-4 1 0,-6-6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22:12:18.9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329 295 7507,'16'-2'-1330,"-5"-4"3665,5 4 255,-7-5-1050,9 7-492,-1 0-583,-8 0 0,-1 2-116,-8 3 1,0 5-125,0 7 1,-6 1 280,1-1 0,-7 0-115,6 0 1,1 1 0,5-1 491,0 0-473,0 1 1,0-1 0,0 0 457,0 0 1,0 1 229,0-1-755,7-7 0,-3 5-210,8-3 1,-1-3 49,6 3 1,-5-8-566,0 1 0,-1 3 268,6-2-1339,-7 0 0,3-8 243,-7-4 1,6 2-291,-7-8 0,1 1-2221,-6-6 3721,0-8 0,0-2 0,0-8 0</inkml:trace>
  <inkml:trace contextRef="#ctx0" brushRef="#br0" timeOffset="250">848 1 8161,'10'8'1111,"5"-6"1600,-3 3-1923,-5-3 1,-7 4-305,-11 0 0,-14 0 257,-10-6 0,-7 5-271,-10 1 1,-7 6-6,-5-7 1,-3 7-174,-2-6 0,2-1-378,3-5 1,-1 0 0,7 0-613,2 0 0,10 0 243,6 0 1,11 0-653,6 0 399,12 0-1663,3 0 1172,31 8 1199,-10-6 0,35 21 0,-11-4 0</inkml:trace>
  <inkml:trace contextRef="#ctx0" brushRef="#br0" timeOffset="584">779 399 8109,'17'11'0,"1"1"964,-9-1 0,5 7-92,-9-1 0,3 2 65,-2 4 0,-4 4-325,4 8 1,-4 1-191,-2 5 0,-6-5-642,0 4 0,-2-5 243,3-6 1,3-4-970,-4-8 0,2-7 637,-2-5 0,4-5-442,-3-5 0,8-7 751,3-11 0,15-12 0,-1-9 0</inkml:trace>
  <inkml:trace contextRef="#ctx0" brushRef="#br0" timeOffset="1017">1056 347 8098,'0'9'1352,"0"-1"-501,7 0-412,-5-6 0,8 5 149,-4-7 38,-4 0-94,5 0-303,-7-7 1,0 3 243,0-8 7,8 9 0,-4-11-125,7 8 0,-5 1-72,6 5 1,-7 0 529,7 0-530,-8 0 0,9 1-149,-7 5 0,0 4 132,-6 7 0,0 2-238,0 4 0,-2-1 83,-4 6 1,2-6-265,-7 1 1,5 2-25,-6-2 0,9 0-380,-3-6 459,4 0 0,4 6 29,4 0 1,3 0 487,8-5 1,1 5-200,-1 0 0,6 8 945,0-3 1,-2 3-505,-9-2 1,-4 2-32,-8-8 1,0 6 0,-2-8-691,-4-6-55,-11 2 0,-8-15 0,-8 4-186,-2-4 0,10-10 317,-9-3-1585,3-5 1,-2-1 612,5 0 1,1 1-1277,4 5 1,9-3 107,-3 9 2124,3-1 0,-3 14 0,0 1 0</inkml:trace>
  <inkml:trace contextRef="#ctx0" brushRef="#br0" timeOffset="1693">2093 139 8011,'27'0'25,"-2"0"0,-2 0 456,0 0 1,0 0 681,-5 0 1,-1 6-485,0 0 1,-5 2-90,-1-3 0,-7 5-30,2 7 0,-4 8-160,-2 4 0,-6 13-17,0 10 0,-5 8-137,5 9 1,-6 8-1263,7 3 1064,-1 13 1,3-43-1,0 2 1,0 3-1,0 1 27,1 1 0,1-1 0,-1-1 0,2 0-362,0 2 0,0 1 0,0-3 0,0 0 123,-1 3 0,2-1 0,4 41-544,1-6 366,0-19 1,-6-13-1,0-10-1176,0-4 0,0-12 632,0-11-360,0-11 0,-6-6 1246,0-12 0,1-4 0,5-7 0</inkml:trace>
  <inkml:trace contextRef="#ctx0" brushRef="#br0" timeOffset="1999">2232 1073 8217,'-10'17'-9,"0"1"1875,5-1-1181,3 8 0,-19 0 124,3 4 1,-10 5 118,-1 1 0,-10 1 0,-3 9 178,-2-3 0,5 6-582,-1-2 0,4-2-113,1 2 1,10-13-52,8 2 117,7-12 1,10 2 0,2-8 593,4 0 1,11-1-527,12-5 1,4-3-144,1-8 0,8 0-44,4 0-591,4-8 1,-3 4 0,-3-7-205,-2-3 1,4-1-578,-6-2 0,-1-1-368,-10 1 1,-4 8 21,-8 3-574,-7-4 0,-7 8 1934,-14-4 0,-8 12 0,-16 4 0</inkml:trace>
  <inkml:trace contextRef="#ctx0" brushRef="#br0" timeOffset="3185">2889 1471 12330,'-18'8'542,"1"-5"1,0 7-154,0-2 0,-6 3-99,0-5 0,-8 2 7,2-3 0,2-3 443,-2 4-537,0-4 0,2 0 0,4 2 306,4 2 0,2-1-122,0-5 1,5 6 104,1 0-217,7 7-162,-4-3 1,16 5 0,5-1-155,8-3 1,6-5 268,8 6-200,-1-9 1,9 11 0,3-8 180,4-3-186,9-1 1,-3-9 0,6-5 331,-3-3-302,6-10 0,-13-4-15,0-11 0,-2-1 15,-10-11 1,-5 2-384,-6-13 1,-16-6 0,-1-8-166,-8-2 0,-4 0-378,0-1 0,0-7 365,0 12 40,-8-3 0,0 24 76,-3-4 1,-3 12 149,9 6 1,-7 5 48,6 6 0,1 10 203,5 8 0,1 7 579,5-2-423,4 4-1,7 2 1,0 2 988,1 4-862,7-4 0,0 13 0,7-5 449,3-1-491,-4 14 1,13-11-6,-4 11 0,2 4 57,5 2 1,1 5-77,-8 7 0,2-1 98,-1 12 0,-13-4-146,1 9 1,-15 7 228,-9 5 1,-3 2-62,-2 10 0,-7-6-132,-5 5 0,-9-14 1,-4-3 117,-2-7-253,6-4 0,-4-16 42,8-7 0,-1-10 306,1-7-99,8-4 1,3-8 106,12 0 82,3 0 1,10 0-233,4 0 0,-1 0 1,8 0-310,7 0 1,-3 0-198,7 0 0,3-6 203,2 0-256,-4-7 0,6 3-355,-7-7 1,1-1 91,-2 1 0,-9 0-132,4-1 0,-12 7-1967,0-1 1898,-4 9-987,-9-5 1,-5 10-2149,-10 4 2304,-5 3 1569,-7 8 0,-8 1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22:12:25.5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104 794 8019,'0'-17'0,"0"0"689,0 0 1,2 7 342,4 4-457,3 4 1,7 4-185,-5 4 0,2 5-110,-7 13 1,6 10-16,-6 12 1,-1 14 4,-5 9 1,0 17-353,0-35 0,0 2 0,0 10 1,0 3 293,0 8 1,0 2 0,0 8 0,0 3-438,0 7 0,0 2 0,0-27 0,-1 1 1,0 0 321,0 6 0,-1 2 0,0-1 0,0 1 0,2 0 0,-2 0-271,-2 5 0,0 0 0,0-1 1,2 0-1,2-1 0,-2 0 271,1 0 1,-1 0-1,0-1 1,-1 0 0,0-1-1,-1 1 49,0 1 1,0 0 0,1-1 0,-1-5 0,1-1-1,0 0-194,-1 1 0,0 0 0,0 0 0,1-7 0,-1 0 0,0-1 197,-4 29 0,-1-2 0,0-3 0,0-3-85,0-6 1,1-2 0,2-14-1,0-4-105,-5 36 0,7-32 1333,-2-26-1253,4-11 1,0-22-518,-3-7 0,3-15-250,-4-14 0,4-21-503,2-13 0,0-12 534,0-12 1,0 1-1067,0 0 1762,0-1 0,0-3 0,0 3 0,0 5 0</inkml:trace>
  <inkml:trace contextRef="#ctx0" brushRef="#br0" timeOffset="992">536 85 8057,'2'-11'644,"4"-1"1,-2 9-295,7-3 1,-5 4-3,6 2 1,-7 0 227,7 0-53,-8 8-177,3 1 1,-7 8-81,0 1 0,-2 5 28,-3 0 1,1 2-69,-8-2 0,1-4 14,-7 4 1,1 2-16,0-2 1,0 0-15,-1-5 0,1-1-198,0 0 0,1-5 72,5-1 0,-3-5-279,9 5 176,-9-7 0,12-4 160,-4-11 1,12-10-82,6-2 0,5-10 3,6-2 0,-2 1 46,8-7 0,0 5 7,5 1 0,1 3 69,0 3 1,-1-2-56,1 8 1,-3 8 226,-3 9 1,-6 14-117,-11 9 0,1 23-211,-7 18 1,-8 21 108,-9 7 0,3-36 0,-2 0-137,-1 2 1,-1 0 0,-1 3 0,-1 1 91,-3 5 1,0-1 0,3-6 0,1-2 28,1-2 1,1-2-1,-8 33 208,1-12 1,9-17 36,3-18 557,4-15 1,6-13-264,7-12 1,11-5-89,18-12 0,-2-4-129,8-8 1,1 3 135,4 3 0,3-4-134,4 4 1,1 3-351,5-3 0,1 10-98,-7 1 0,-6 3 303,-6 9 1,-15 0-692,-3 6 0,-14 2-826,-8 4 0,-4-2-1504,-2 7 1,-10 1 892,-7 5 0,-10-1-2409,-14-5 4234,5-3 0,-14-16 0,6-2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22:12:40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0 139 8091,'6'-12'1454,"0"1"-1133,7-1 0,-9-5-98,8 0 1009,-9 7-377,5-5-159,-8 5 1,2-2 158,4 1 69,-4 7 99,5-4 167,-7 8-289,0 0-566,0 8 1,0 2-49,0 7 1,0 6-62,0 0 0,0 16 241,0 1 1,0 4-58,0 8 1,2 4-27,4 13 1,-2 2-93,7 4 0,1-2-60,5 8 1,1-8 30,-1 2 0,0-12 73,0-5 0,-1-8-243,-5-10 159,5-7-334,-7-16 0,7-9-346,-5-8 1,3-10-469,-9-13 1,9-4 244,-3-8 0,5-5-241,1 0 1,0-3 152,1 3 1,-1 4-91,0-5 0,-1 7-2870,-5 5 3699,5-4 0,-7 14 0,8-6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22:12:44.7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1 571 7882,'6'-23'0,"-1"-2"205,-1-2 1,4 0 378,-2-1 1,5-3-446,-5 8 0,2 0 38,-3 5 0,-3 1 786,4 0-156,-4 0-108,6-1-118,-6 9-219,5 1 1,-7 16-101,0 3 1,0 7 122,0 5 0,6 9 115,0 9 0,1 12-114,-1-1 1,2 19 121,3 4 0,11 10-459,-5 7 0,6 4 128,-12-44 0,1 0 1,1 3-1,1 1-46,2 2 1,2 0-1,2 0 1,1-1-14,-1-2 0,0-1 0,0-3 0,1-4 123,13 28 0,-5-17 0,0-23 1,-8-16-215,2-13 1,-6-20 138,-5-9 0,3-17-912,-3-12 0,-3-10 389,3-13 1,-3-11-93,3-12 0,-7 47 0,0 0 47,-2-1 1,-1 0 0,-1 0 0,0 1 200,2-1 1,0 0 0,-2 1 0,0 0-35,-1-47 1,0 4 294,0 7 1,0 16 352,0 8 0,0 17-289,0 11 1,0 8 416,0 10 72,0 7-204,0 3 0,0 20-123,0 4 1,2 20 159,4 3 0,-3 10-138,9 8 1,-2 9-91,1 8 0,4 6-204,-3-6 0,5 0 205,6-6 0,-3 6-14,3 0 0,2-4-103,-2-14 0,7-7-139,-1-15 0,-2-16 84,2-7 0,-2-12-114,2-12 0,3-9-59,-3-19 1,-2-12-329,2-12 0,-8-9 2,2-1 0,0-9-18,-6 2 0,5-5 430,-11-7 1,-3 13-149,-2-1 0,-5 8-156,-1 4 0,-7 7 83,-5 5 1,-3 13-428,-2 9 0,-1 10 45,1 13 0,5 5-165,1 7 1,5 2 157,-5 3 1,5 5-124,-6 7 1,7 6 190,-7 0 0,8 1 582,-2-7 0,5 0 0,1 0 0</inkml:trace>
  <inkml:trace contextRef="#ctx0" brushRef="#br0" timeOffset="407">1765 640 7957,'11'0'1615,"1"0"0,-8 4-1161,1 8 1,-12 1-205,-11 16 0,-1 8 352,-10 9 0,0 4-88,-5 2 1,1 5 52,4 1 0,-1 5-182,7-5 1,0 0-106,5-7 0,9-6 358,3-5 220,4-4-439,2-9 0,13-11-51,5-16 0,9-16-579,-4-12 0,7-7 151,-1-5 0,-2-5 16,2-6 0,0-1 7,5 0 1,-7 0-126,-4 0 0,2 6-33,-2 0 1,-1 7-175,-11-1 1,2 5-1802,-7 7 862,0 3-40,-6 7 1,-2 9-674,-4 3-108,4 4 1571,-13 10 1,7 1 136,-3 9 1,3 1 420,8 4 0,8-4 0,1 6 0</inkml:trace>
  <inkml:trace contextRef="#ctx0" brushRef="#br0" timeOffset="700">2007 1228 7957,'0'18'0,"2"-7"587,3 1 1,-1-8-148,8 1 0,-6-3 3,5-2 1,-7-2-1,2-3 1,1-13 40,-1-10 0,0-11-90,-6-1 0,0-8 147,0 2 0,0-4-120,0-2 1,-6 0 112,0 0 0,1 8-48,5 3 1,0 11-138,0 1 0,2 10 153,3 1 0,7 9-195,11 9 1,2 0-312,4 0 0,3 13 15,-3 4 1,-2 7-142,2-1 0,-8-4-146,2 4 1,-4-4-473,-1-2 0,-1-1-481,0-5 0,1-1 532,-1-4 0,-6-4-40,1 3 0,-6-8 30,5-3 0,-1-13-204,1 1 0,-3-3 262,-8 4 1,6-2-765,0-4 1413,-1 3 0,3-12 0,2 5 0</inkml:trace>
  <inkml:trace contextRef="#ctx0" brushRef="#br0" timeOffset="1308">2474 1 8015,'25'0'0,"-4"0"424,8 0 0,-8 0 641,2 0 0,-2 7-483,2 5 0,-6 5-205,1 6 1,-1 6 50,-6 11 1,-1 6-125,2 12 1,-3 9 62,3 8 1,-3 10-257,-3 1 0,-2 7 147,7 5 1,-7-2-68,2-4 0,2-11-46,-3-1 0,1-9-108,-6-7 1,0-20-521,0-15-292,-7-8 0,3-12 198,-8-3 1,8-6-48,-1-6 0,1-9 272,-2-8 0,4-8 95,-4 3 1,4-5 254,2-2 0,0 3-107,0 3 0,0-2 93,0 8 1,0-2 331,0 2 0,8 9 365,4-3 0,3 10-323,2-5 0,6 8 171,0-2 0,8 12-143,-2 6 0,9 3-145,3 2 1,1 3-55,-2 3 0,-3-4-83,3 4 0,2-4-54,-1-2 0,-9-7-486,-8-4-1798,-5-4 1678,-2-2 1,-9-6-556,-8 0 1,-10-7 339,-13 1 1,2-1 223,-8 1 1,0-1 231,-5 7 1,-7-6 34,1 7 1,-2-3 89,1 2 0,7 4 76,-1-3 1,1 3 415,5 2 1,-2-2-278,2-4 2064,4 4-984,8-6 0,7 1 446,5-5 1,10-5-644,7-6 0,3-4 180,3-8 1,7-7-565,3-4 1,-1-4-18,2-2 0,0 0-287,5 0 0,1 0-235,0 1 0,-8 8-304,-4 9 1,-2 7-831,2 9-1531,-4 9 1436,6 1 1,-13 16-833,-1 3 0,-7 5 925,2 1 1151,-4-7 0,5 5 0,3-5 0</inkml:trace>
  <inkml:trace contextRef="#ctx0" brushRef="#br0" timeOffset="1959">3753 658 7940,'12'0'254,"-1"0"888,1 0-430,-2 0-500,-3 7 0,-7-3 56,0 8 0,-9-6 123,-9 5 0,1-5-61,-6 5 1,-2-7-111,2 2 1,-6 2 95,6-3 0,-6 7-98,6-6 1,2 1 218,10-1-135,-5-4 1,8 13-29,-3-3 1,5 0-78,12 5 1,5-4 26,13 10 1,2 4 155,9 2 0,5 6-107,1 5 1,-3-3 294,-9 3 1,2-6-227,-8-5 1,-8 2-250,-9-8 40,-4 0 0,-6-7-126,-8-5 0,-1-3-7,-16-8 1,0-8-300,-5-3 0,1-11-822,4-1 1,-1-6 507,6 6 1,-4-7-890,5 1 0,-4 4 295,9 2 0,-3 6-1106,10 5 2313,3-3 0,-7 13 0,5-6 0</inkml:trace>
  <inkml:trace contextRef="#ctx0" brushRef="#br0" timeOffset="2750">4480 502 7955,'11'-2'0,"1"-2"457,1-1 1,-3-3 346,1 2-120,-7 4-351,12-5 0,-15 8 75,5 5 0,-4 6-45,-2 11 0,0 2 190,0 4 0,-6 5-98,1 1 1,-7-1 50,6 7 0,-1-5 74,1-1 0,4-3-172,-4-3 0,4 2 397,2-8 0,0 0-278,0-6 0,10-1 398,7-5 0,2 3-317,10-8 0,2 5-39,9-5 1,-1 0-76,7-6 1,-2 0-158,2 0 0,-4 0-473,-7 0 0,0 0 186,-1 0 0,-7 0-981,-4 0 1,-9 0 595,-3 0 0,-5 0-1775,5 0 0,-7-8 402,2-4 0,-4-11 58,-2-5 1,-8-13 897,-3-5 0,-5-10 37,-1-1 1,0-9 74,-1 3 0,1-10-91,0-2 0,5 8 373,1 9 1,1 6 374,-1 6 0,3 6-9,8 11 472,0 4 211,0 15 0,6 16-281,0 11 0,7 18 410,-1 0 0,3 13 742,2 4 1,0 5-774,1 7 1,-1 5 78,0 0 0,1 0-496,-1 6 0,0 10-18,1 1 1,-1-1-433,0-5 0,0-1-348,1 2 1,-3-6-92,-3-12 1,-5-11-691,-7-12 1,2-13-1224,4-9 959,-4-1 1471,6-15 0,-16-2 0,-2-10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22:12:48.7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0 744 7951,'2'12'1204,"4"-1"0,-2 3-766,7 9 1,-5 6-172,5 11 0,-5 6 304,6 12 0,-9 11-37,3 11 0,2 5-220,-2 2 0,5-11 22,-5-6 0,0-9-81,-6-9 1,0-10-738,0-7 457,0-16 1,0-19-514,0-12 0,0-16 191,0-7 0,2-11-119,3 0 1,5-6 190,7-6 0,3 6 359,3 1 1,-2 1 48,8 9 0,-8 9 680,2 8 1,2 7 272,-2 6 1,-6 13-445,-5 15 0,-3 12 159,3 17 0,-5 8-327,-7 15 1,-1-6-111,-5 1 0,-4-3-286,-7 3 0,-6-7-210,0-11 0,-6-5-173,6-13 1,-6-8-529,6-9 1,0-7-885,6 2 1,1-14 753,5-9 1,-3-8-766,9-10 1,-1 1 871,6-1 1,7 0 855,5 1 0,19-1 0,5 1 0</inkml:trace>
  <inkml:trace contextRef="#ctx0" brushRef="#br0" timeOffset="325">778 1107 7896,'-7'25'-1310,"5"-6"982,-4 5 1,4-3 2287,2 2 0,-6 4-568,0 7 1,-7 1-193,1-1 1,-3 1-525,-2 0 1,-1-1 59,1 1 1,6-3-258,-1-3 0,6 2-135,-5-8 1,7 0 64,-2-6 0,6-5-64,6-1 0,4-7 43,7 2 0,2-6-277,4-6 0,4-9-237,8-8 1,-7-14 102,1 3 0,-6-5-79,6 5 0,-8-1 39,2 1 1,-5-1-169,-7 0 1,-1 1-628,-4-1 1,-5 8 311,5 4 0,-4-2-672,-2 2 0,-2 6 196,-4 5 0,3 9-193,-9-3 1,6 2-454,-5-2 547,-1 4 1,3-7 1120,3 3 0,-4-11 0,1-10 0</inkml:trace>
  <inkml:trace contextRef="#ctx0" brushRef="#br0" timeOffset="516">1020 658 7896,'16'25'0,"-5"-4"430,12 8 0,-4 7 659,-1 10 1,-1 4-525,0 2 0,1 6 13,-1-1 0,-6 3-288,1-2 1,0 1-259,5 5 1,-2-7-489,-3-11 1,3-3 380,-3-9 1,1-7-646,-1-4 614,3-11 106,-5-5 0,7-14 0,0-3 0</inkml:trace>
  <inkml:trace contextRef="#ctx0" brushRef="#br0" timeOffset="700">1591 1038 7896,'-10'0'2582,"-5"0"-2037,3 0 1,-11 8-3,-5 3 1,-15 1 192,-9 5 0,-7-1-271,-10 12 0,0-7-329,-1 3 1,7 1 92,0-2 1,13 0-799,-2-6 1,13 0-752,5 1-1010,7-9 2330,17-1 0,10-24 0,10-3 0</inkml:trace>
  <inkml:trace contextRef="#ctx0" brushRef="#br0" timeOffset="1051">1487 381 7896,'25'35'827,"-4"5"181,8 0 0,-8 10-640,2 2 0,-3 8-160,-3 9 1,-2 10-45,-3 7 1,1-5 629,-7 5 1,5-5-46,-5 0 1,0-4-300,-6-8 0,6-17-259,0-12-94,-1-11-276,-5-20 0,0-11 189,0-15 1,0-16 44,0-13 0,2-11-243,4-7 0,4-1-427,7 2 0,2 5 770,4 12 1,4 0 128,8 11 1,-1 6 704,1 18 1,-1 3-251,1 8 1,0 10-3,-1 7 1,-1 16-388,-4 13 1,-4 4-261,-8 2 1,-2-1 61,-3 1 0,-4-7-130,-8-5 0,0-11-995,0-6 1,-8-6 578,-4-5 1,-3-5-1638,-2-7 1,-1 0 358,1 0 1,-2-7 1671,-4-5 0,4-3 0,-6-3 0</inkml:trace>
  <inkml:trace contextRef="#ctx0" brushRef="#br0" timeOffset="1718">2611 813 7932,'18'0'1232,"-7"0"-770,1 0 1,-7 8-82,7 4 1,-6 5 10,5 6 1,-5 6 198,5 11 1,-7 4-181,2 8 0,-4 0 2,-2 0 0,0 0-328,0 0 0,0-14 231,0-3-832,0-20 441,-8 0 1,1-32-36,-5-12 0,4-11-263,8-12 1,0-8-449,0-3 1,0-2 517,0 1 0,8 11 36,4 6 1,3 9 1087,2-2 0,6 13-469,0 9 1,8 9 722,-2 9 0,4 8-369,1 3 0,-5 18-205,0 5 1,-8 13-256,2-1 0,-9-2-148,-3 2 1,-1-8-81,1 3 1,-3-7-238,-8-5 0,0 2-2202,0-8 1136,0-8-469,0-7 0,0-10 1754,0-4 0,8-11 0,1-10 0</inkml:trace>
  <inkml:trace contextRef="#ctx0" brushRef="#br0" timeOffset="2050">3441 588 7969,'10'2'1236,"-4"4"1,-4-2-728,-2 8 1,-4-1-120,-8 6 0,1 3 79,-12 3 0,-4-2-156,-2 8 1,2-6-50,-2 5 0,8-4-101,-2 4 1,4-5-94,2 6 1,7-6 25,4 6 0,4-6 92,2 6 1,14-6-5,3 6 0,12-6 127,0 6 1,3-8 235,3 2 0,-6-4-194,-1-2 0,-6-1 451,1-5-581,-12 5-251,-3-7 0,-18 7-24,-7-5 0,-2-3-255,-10-8 1,6 0-429,-6 0 0,2 0 48,-2 0 0,2-6-586,4 0 1,4-7 278,-4 1 0,10 3-253,1-3 1,8 7 1246,-1-7 0,3 0 0,2-5 0</inkml:trace>
  <inkml:trace contextRef="#ctx0" brushRef="#br0" timeOffset="2625">4012 381 8060,'8'17'1250,"-4"-5"-376,7-1 0,-5 1-258,5 5 0,-7 0 23,2 1 1,4 7-463,1 4 0,-1 3 55,1 3 1,-5-1-243,6 1 1,-7 0 102,7-1 1,-8-1-860,1-4 0,-3-10 73,-2-8 1,2-7-1432,4 2 1343,-4-4 1,6-16 780,-8-3 0,-8-12 0,-2 2 0</inkml:trace>
  <inkml:trace contextRef="#ctx0" brushRef="#br0" timeOffset="3378">4185 554 8060,'0'-17'2,"8"-1"372,-6 1 1,7 5 91,-3 1 171,-4 7-64,6-4-315,-8 8 0,-8 0 9,-4 0 0,-3 0 29,-2 0 0,-1 8-20,1 4 1,-6 3 88,0 2 0,-6 1-120,6-1 0,-8 6-65,2 0 1,-1 0-104,1-6 0,-2 6 133,8 0 1,0 2-32,6-1 0,1-5-29,5 4 0,-3-4-110,9-2 6,-1 1 1,14-3-142,3-4 1,6-3-238,6-8 0,-1 0 194,6 0 0,1-6-96,6 1 1,-3-9 70,-3 3 1,10-5 99,-5-1 0,-1 0 68,-4-1 0,-2 1 196,2 0 1,1 1 92,-7 5 1,-5-3 84,-7 9-518,-7-9 1,2 12 165,-12-3 0,-6 3 8,-11 2 1,2 0-44,-8 0 1,1 2-31,-7 3 0,2 5 30,5 7 0,-3-1-29,8-5 1,-6 8 70,6-7 1,6 13 166,5-8 0,8 10 111,-2-4 0,5 8-82,1-2 0,7 3-174,5 3 1,5-2 34,6-5 0,2 3-16,4-8 0,4-7-17,-5-11 0,5-3-17,2-2 0,-7 0-83,1 0 0,-2-13 43,2-4 0,-2-5 124,-4 5 0,-6 0-60,1 0-20,-1-1 0,-9 7-303,3-1-514,-3 8 563,-8-3 1,-8 7-33,-3 0 1,-5 2 30,-1 3 0,0-1 72,-1 8 0,-7-7-94,-4 7 1,4-2 42,2 1 1,-2 3 10,2-9 0,-5 9-48,5-3 0,-1-1-182,7 1 254,0-7 138,0 12 27,7-14-92,2 5 0,16-7-188,3 0 0,5-2 101,1-3 1,6-5-338,0-7 0,2-1-116,-2 1 1,-2 0-125,8 0 1,-8-1 222,2 1 1,-3 0 521,-3-1 0,0 1 0,1 0 0</inkml:trace>
  <inkml:trace contextRef="#ctx0" brushRef="#br0" timeOffset="3543">4306 1004 8060,'0'26'42,"0"1"153,0-4 1,0-3 244,0 3 1,0 4 242,0 1 0,0-1 241,0 2 1,0 0-356,0 6 0,2-5-43,4 5 0,-4-12-215,3 6 0,-3-8-114,-2-4 0,2 0-126,4 1-558,-4-9 54,6-1 1,-3-18-579,1-7 1,0-2 123,-6-10 1,0 0-1682,0-5 2568,0-9 0,0-1 0,0-8 0</inkml:trace>
  <inkml:trace contextRef="#ctx0" brushRef="#br0" timeOffset="3734">3908 156 8155,'35'27'0,"-1"6"325,1-4 0,0 11 421,-1 6 0,-5 6-212,0 6 0,-8-7-190,2 1 0,-10-2-189,-1-9 1,-8-3-1288,2-9 1132,-4 4 0,-2-14 0,0 6 0</inkml:trace>
  <inkml:trace contextRef="#ctx0" brushRef="#br0" timeOffset="4128">4306 1367 8010,'35'-18'-87,"-1"3"0,1 2-390,-1 1 0,1 1 617,-1-7 0,-7 7-14,-4-1 0,-3 3 1363,-3-3-1040,-7 4 1,-5 8-206,-10 0 0,-7 0 66,-11 0 0,-6 0 121,-11 0 1,1 8-177,-7 4 1,-6 1-1,-5-1 1,-1 3-234,6-4 0,2 5 151,4 1 0,-4 0-620,4 1 0,4-1-77,1 0 1,7-1-330,5-5 1,4 5 242,8-5 0,7 4-992,4 3 1602,4-1 0,18 0 0,3 1 0</inkml:trace>
  <inkml:trace contextRef="#ctx0" brushRef="#br0" timeOffset="4318">4427 1470 8010,'-2'12'188,"-4"-1"1,4-5-76,-3 6 0,-5-1 697,-1 7 1,-13 5-263,-4 0 0,-5 6-243,-2-6 1,-1 5 16,-4-5 0,3 1 105,-3-7 1,-3-2-468,3-3 1,5 1-454,7-7 1,7 0-1996,-3-6 1915,13 0 0,3-8 573,8-4 0,8-3 0,2-2 0</inkml:trace>
  <inkml:trace contextRef="#ctx0" brushRef="#br0" timeOffset="5019">4877 346 8006,'7'10'280,"3"5"184,7-3 0,1 3 181,-1 3-243,0-1 1,-2 0-137,-3 0 0,1-5 238,-7-1-514,0-7 0,-8 2 101,-4-12 0,2-11-274,-7-12 1,-6-3 70,-6-3 0,-8-2-150,2-3 1,2 4 170,-2-5 1,8 7 84,-2 5 1,-2-2 22,2 8 1,0 6 104,6 5 1,-1 10 402,1 2 1,2 16-188,3 13 1,-1 13 267,7 10 1,0 1-113,6 11 0,2-1-17,4 6 1,2 3-352,3 2 1,10-1 157,-3 8 0,8 0-109,-2 5 0,6-1-147,-1-4 0,-2-5-27,2-6 1,-8-9 76,2-3 1,-4-20-949,-1-9 1,-7-16-58,1-7 1,-7-4-425,7-2 0,-6-2 425,5-4 926,1-11 0,5-17 0,0-11 0</inkml:trace>
  <inkml:trace contextRef="#ctx0" brushRef="#br0" timeOffset="5185">5067 969 8006,'-17'0'327,"-1"0"1,-1 0 509,-4 0 1,-4 2 26,-7 4 0,-3-4-345,-3 3 0,1-3-125,-7-2 0,2 0-318,-2 0 1,-4 0-206,4 0 1,5 0-301,7 0 1,7 6-1617,10 0-388,7 0 2433,2-6 0,24 7 0,3 3 0</inkml:trace>
  <inkml:trace contextRef="#ctx0" brushRef="#br0" timeOffset="5611">5344 882 8190,'-8'18'294,"4"-1"195,-8 0 1,1-5-156,-6-1 0,-1-1 61,1 2 1,0 1 24,-1-7 0,-5 5-127,0-5 0,-2 0 133,2-6 1,4 0 209,-4 0-182,4 0 130,2 0-167,7 0 1,2-2 196,8-4-174,0 4 0,6-7-336,0 3 1,7 4 79,-1-4 1,9 4-252,2 2 0,2 8 81,-2 3 0,2 5 21,4 1 0,3 0 114,-3 1 1,-2 1-14,2 4 1,-6-2 246,6 8 0,-10-2-100,-2 2 0,-1 1 140,-10-7 0,-1 6-111,-5-6 1,-9 0-154,-9-5 0,-7-7 4,-9 1 0,-3-8-262,-3 1 1,2-5 103,-9-5 1,9-5-155,-2-7 1,3-1-302,3 1 0,7-6-1560,4 0 330,3 0 0,5 6 447,3-1 1,7 9 4,10 3 0,5-2 360,7 3 0,8-7 868,4 6 0,4-7 0,1 3 0</inkml:trace>
  <inkml:trace contextRef="#ctx0" brushRef="#br0" timeOffset="5844">5430 1 8161,'8'17'0,"3"0"1033,12 0 1,-3 14-181,3 4 0,-4 19-23,-2 3 0,0 10-266,1 8 1,-7 6-489,1 11 1,-3 4 68,-3-44 1,0 0-1,7 46-119,-7 0 1,8 0-62,-8-46 1,-1 0 0,3 36 84,-3-7 1,-3-23-892,-2-12 0,0-16-1217,0-6 597,0-13 0,0-13 373,0-15 1088,0-8 0,0-17 0,0-3 0</inkml:trace>
  <inkml:trace contextRef="#ctx0" brushRef="#br0" timeOffset="6220">5828 1090 8100,'25'25'333,"-6"0"42,4 4 1,2 5 451,-2 1 0,-2 1-287,-9 11 1,1-3-210,-7 2 1,2 4-103,-3-4 0,-3-10 200,4-1-405,-12-12 1,-9-8-303,-8-15 0,-2-15 117,2-14 0,2-11-106,-8-6 1,6-14-83,-6-9 0,6 6-21,-6-7 1,8 5 142,-2-4 0,6 4 151,5 7 0,4 0 219,8 12 0,0 4-10,0 2 1,10 5 327,7 6 0,8 6-106,10 12 0,7 3 224,4 8 0,-2 2 18,3 4 1,-7 11 0,6 12 1,-9 5-121,-3 7 1,-3 3-187,-14 8 0,-3 0 0,-14 0 1,0-3-78,0-2 1,-10 1-131,-7-8 1,-8-7-506,-10-10 0,1-6 302,-1-5 1,-3 1-869,3-7 1,-3 0 60,9-6 1,4-8-344,2-4 1,3-3 407,3-2 1,8-6-182,3 0 1,6-8 1040,6 2 0,3-4 0,8-1 0</inkml:trace>
  <inkml:trace contextRef="#ctx0" brushRef="#br0" timeOffset="6628">6364 692 8058,'17'0'230,"0"0"194,-7 0 559,5 0-450,-13 0-344,6 0 0,-16 0-35,-3 0 0,1 0 20,-1 0 0,5 0 211,-6 0-218,1 0 1,-1 0 384,1 0-264,7 0-18,-11 0-92,5 0 1,-2 0-25,1 0 1,5 0-47,-5 0 0,5 0 81,-6 0-211,1 0 1,-1 8 89,1 3 1,7-1 32,-2 2 0,4-1-31,2 6 0,0 8 0,0 4 0,8-2 85,3 2 0,7 0 114,5 5 1,2 1 68,4 0 1,3-1 308,-3 1 0,-4-8-75,-2-4 1,-6-4-122,-5-2 1,1-5-376,-7-1-125,0-7 0,-14 4-55,-3-8 0,-5-6-184,-1 0 1,-6-5-505,0 5 0,-2-6-61,2 7 1,4-7-764,-4 6 0,-2 1-341,2 5 1957,-1 0 0,0 7 0,-3 3 0</inkml:trace>
  <inkml:trace contextRef="#ctx0" brushRef="#br0" timeOffset="7395">1107 2041 8109,'0'-17'-362,"0"5"772,0 1 0,0 5 1684,0-6-1310,0 9 0,0-1-318,0 15 0,2 10 493,3 20 1,5 15-200,7 18 1,1 9-372,-10-32 0,1 2 0,0 1 0,-1 1-344,1 8 1,0 1-1,-1-2 1,1 1 99,0 4 1,-1-1-1,-3-12 1,0-1-737,0 45 1,-3-25 199,-2-21-1088,0-23 0,-2-18 788,-3-22 0,1-22-487,-8-19 1,7-19 52,-7-4 0,8 0 1125,-2 1 0,-1-3 0,1 2 0,0 0 0</inkml:trace>
  <inkml:trace contextRef="#ctx0" brushRef="#br0" timeOffset="7687">934 2178 8061,'9'0'5208,"7"0"-4706,-7 0 1,3 0-264,-1 0 1,-5 0 7,6 0 1,-6-2-44,5-4 1,3 3 108,9-9 0,-2 8 131,8-2 0,1-1-146,11 1 0,-3 2 145,8 10 0,-5 11 200,5 12 0,-8 6-212,2 5 0,-7 4-279,-10 8 1,-2 2 94,-15 3 1,-10-10-201,-13-1 0,-8-10-185,-10-7 0,-5-4-283,0-8 1,-6-7-69,5-4 0,1-12-580,5-6 0,6-11-634,1-6 1,12 1 843,-1-7 0,11 4-624,0-9 1,6 3 171,6 3 1311,4 7 0,15-6 0,2 6 0</inkml:trace>
  <inkml:trace contextRef="#ctx0" brushRef="#br0" timeOffset="8079">1677 1953 8061,'2'27'0,"4"-4"0,4-2 1308,7 2 1,-7-1-566,-5 6 0,3-3 437,-2 10 0,0-4-312,-6 9 1,0 4 17,0 2 1,0-1-403,0 1 1,0-2-248,0 2 0,0-6 118,0-11 58,0-4-435,7-8 1,1-9 101,3-8 0,5-15-1151,-5-14 1,5-11 468,1-7 1,0-3-437,1-1 0,-1-7 355,0 0 0,-5 1 252,-1 5 1,-1 8 551,1 3 1,3 5-252,-8 1 586,7 8-453,-11 10 1,11 17 941,-7 11 0,2 13-169,-2 4 0,-2 5 81,7 2 0,-5 5-337,5 0 0,-5 3-221,6-3 1,-7-4-231,7 5 1,-1-5-175,7-1 0,-1-1-266,0 1 1,-5-8 258,-1-4 0,1-6-1250,5-5 1,1-4 18,-1-8 0,-6-10-368,1-7 1,-3-16 646,3-13 1064,3-12 0,-5-3 0,7-8 0</inkml:trace>
  <inkml:trace contextRef="#ctx0" brushRef="#br0" timeOffset="8269">2144 1521 8061,'18'17'969,"5"2"121,0 4 1,0 4 380,-6 8 0,0 7-695,1 4 0,-1 14-271,0 9 0,1 2-206,-1 10 0,0-2-369,0 1 0,-5 5-17,-1-4 1,-7-6-436,2-6 1,2-15-646,-2-14-1474,-1-11 906,-5-12 1,0-17 1734,0-12 0,8-11 0,2-3 0</inkml:trace>
  <inkml:trace contextRef="#ctx0" brushRef="#br0" timeOffset="8845">2732 1780 8101,'18'12'0,"-1"-1"0,-2-5 1460,-3 6 1,-3-1-568,-3 7 0,-4-1-321,4 0 0,-6 6-168,-6 0 1,-4 6 62,-7-6 0,6 6-50,-1-6 1,8 6-121,-1-6 1,3 2 94,2-2 0,0-4-204,0 4 1,2 2-175,3-2 0,7 0 130,11-5 0,4 1-88,7 4 0,1-10 120,0 5 0,-1-5-104,1 4 0,-8 1 127,-4-1 0,-12-6-56,-5 1 0,-6-1-216,-6 7 1,-11 1 161,-12 4 0,-11-10 108,-6 5 1,-4-7-102,-2 1 1,8-4-146,3-8 0,5 0 163,1 0 1,10-8-12,8-4 1,1-3 238,11-2 0,7-3-42,9-3 1,12-4-484,6-7 0,9-1-29,3 1 0,7-1-21,-2 1 1,4-3 151,2-3 1,-6 3-129,0-3 0,-8 3 158,3 3 1,-7-5-55,-5 5 0,-6 3-332,-11 14 1,-4 5-215,-8 1 469,-8 7 1,-2-4 31,-7 8 1,0 8 613,-1 3 0,3 12 43,3 6 0,-1 4 271,7 1 0,-1 7-371,1-1 1,4 6 106,-4-5 1,4 5-292,2-6 0,8 6 70,3-5 0,-1-3-844,2-9 1,5 0-204,6-12 0,2 2-637,-2-13 1,2-2 184,4-10 1,1-11-681,-6-12 1,6-4 737,-1-1 1148,4-9 0,1-9 0,1-9 0</inkml:trace>
  <inkml:trace contextRef="#ctx0" brushRef="#br0" timeOffset="9146">3666 1798 8101,'-6'11'1107,"1"1"0,-1-7-124,6 7 0,-8 0-321,-3 5 0,-1 0-86,-5 0 0,3 1-33,-9-1 0,2 2 99,-2 4 1,4-2-185,-4 8 0,4-8 21,1 2 0,9-3-95,3-3 0,4 0 70,2 0 0,2-1-463,4-5 0,11 5 78,12-5 0,5 5 46,7 1 0,-3 0 205,8 1 1,-7-1 215,1 0 0,-5 6-205,-7 0 1,-3 6-58,-7-6 1,-9 8-136,-3-2 1,-14-2-183,-9 1 1,-10-6-458,-13 1 1,1-12 344,-7-5 1,6-4-911,-6-2 0,7-4 208,-1-8 1,4-1-253,1-16 0,8-5-25,4-7 0,4 1-622,2 5 1,7 6 1755,4 1 0,4 7 0,2-4 0</inkml:trace>
  <inkml:trace contextRef="#ctx0" brushRef="#br0" timeOffset="9529">4133 1590 8209,'17'-11'-302,"1"-1"0,-7 8-377,1-2 0,-7 3 750,7-3 0,-6 4 39,5-4 205,-7 4 0,4 4 61,-8 4 1,0-2 48,0 7 1,0 1 51,0 5 0,0 0 336,0 1 0,0 7-291,0 3 1,0 7-33,0 5 1,0 5 100,0 7 1,0 11-186,0 0 0,0 8-377,0-7 0,0-3-120,0 3 0,0-10-333,0-3 0,0-14-644,0-14-1324,0-4 1559,0-2 0,-2-15-1127,-4-7 1960,4-9 0,-13-11 0,5-2 0</inkml:trace>
  <inkml:trace contextRef="#ctx0" brushRef="#br0" timeOffset="9703">4375 2576 8201,'6'17'407,"0"0"118,7 1 935,-3-9-1147,-1-1 1,-3-10-328,-12-4 1,4-5-230,-3-12 1,-5 3 164,-1-3 1,3-2 77,2 2 0,-4-7 0,1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22:10:41.1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1678 8004,'-18'2'0,"1"1"-710,0 3 1,5 6 424,1-7 1,7 3 2184,-2-2-579,4-4-903,2 5 1,2-7-84,4 0 1,-2-5 157,7-1 0,-1-7-133,1 1 0,5 2 93,-5-1 0,10-1 96,2-5 1,0 0-166,-5-1 0,5 1-55,0 0 0,8 0-148,-3-1 1,5-5-14,2 0 0,7-13 3,4 1 0,6-11-128,6 0 0,3-6-59,8-6 1,0 5 285,1-5 0,-5-4-359,4-1 1,-17 9 81,6 2 0,-16 14 227,-2 3 1,-11 10 267,-6 14-147,-11 3 1,-3 8-102,-3 0-486,-4 0-433,6 8 839,-8-6 1,-2 5-1154,-4-7 379,4 8 51,-6-6 174,8 6 119,0-8 915,0 0-704,8 7-188,-6-5-14,6 14 158,-8-14 0,0 7-271,0-3 363,0-4-9,0 6-17,0-8 286,0 0 25,0-8-223,0 6-9,0-13 0,5 11-11,1-8-39,0 8 0,-6-5-23,0 3-59,8 4-266,-7-6 279,7 8-22,-8 0-341,0 0 388,-8 0 1,7 2-41,-5 4 68,-4-4 1,6 6 2,-7-8 0,7 2 15,-2 3 1,2-3 14,-1 4 54,3-4 303,-6-2-112,0 8-113,6-6 217,-5 5-266,7-7-187,-8 0 1,4 0 179,-7 0 0,5 0-17,-6 0 1,1 0-60,-6 0 1,-1 6-11,1 0 0,-8 0 154,-4-6 1,-4 0-85,-1 0 0,-1 5 21,1 1 1,1 0-14,4-6 1,-2 6 91,8-1 55,0 1-13,6-6-135,7 0 1,10-8 8,12-3 1,11-4-209,6-3 1,4-1 61,1-4 1,8 4 22,5-4 1,-3 3 111,2 3 0,-8 0-2,3 0 0,-7 7 69,-5 4 1,0 6 250,-12 6 0,-1 7-153,-11 16 1,-5 4 107,0 19 1,-7-2 294,-11 13 1,-5 1-175,0 5 0,-8 0-250,3 0 0,1-9-44,-2-8 0,8-2-82,-2-10 0,3-7-96,3-10 0,6-12-701,-1-5 312,8-4 0,-3-4-524,7-4 1,5-3-587,1-9 1,8 1 684,-3 0 1,4-6-930,3 0 1,-3-6 1746,-3 6 0,11-8 0,-4 4 0</inkml:trace>
  <inkml:trace contextRef="#ctx0" brushRef="#br0" timeOffset="557">1712 536 8104,'-17'-7'701,"7"5"1,-3-4-208,7 12 0,0 5-211,6 12 0,0 12 173,0 11 1,-7 21 0,-3 14 267,0 13-486,3-40 1,-1 2 0,3-1 0,0 1 0,-3 3 0,-1-1-387,0 0 0,1 0 371,-1-4 0,0-1 1,-6 36-1,2-22-514,1-15-110,8-18 0,-9-18-485,7-16 1,0-16 508,6-13-329,0-11 1,0-10 194,0-8 0,2-7-790,4 2 1,-4-3 168,4 3 1132,-4-4 0,3 5 0,1-3 0,-2 7 0,-2 8 0</inkml:trace>
  <inkml:trace contextRef="#ctx0" brushRef="#br0" timeOffset="1158">1574 640 8029,'-10'-8'732,"2"6"-3,8-5 210,0 7 964,0 0-1357,0-8-80,0 6 76,0-6-160,0 8 0,0-1 339,0-5-175,0 4 216,0-6-186,0 8-513,0 0 199,0-8 172,0 7-267,0-7-186,0 8 1208,0 0-995,0-8 38,0 6 1,0-4 148,0 12-145,0-4 1,6 19 5,0-3 1,7 12 105,-1 5 1,3 7-13,3 10 1,-1 13-1,2 7 272,4 4-173,-4 5 1,14 4-264,-4-5 0,-2-5 101,2-11 0,-6-7 0,4-11 36,-2-5-342,-2-12 1,-12-10-19,1-8 0,-7-7-67,7 2 0,-6-10 1,3-4-360,-1-1 321,-2-3 0,0-13 1,-1-4-552,-1-3 467,6-3 0,-8-5 65,3 0 0,3-14-118,-2 2 1,5-17 51,-5-1 1,8-10-233,-3-1 1,5-11 361,1-6 1,-6 44-1,1 0 116,-1 0 1,1-1-1,0 1 1,-1 0-74,6-44 0,1 12 415,-1 11 0,-6 19-190,1 10 1,-6 21 626,5 8-318,-7 11-227,4-2-746,-8 16 0,0-4 93,0 7-609,0-7 0,0 6 268,0-5 1,0-1 53,0 8 1,0-6 0,0 5-317,0 3-294,0-7 1,-6 9 38,0-5 1272,-7 5 0,3 9 0,-7 1 0</inkml:trace>
  <inkml:trace contextRef="#ctx0" brushRef="#br0" timeOffset="1767">2317 1297 8146,'-15'12'0,"2"-1"-28,1 3 195,8-7 0,-4 9 114,8-5 0,0-1 199,0 1 281,-7-7-419,5 12 1,-8-9 328,4 5 73,5-4-227,-15-1 214,14-5-177,-13 6 651,13-8-339,-6 0-638,8 0 1,8-2 28,3-4 0,5-3-29,1-9 1,6-1-93,0-4 0,8 4 125,-2-4 1,2 3-88,-3 3 0,5 0 58,-4 0 1,-2 5-107,2 1 0,-8 7-95,2-2 0,-10 19-209,-1 10 1,-10 16 154,-2 7 1,-8 12 82,-9 5 0,-6 4 120,0 2 0,-8-7-121,2-4 1,4-8 240,2-10 0,6-7 147,5-16 561,5-8 0,7-3-278,0-12 1,15-5-121,8-12 1,8 2-225,3-8 1,9 0-155,3-6 1,2 3-368,-2 3 0,4-2 213,-4 8 0,4 0-453,2 6 0,-10 7 310,-7 4 0,-9-1-2207,-8 1 0,-3 2 965,-3 10 1,-7-2-3475,-10 7 4781,-13-7 0,-9 12 0,-7-7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22:11:10.4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1625 536 7869,'26'-11'0,"-3"1"650,-3 2 1,-3 1 2429,0 1-1073,1 4-1458,-9-6 0,-3 8 43,-12 0 0,-7 2-134,-16 4 1,-2-2-39,-15 7 0,-2 1-252,-10 5 0,-1 0-13,-5 1 0,-9 7-32,4 4 0,-6-1 206,0 7 0,4-10-96,-4 10 0,12-5-6,5 5 0,12-6 102,6-1 1,19 1-253,9 6 0,10-1-165,8 1 1,19 2 26,15 3 0,8-2-153,4 8 0,2 1 303,4 4 0,3 9 53,8 3 1,-7-1 242,-5 1 0,-7 1-142,-9 5 0,-9 2 635,-14 4 0,-11-6-358,-7 0 1,-15-1-293,-14-11 1,-13-7-110,-10-10 1,-6-7-175,-5-10 1,-4-7 113,3-16 1,-9-4-105,-2-8 0,6-15-18,6-19 1,7-6-31,-2-5 0,12-11-265,6-7 1,5-5-77,7 5 0,10 2-230,13 9 1,3 5 144,2 7 1,9 10-560,8 7 1,8 10 301,10 14 1,0 3-255,-1 8 1,-5 2 551,0 4 0,-6 9 193,6 8 0,-8 8 321,2-2 1,-4 3-203,-2 3 0,-7-1 81,-4 1 1,2 0-206,-3-1 1,3-1-111,-2-4 0,-4 3 19,3-3 0,-5-2-193,-5 2 0,1-8-125,-8 2 0,3-4 248,-3-1 1,-3-1-3,3 0 0,-3 0 79,-2 1 1,-1-1 81,1 0 1,0 1 32,-1-1 183,1 0 0,0 1 47,0-1 29,-1-8 0,1-1 0,7-8 0,3 0 0,7 0 0</inkml:trace>
  <inkml:trace contextRef="#ctx0" brushRef="#br0" timeOffset="374">760 1591 7869,'0'-17'-826,"0"5"1730,0 1 120,0 7-14,0-12-118,0 15 374,0-7-533,-8 8 0,-3 4 355,-12 7 1,-4 8-163,-8 16 0,-1 7-418,-5 4 0,-3 12 512,-8 5 1,-7 10-864,-5 2 1,32-34-1,-1-1 26,-31 35 0,7-15-362,11-14 1,3-12-1106,9-11 723,7 0 0,10-30-653,11-5 1,17-13-874,7-15 0,16-4 1105,1-8 0,11 0 982,0 0 0,6-2 0,6-3 0,3-5 0</inkml:trace>
  <inkml:trace contextRef="#ctx0" brushRef="#br0" timeOffset="658">1746 69 7829,'17'-7'0,"8"-1"626,4-4 0,-4-1 858,-2 7 1,-4-5-609,-2 5 0,-5 0 215,-1 6 1,-7 8-266,2 3 1,-4 7-364,-2 5 0,-14 5 84,-3 13 1,-12 5-206,0 12 0,-3 5-267,-3 12 0,-1-2-260,-5 8 1,3-3-61,-8 3 0,7-6-355,-1-12 0,5-11-784,7-11 0,3-14-2429,7-10 3813,1-8 0,7-16 0,3-3 0</inkml:trace>
  <inkml:trace contextRef="#ctx0" brushRef="#br0" timeOffset="1525">1832 1868 7801,'17'-10'0,"-1"2"679,-5 1 996,5 5-1032,-7-6 0,1 10-240,-4 4 0,-6 5 208,-6 12 1,-4 4-90,-7 8 1,0 1 88,-1 5 0,3-3-84,3 8 0,-3-2 78,4 3 1,1 1-168,-2-8 1,9 0-5,-3-5 0,4-8 569,2-4-632,0-4 0,2-7-405,4-1 1,9-7 49,8 2 1,2-10 87,-2-2 1,4-7 31,7 1 0,1 3-139,0-3 1,-1 2-50,1-1 1,-1-4-127,1 3 1,-6 2-735,0-1 1,-8 5 433,2-5 1,-4-1-1221,-2-5 0,-5-1 294,-1 1 1,-7 0-181,2 0 0,-4-8 1584,-2-4 0,0-4 0,0-1 0</inkml:trace>
  <inkml:trace contextRef="#ctx0" brushRef="#br0" timeOffset="1709">2230 1920 7801,'0'17'1069,"6"0"224,-1 0 0,3 8-428,-2 4 1,-4 6 218,3 5 1,-3 4-65,-2 8 0,0 14-459,0 3 0,-2 15-388,-3-3 1,3 7 85,-4-7 0,4 2-77,2-3 1,0-7-247,0-15 0,0-16-717,0-19 455,0-11 0,-2-12 1,-2-13-1644,-1-9 1,-1-14 892,6-16 1076,0-8 0,0-9 0,0 0 0</inkml:trace>
  <inkml:trace contextRef="#ctx0" brushRef="#br0" timeOffset="2718">3233 1280 7845,'17'0'1294,"0"0"-840,-7 0 1,0 0 1982,-5 0-1004,-3 0 188,-17 0-1117,1 0 1,-32 2 0,12 2 738,-3 1-962,-7 1 1,0 0 0,-6 1 110,4 3 1,-4-6-366,4 2 1,2 1 68,-3-1-167,9 0 0,-4 0 0,9-1-368,4-1-1166,4-2 212,16-2-18,1 0 0,27 0 0,4 0-80,0 0 0,0 6-407,0 0 1898,-3 0 0,12 1 0,-5 3 0</inkml:trace>
  <inkml:trace contextRef="#ctx0" brushRef="#br0" timeOffset="2926">3302 1574 7845,'-10'17'319,"5"0"1,-5-1 398,-2-5 1,-5 5 968,-6-5 1,-6 4-197,-11 3-477,-4-9 1,-8 7 0,-2-7-383,-4 1 1,5 0-565,-5-5-176,4-3 0,4 6 1,6-8-795,9 0 1,9 0-378,8 0 1053,9 0 0,11-8 226,15-3 0,8-5 0,9-1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22:11:50.0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260 208 7816,'0'-17'1993,"0"5"-657,0 1-275,0 7-515,0-4 0,0 16 253,0 3 1,0 14-122,0 10 1,0 17 275,0 17 0,0 23-325,0-39 1,0 4 0,-1 12 0,0 4-730,-2 6 0,0 3 0,1 14 0,0 4 327,-1-26 1,-1 2 0,0-1 0,0-2 0,0 0 0,0 0-362,-1 4 1,-1 0 0,0 0-1,0-5 1,0-2 0,1 1 323,-1-1 1,0-1 0,0 0 0,-2 24-1,1-2-132,1-5 0,0-5 1,-1-16-1,-1-3-203,3-8 0,-1-4 0,-10 25-89,-1-23 1,0-18-844,-1-17-557,1-7 1,2-12 1381,3-4 0,4-11-885,8-12 0,0-11 1137,0-6 0,2-12-1358,4-5 0,4-5 515,7-1 843,0 0 0,4 0 0,1 0 0,-1 0 0,2-1 0</inkml:trace>
  <inkml:trace contextRef="#ctx0" brushRef="#br0" timeOffset="1367">1297 173 7829,'12'-5'218,"-1"-1"0,-5 0 78,6 6 51,-8-8-83,11 7 1,-11-7 499,7 8-463,-7 8 1,4 1-97,-8 8 0,2-3 86,4 3 0,-5-3-12,5 9 0,-4 2 71,-2-2 0,0 7-102,0-1 0,0 2 26,0-2 0,0 7-65,0-7 1,0 8-1,0-9 0,0-3-130,0-1 204,0-5-359,0-2 1,0-9-49,0-8 0,-2-10-207,-4-13 1,3-10 130,-9-7 0,2-8-143,-1 2 1,-4-4 109,3-2 0,-3 0 65,-3 0 1,-5 2 27,0 4 1,-2 4 2,2 7 1,4 10 193,-4 8 0,4 7 54,1 10 0,-3 2 85,4 4 1,-4 6-50,9 11 0,-1 4 61,1 7 0,-1 7-90,7-1 1,0 8-11,6-2 0,0 12 138,0 5 0,0 14-48,0 9 1,8 11-371,-3-44 1,2 3 0,0 5 0,1 1 320,0 6 0,1 2 1,3 6-1,-1 2 64,1 5 0,-1 1 0,1 2 1,-1-1-409,-2 1 1,0 1-1,-1 2 1,1 1 438,0-1 1,-1 1-1,-2 1 1,0 0-101,0-4 1,-1-1 0,-2-5-1,-2-2-159,2-9 0,0-2 1,-2-7-1,-2-1 268,-1-7 1,-2-2-1,-7 33-5,-12-20 0,-4-16-295,-8-25 0,1-8 383,-1-15 0,-7-13-560,-4-5 1,1-18-18,-1-4 1,8-16-194,-2-8 0,-1-3 87,7-2 0,-3 0 462,14 0 0,2 5-612,9 1 0,-1 9 576,7 2 1,0 16-712,6 13 0,0 3 113,0 3 0,2 7-46,4 5 1,9 10-73,8 7 0,2 3-255,-1 3 1,-3 5 891,7 0 0,1 7 0,6-3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22:11:54.2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0 708 10109,'2'-10'801,"4"4"0,-4 2-510,4-1 1,1 1-113,-1-8 0,6 7-119,-7-7 1,9 6 118,-3-5 1,5-3-1,1-9 0,0 4-92,1-4 0,-1-2 7,0 2 1,6-8 58,0 2 0,2 2 35,-2-1 0,-3 7 16,3-3 0,2 11-16,-2 1 0,0 11 5,-6 1 1,0 9 93,1 14 0,-1 6 161,0 11 1,-1 5-210,-5 6 1,5 3-5,-5 4 1,6 3 40,6 9 1,-3-3-57,3-4 0,-2-3 13,2-8 0,4 0-36,7-1 0,-1-14-83,-4-8 0,4-10-14,-5-7 0,5-5-183,2-7 1,-7-9-151,1-9 0,-6-1 157,6-10 1,-6 0-556,6-5 0,-2-1 286,2 1 0,1 5-238,-6 0 0,1 8-221,-2-2 174,-4 4 1,6 9-672,-8 4-383,-7 4 256,5 2 538,-13 0 1,-2-2-222,-12-3 1111,-3-5 0,-2-7 0,-1-1 0</inkml:trace>
  <inkml:trace contextRef="#ctx0" brushRef="#br0" timeOffset="391">1003 68 7934,'8'-17'367,"4"1"0,3 5 504,2 5 0,-5-2-453,-1 2 1,-7 3-112,2 8 1,-4 7 91,-2 11 0,-14 6 360,-3 11 0,-17 6-242,-1 12 0,-13 9 147,-4 8 0,25-30 0,0 0-588,-4 1 0,-1 1 0,-3 6 0,1 1 207,-3 4 0,-1 0 0,-2 0 0,1 1-155,4-1 1,1-1 0,-2-5 0,1-2-108,6-6 1,0-2 0,-29 33-124,6-17 0,8-18-432,4-22 0,5-11-457,7-13 0,4-3 479,13-8 0,-3-3-888,9-3 1,-1 2 221,6-8 0,8-5-78,3-7 1256,5 1 0,16-2 0,5-2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22:11:57.3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35 658 7902,'0'-17'640,"2"1"-398,4 5 0,-2 1-80,7 5 0,-5 3 64,5-4 1,-5 2 279,6-2-121,-9 4 1,13-5 45,-7 7-258,1 0 1,0 0 84,-5 0 190,-3 0-207,6 7 1,-10 3 12,-4 7 1,3 8 155,-9 4 1,0 6 65,-5 5 1,2 4-92,3 8 0,-3 10 23,3 7 1,-3 8 210,-2 9 0,7 8-217,4 4 0,5-46 1,0 0-36,1 3 1,0-1 0,0 44 176,0 0 0,14-9-5,3-8 0,4-12 32,-3-12 0,-1-12-202,0-11 1,0-15-102,1-13 1,-1-4-13,0-2-293,1 0 0,-7-8-572,1-3 0,-8 1 717,1-1 1,-3 5-1557,-2-6 0,0 7-746,0-7 1242,0 1 0,-2-5-775,-3 5-925,3-5 756,-14 7-327,7-9 2223,-9 1 0,1 0 0,0-1 0</inkml:trace>
  <inkml:trace contextRef="#ctx0" brushRef="#br0" timeOffset="2574">346 1315 6265,'-9'-7'-75,"1"5"49,8-6 103,0 8 0,0-2-70,0-4 181,0 4-29,0-5 267,0 7-182,0-8 278,0 6-103,0-6 228,0 1-405,0 5 1,0-8 87,0 4-33,0 4 60,0-13-53,8 13-8,-6-13-138,5 13 1,-5-8-1,4 4-303,-4 5 472,6-7-210,-8 8 0,0 8 133,0 3 0,0 4-14,0 3 1,0 1-49,0 4 0,-2-2-52,-4 8 1,4-2 68,-4 2 0,4 3 116,2-3 1,0 2-14,0-2 0,0 2-298,0-8 1,6 5-6,0-5 0,7-1-121,-1-11 0,3 3 139,2-9 0,3 7-109,3-6 1,-4-3-12,4-8 1,-2-5-183,2-7 0,-4-6 145,4 0 1,-3-6 43,-3 6 1,-6-6 189,1 6-147,-8-8 0,9 12 48,-7-4 1,0 4-67,-6 1 1,0 1-74,0 0 1,0 5 128,0 1-27,0 7 22,-8-4 1,4 8-5,-7 0 342,7 0-231,-4 8 1,2 2 0,1 7 58,1 0 1,2 0-86,2 1 1,0 5-40,0 0 0,2 0-12,4-6 0,-3 0-114,9 1 0,0-1 21,5 0 0,0-5 91,0-1 0,6-7-117,1 2 1,4-6 29,-5-6 1,6-5 85,-6-12 1,8-6-77,-2-12 1,-4 3 7,-2-8 0,-6 2 55,-5-2 0,1-2 22,-7 7-56,0-7 1,-6 14-1,0-3-53,0 6 0,-2 10 6,-4-2 1,2 12 41,-7 5 0,-1 4 102,-5 2-66,7 0 1,-5 2 0,3 2 170,-3 1 1,3 7-127,1-6 1,5 7 11,-5-1 1,7-3 22,-2 3 0,-2-6 142,3 5 0,-1-5 68,6 5-214,0 1 1,0 5 128,0 1 1,7 1 13,5 4-213,-4-4 1,7 8-1,-2-6 65,9 2 1,-3 6-34,4-6 0,-2 6-127,2-6 0,-4 0 75,4-6-31,-3-7 1,-3 3 0,0-7-739,0-2 45,-7-2 1,-2-4-8,-8-4 0,0 2-1431,0-7 2179,0-1 0,-8-5 0,-2 0 0</inkml:trace>
  <inkml:trace contextRef="#ctx0" brushRef="#br0" timeOffset="2948">1194 1661 7925,'17'10'0,"-6"5"0,1-3 413,1 3 0,3 2 611,1 1 1,-2 5-444,-3 0 1,1 2 76,-7-2 0,2-2-397,-2 8 0,-4-8-328,3 2-577,-3-4 79,-2-2 1,2-7-1534,4-4 2098,-4-4 0,6-2 0,-8 0 0</inkml:trace>
  <inkml:trace contextRef="#ctx0" brushRef="#br0" timeOffset="3390">1678 1384 8103,'11'0'724,"1"0"1,-8 2 178,1 4-35,-3-4 533,6 6-149,-6-8-509,6 0 0,-6 0 56,3 0 0,-1 0-254,8 0 1,-6 0-66,5 0 1,1 0-129,5 0 1,6 0 57,0 0 0,8 0-269,-2 0 0,3 0-128,3 0 1,-1 0-136,1 0 1,0 0-393,-1 0 1,-1 0-775,-4 0 1,-4 5-38,-8 1-486,0 8 0,-7-10 700,-4 7 1,-6-7 284,-6 2 0,-10-4 826,-7-2 0,-15 0 0,1 0 0</inkml:trace>
  <inkml:trace contextRef="#ctx0" brushRef="#br0" timeOffset="4718">2318 1039 8006,'11'0'256,"1"0"341,-1 0-135,7 0 29,-1 0-278,0 0 100,-7 0-283,-3 0 288,1 0-69,-6 0 32,6 0-247,-8 0 381,0 0-241,-8 7 0,6-3-40,-4 8 1,4-7 10,2 7 1,-1-1-5,-5 7 0,4 1-9,-4 4 0,4 4 66,2 7 0,0 3 17,0 3 0,0-1-59,0 7 1,0-2 7,0 2 0,6-2-122,0-3 1,7-11 58,-1 5 1,3-12-151,2 0 1,-3-11-69,3-7 0,-9-3-97,9-2 1,-4-9 121,5-9 0,5-5-73,0-5 0,0-5 12,-6 4 0,-1-4-79,-5-1 0,5-3 196,-5-3 0,2 9-65,-1-3 1,1 9 162,-7-4 0,0 8-30,-6-2 1,0 3 17,0 3-18,0 8 348,0-7-273,0 14 39,0-5 0,0 9-38,0 3 0,0-1 133,0 8-279,0-1 0,6 6 41,0 1 1,7-1-16,-1 0 1,3 1 92,2-1-159,0 0 0,3 6 0,1 0 38,2-2 1,8-1 8,-3-3 0,3-2 94,-2-3 1,4-4 331,-5-8-231,-3 0 1,6 0-1,-8-4-31,-2-8 1,-1-1-132,-3-16 0,-7-2-3,-5-9 0,3 1-180,-2-7 1,-1 6 96,-5-6 0,-5 2-124,-1-2 0,-7 3 17,1 9 0,-3 1 97,-3 4 1,1 6 43,0 12 0,-1-3 82,1 8 0,0 1 190,0 5 1,-1 7-43,1 5 0,5 5 481,1 6-489,7-4 1,-9 8 0,7-4 460,2 6-481,2-4 1,2 6 0,0-8 25,0-2 1,8 4-520,3-2 63,5 0 0,1-7-94,0-5 0,6-3 58,0-8 1,0-2-113,-5-4 0,-1-5-30,0-13 0,-5 3-180,-1-7 1,-1-1 5,2-6 0,-5 6-894,-7 0 233,0 8 1291,0 4 0,8 2 0,1 5 0</inkml:trace>
  <inkml:trace contextRef="#ctx0" brushRef="#br0" timeOffset="5210">3321 1609 8228,'9'0'1787,"1"-6"-955,-4 1-482,-4-1 1,5 4 71,-7-4-197,0 4 0,2-11 15,4 7 305,-4-7-259,13 3 0,-5-1-33,7-1 1,-5 8 226,-1-2-262,1 4 0,5 4 4,0 4 1,-7 10 45,-4 7 1,1 7-3,-1-1 1,0 4-261,-6 1 1,0 1 3,0 0 0,0-3 8,0-3 1,0 2 326,0-8-12,0 0-159,0-6-219,8-7 1,1-8 0,8-12 30,1-5 0,-1 1-145,0-9 1,6-4-151,0-1 137,1 3 0,-1 0 1,0 9-976,-2 5 499,-2-5 0,-2 14-1190,1-3 1,-9 12 1837,-3 11 0,-4 7 0,-2 9 0</inkml:trace>
  <inkml:trace contextRef="#ctx0" brushRef="#br0" timeOffset="5893">3961 1108 8130,'5'11'585,"1"1"0,2-3 80,-3 3 153,-3-4-89,6-1 357,-8-5 315,0 6 9,0-8 1070,0 0-1403,8 0 1,1-8-416,9-3 1,5 3-135,0 2 1,8-1-215,-3 1 1,5 0-73,2 6 0,5-2-495,0-4 0,6 4 244,-5-3 1,-1 3-801,-5 2 1,-3 0-239,-3 0 0,-2-2-697,-4-4 0,-11 2-786,-1-7 888,1-1 0,-12-7 656,0-4 986,-8 4 0,-9-6 0,-1 7 0</inkml:trace>
  <inkml:trace contextRef="#ctx0" brushRef="#br0" timeOffset="6876">4721 1505 8037,'18'2'147,"-1"4"1,0-4 234,1 4 0,-7-4 66,1-2 251,-1 0-103,6 0 11,1 0-95,-9 0 30,-1 0 1,-21 0-314,-5 0 0,-5-6-111,0 0 0,4 0 10,-4 6 1,2 0 31,-2 0 0,4 0-88,-5 0 1,5 0-194,2 0 0,0 0 241,-1 0-337,1 0 0,0 0 12,-1 0 188,1 0-189,8 8 161,1-6 0,17 12-60,9-9 1,-1 1 97,6-6 1,4 6-1,2 0 0,2-1 3,-3-5 0,5-2-6,-4-3 16,4-5 0,1-7 0,1-1 23,-1 1 0,7 0 91,-1 0 1,0-6-58,-5-1 0,0 1 28,-1 6 1,-5-6-50,0 0 1,-8-2-55,2 2 1,-6 2 1,-5-8 0,-5 4-132,-7-10 0,0 3 117,0-14 1,-1 5-23,-5-5 1,-4 2 4,-7-2 1,0-2 11,-1 8 0,7-1 3,-1 7 1,6-1-16,-5 0 0,5 3 2,-5 3 1,7 4 33,-2 8 0,4 5 0,2 1 0,2 5 68,4-6 1,-2 8 139,7-1 1,1 3 45,5 2 0,0 6-133,1-1 1,-1 7-100,0-6 0,0 1 33,1-1 1,-1-2-6,0 7-16,8-7 0,-5 10 0,3-7-98,-4 3 1,4 0 96,0 1 0,0 4-24,-6-3 1,1 5 212,-1 6 1,-2-1-66,-3 6 0,1 1 97,-7 6 0,6 1-57,-7 5 1,7-3-44,-6 8 1,-1-2-68,-5 2 0,-2 4-82,-3-3 1,-3-7 67,-4-6 0,-3 1-23,4-6 0,1-4-114,-2-2 1,7-4 155,-7-2-14,8 1 1,-5-7 0,5 1 175,-2 1 1,0 3 81,6 1 0,2-6-131,4 1 1,4-1-16,7 7 1,0-1-109,0 0 0,3-5 9,3-1 1,4-5-54,7 6 0,-5-8 56,0 1 0,0-3-377,5-2 1,1 0-64,-1 0 1,-7 0-227,-4 0 1,-3-2-16,-3-3 1,0-5-428,1-7 0,-9 3 151,-3-3 0,-4 3-358,-2-9 0,-2 2 1227,-4-2 0,-11-4 0,-10-7 0</inkml:trace>
  <inkml:trace contextRef="#ctx0" brushRef="#br0" timeOffset="7386">5932 122 8245,'0'-17'686,"0"-1"-501,0 1 0,-2 2 245,-4 3-173,4-3 0,-11 11 224,7-8-306,0 9 72,-1-5 107,5 8 191,-6 0-398,8 0 0,0 2-105,0 4 1,8 3 131,3 9 1,5 12 191,1 5 0,6 21-107,0 7 1,8 16 137,-17-31 1,1 2-1,3 7 1,2 3-401,1 10 0,-2 4 0,0 6 0,-3 3 506,-1 8 0,-1 3 1,-4 4-1,-1 2-260,-3-31 0,0 1 0,-1-2 0,1 25 0,-2-3 85,-3-2 0,-2-3 0,0-12 1,0-2 33,-1-9 1,-2-3 0,-11 37 174,-8-21 1,-2-21-536,2-20 1,4-7 87,-5-9 0,-1-7-456,2 1 1,0-9-177,6 3 1,2-6-557,3-6 1,-3 5 749,3-5 1,3-2-3423,-3 2 2802,8-7 968,-11 11 0,13-13 0,-6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22:12:06.7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208 537 7976,'17'-8'-326,"-5"6"0,-1-4 518,3 4 0,-5 2 565,3 0 0,-6 0-262,5 0 1,-7 2-13,2 4 0,-4 5-21,-2 12 0,0-1-180,0 6 1,-8 9 156,-3 9 1,-7 6-66,-5 6 0,-2 3-81,-4 8 1,-3 2-167,3 4 0,2-2 143,-2 8 1,8-16-92,-2-1 1,6-16 13,5-8 0,4-5 147,8-6 0,2-10-115,4-8 1,4-7 13,7 2 1,8-6-65,4-6 1,-2 2-132,2-7 1,5-1 386,6-5 1,9 2-153,-3 3 1,2-3 18,-2 3 0,4 4-67,-4 3 1,-4-3-145,-2 2 1,-5 0-67,-6 6 0,-4-1-163,-8-5 0,-5 4-152,-1-4 1,-7 2-580,2-2 0,-4 3 122,-2-9 0,0 1-538,0-7 1,-2 3 430,-4 3 0,-4-3-207,-7 3 1,0 3-209,0-3 1,-8 3 1272,-4-3 0,-4 5 0,-1 7 0</inkml:trace>
  <inkml:trace contextRef="#ctx0" brushRef="#br0" timeOffset="242">243 1142 7950,'34'-10'0,"3"2"0,3 8 0,2 0 2253,4 0 0,2-1-900,-7-5 0,7-4-437,-2-7 1,-4-2-475,-1-4 0,-13 3 362,-5-3-655,-3 4 0,-9 2-387,1 0-157,-8 7-760,3-5-457,-7 13 1,-6-4 319,1 12 0,-7 3-62,6 9 0,-7-1 530,1 0 824,-3-7 0,-10 5 0,-2-5 0</inkml:trace>
  <inkml:trace contextRef="#ctx0" brushRef="#br0" timeOffset="492">329 692 7947,'33'0'1247,"-4"0"1,3 0-439,-3 0 0,-2-6 690,2 1 0,-6-7-138,6 6 0,-3-5-697,3 5 1,4-7-163,-4 1 1,3-1 31,3 1 0,0-3-373,-1 3 1,3-1-209,3 1 1,-3-3-353,3 3 1,-11 3-579,-6-3-1333,-4 8-168,-9-3-1293,-3 7 3771,-7-8 0,-15 6 0,-4-6 0</inkml:trace>
  <inkml:trace contextRef="#ctx0" brushRef="#br0" timeOffset="1226">121 364 7930,'-11'15'0,"1"-2"77,3-1 0,-5-1 189,6 7 0,1-7 122,5 1 0,-6-6 161,0 5 1,0-7-159,6 4 1,0-10-125,0-4 0,8-6-173,4-11 0,5 2 104,6-8 1,-2 1-125,8-7 1,-6 0 85,6 1 1,0-1 1,5 1 1,3 5 29,3 0 0,-2 6-10,9-6 0,-9 8 38,2-2 1,-3 6-51,-3 5 1,-7 4-199,-4 8 1,-3 0 52,-3 0 1,-2 2-115,-3 4 1,1 4 101,-7 7 1,0 0 24,-6 1 0,6 5 27,-1 0 1,1 6 27,-6-6-13,0 7 1,6-9 0,1 6 37,3-2 1,-4 4 154,5-6 0,-5 0 90,6-5 0,-1-3 336,7-4-521,-1-3 1,0-8-1,2 0 74,4 0 0,2-8-82,4-3 1,4-10-82,-4-2 1,-2-8-424,1 2 1,-1-3 194,2-3 1,-6 6-304,-11 0 1,1 14-825,-7-2 116,7 11 0,-11 2 147,4 16 1,-14 9 1002,-9 19 0,-8 4 0,-10 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22:12:10.7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224 589 7695,'0'-18'-1107,"1"7"1839,5-1 0,-4 7-329,4-7-193,4 1 1,-3-7 16,5 1 0,1 0 56,-7-1 1,5 1-4,-5 0 0,2 5 238,-2 1 9,-4 7-276,5-11 1,-7 15 206,0 0 0,-7 7 106,-5 11 1,-9 12-15,-2 5 0,-8 11 40,2 0 0,2 12-57,-1 5 1,5 4 90,-6 3 1,8-1-155,-2 0 0,3 2 14,3 4 1,7-6 325,5 0 1,5-3-305,5-15 1,5 3 236,7-13 1,8-9-248,4-9 1,-2-5-30,2-7 0,-6-3-289,6-8 0,-2 0-218,1 0 1,-1-2-116,-4-4 0,-3 2-381,3-7 0,-6 5-220,-6-5 0,3 5-113,-8-6-2868,-1 8 585,-5-11-536,0 13 2609,0-6 1079,-7 8 0,-3-7 0,-7-3 0</inkml:trace>
  <inkml:trace contextRef="#ctx0" brushRef="#br0" timeOffset="1110">604 1177 8031,'12'0'-954,"-1"0"1691,1 0 0,-1 5-162,1 1 0,-7 0-154,7-6 1,-8 2 100,2 4-276,-5-4 1,-1 7 269,0-3 0,0-4-209,-7 13 1,-3-7-79,-7 3 1,0-1 100,-1-4 1,1-4-73,0 4 1,-1-5-131,1-1 0,0 0 34,0 0 1,-1 0-124,1 0 0,0 0 103,-1 0-220,1 0 0,0-1 242,-1-5 66,9 4 68,1-6 0,10 8-89,4 0 1,3 0-51,9 0 0,5 0 50,0 0 0,13 0 117,-1 0 1,5 0-88,1 0 0,-3 0 126,8 0 1,0-8-199,6-3 0,0-4 35,0-3 0,-6-5-124,0 0 0,-7-8 23,1 3 0,-11-7-229,-6-5 1,-4 1 79,-2-7 1,-7 6-170,-4-6 0,-4 7 49,-2-1 0,0 3-62,0 3 0,0 5-33,0 0 0,-6 2-119,0-2 1,-5 3 43,5 2 0,-2 3 36,2-7 0,4 6 96,-3-1 1,3 10 106,2 1 1,0 7 149,0-7 1,2 8-35,3-2 1,-1 5 146,8 1 1,1 0 117,10 0 1,-3 0-89,3 0 1,2 7 37,-2 5 0,7 5-42,-1 6 0,-4-2 15,-2 8 0,0 0-3,-5 5 0,3 3 163,-10 3 0,-3 5-143,-2 6 0,-4 1-16,-2 0 0,-8 6-105,-4-1 0,-3 1-139,-2-6 0,-1-6 67,1 0 1,0-7-237,0 1 308,-1-11 0,7-6 190,-1-12 227,8-3-326,-3-8 0,9-6 242,3 1 0,5-3-225,7 2 1,3 4-217,3-4 0,-2 3-16,8-3 0,-1 2 120,7-8 1,0 9 112,-1-3 1,1 4-102,-1 2 1,1-2-12,-1-4 0,-7 4-177,-4-3 0,-3 3-462,-3 2 8,0 0 1,-1-2-1754,-5-4-1334,-3 4 2745,-8-6 1,-2 3 0,-4-3-974,-5-2 0,-5 4 1848,-1-5 0,-8-1 0,-2-5 0</inkml:trace>
  <inkml:trace contextRef="#ctx0" brushRef="#br0" timeOffset="1594">2022 70 8049,'-15'-8'-279,"1"-1"112,3-1 2052,7-5-1114,-12 13 0,9-8 600,-5 4-362,5 4-276,-1-5 18,6 7-143,-13 0-47,13 0 96,-6 0 22,8 0-492,0 0 0,8 2 0,3 5-119,5 11 187,1 7 1,2 23 181,4 4 0,2 21-189,4 7 1,-12-28 0,-1 4-250,-1 6 0,-2 3 0,0 8 0,-3 4 0,1 3 0,-2 3 476,-2 4 1,-1 1 0,-3 0 0,-2 1-414,3 4 1,-2-2-1,-5-14 1,-2-2 324,-3-4 1,-1-4-1,1-14 1,-2-4 38,-13 26 0,2-19-181,-2-16 0,4-19-291,-4-9 0,4-9-333,1-3 1,7 0 13,-1 0 1,3-1 1130,-3-5-1999,5-4 1,7-7 617,0 0 0,0-1-1049,0 1 0,1 0 336,5-1 1,-2 1-2102,8 0 3429,-9 0 0,13-8 0,-7-2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22:12:13.8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69 882 8040,'-9'8'-122,"-1"-6"-35,4 4 201,4-4 0,-5 0 29,7 3 556,0-3-127,0 6-23,-8-8-163,6 0 251,-6 8 12,8-6-154,-7 5 49,5-7 20,-6 8 360,8-6-321,0 6 58,0-8 187,0 0-694,0 7-443,0-5 268,0 6-251,0-8 178,0 0 439,0 8 3,0-7 510,0 7-351,0-8 145,0 0-225,8 0 1,-4 0-9,7 0 0,-5-2-148,5-4-153,9-3 1,1-16-1,8-6-132,1-7 0,9-7 128,1-6 0,6-7-100,-5 0 1,-3 1 211,-9 5-302,4 0 1,-22 10-1,1 7-144,-9 10 1,-10 14 7,-5 5 230,-11 4 0,-4 11 1,-7 9 119,-1 9 1,-5 11 211,-1 2 0,1 8-10,5-1 1,7 3 269,-1 1 1,8 1 26,-2 0 0,5 0 292,7 0 0,3-2-77,8-4 0,8-4-295,3-7 1,12 3 479,6-3 1,4-4-282,1-14 0,3-2-310,3-3 0,-3-4-376,3-8 0,2-2 0,-1-4 0,5-10-426,-6-7 0,1-2-559,-7 2 1,-9 4-1836,-8-4 1,-1 4 1374,-10 2 1,-1-6-247,-5-1 0,-7 1 1691,-5 6 0,-11-8 0,-4-2 0</inkml:trace>
  <inkml:trace contextRef="#ctx0" brushRef="#br0" timeOffset="2158">398 87 7038,'0'10'1853,"0"-3"-1521,0-7-47,0 0-6,8 0 66,-7 0 54,7-7-29,-8 5 1,0-8 318,0 4 69,0 4-334,0-5 1,0 5 639,0-4-420,0 4-303,0-6-119,0 8 136,8 0-331,-6 0 1,5-2 243,-7-3-111,0 3 68,0-6-171,0 8 0,2 0 207,4 0 75,-4 0-5,13-8 1,-5 6-111,7-3 1,1 1 395,-1-2 0,6 4-197,0-4 0,6 4 0,-6 6 695,-2 8-820,-2-1 1,-1 16-2,-1-4 0,-8 10 0,-3 7 129,-4-1 0,-4 3-263,-4-2 0,-3 1-190,-8-7 128,7-7 1,-5-2 390,3-8 480,-3 1-162,5-9 0,4-1-438,12-8-372,4 0 0,7-2 0,0-4 0,1-1 0,1-7 0,4 3 0,-4-1 0,4-5 0,-2 0 0,2-1-1042,-4 1 1,6 0 0,-9-1-158,-5 1-366,5 0 0,-9 5 1,7 1-3018,-3-3 3451,-7-9 1,10 2 166,-9-8 0,1 6 964,-6-6 0,8 1 0,2-7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59B2-804E-7821-6C1B-378D406A6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C0277-18F0-5A68-4AD3-A5689A0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C51FF-EECB-0CE3-04FE-62959DC1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5698-0C37-AA4F-82C2-4A658B12818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A5EE-260C-B4F9-2620-85BA1A59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F7814-EAEB-7783-5B4E-2C0AC679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387-B73A-A647-862A-4008187B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7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EF8-5F54-C99F-4C55-163F5A33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76E46-85D8-5AA1-E137-F8DEBDA3C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F65ED-BE4D-11E7-1FB5-1A0F8648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5698-0C37-AA4F-82C2-4A658B12818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9812-0CEA-3548-E4B6-BE935327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79C05-2B60-1955-74B7-B9E24185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387-B73A-A647-862A-4008187B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5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10E3F-9A8A-3919-7ABC-8BC952E45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000B-8506-72F2-E45E-1487FD17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BB3CD-E801-D47C-D956-42AC7071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5698-0C37-AA4F-82C2-4A658B12818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8B094-B93E-9349-0488-F096CFB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F30BF-9BA6-110E-62E1-AF885B17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387-B73A-A647-862A-4008187B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F462-B8E8-962B-C6FB-F895AF4B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B542-66C7-BFC4-5079-700B88132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0347-DE9D-DE74-18E6-D0CA2FA4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5698-0C37-AA4F-82C2-4A658B12818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C931-C095-C3C4-6302-6AE2CBEF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7593F-6584-C03B-9520-9CA58F7B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387-B73A-A647-862A-4008187B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D9FE-B3CD-65D6-D6E1-FF34CB0D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C98A5-0DF1-D207-9E5E-845651F56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E8573-F50E-D354-F1DE-FFF96BBE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5698-0C37-AA4F-82C2-4A658B12818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18C7-0A62-D209-70D4-F3E2AB99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5B32B-ABB8-D3E5-627D-05F15BFB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387-B73A-A647-862A-4008187B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1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AC69-A5ED-BF2D-1C3C-741F9338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72E1-57FB-EBAA-4A2D-69247AB65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02498-575A-AA4B-BF79-A349C0647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3491-92C1-F3BE-4D15-C1879385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5698-0C37-AA4F-82C2-4A658B12818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5B14-F8D8-65F4-09CF-AE0745CB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DBA63-F5B1-F234-9B99-921CD87C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387-B73A-A647-862A-4008187B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C303-4BD7-F7DF-FAE9-D04B1C74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61B23-325C-4C93-FAB3-5B2466BC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657CB-7F14-7484-25AF-2D0BB9DF4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924B7-B3A4-CFCF-7E80-464CA7884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98FD0-FE5D-02EA-EF28-6D1F0FC02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B461A-80EB-5425-5B1A-E5E4CE56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5698-0C37-AA4F-82C2-4A658B12818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0BD5C-93DF-5832-5941-B964D19F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19E1A-49DC-52B6-67D6-D56E74CF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387-B73A-A647-862A-4008187B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0502-E1B2-C9A0-F739-9C08D896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99132-901B-2E40-1895-EB3AD934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5698-0C37-AA4F-82C2-4A658B12818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DE59E-CF06-6368-BA5B-98D57E89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C9B01-CD53-DE87-675E-6C254A1A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387-B73A-A647-862A-4008187B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BDE64-E722-C8EE-3FC6-193DB9B7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5698-0C37-AA4F-82C2-4A658B12818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67443-8561-1FDF-681F-403B28B7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5FC31-DA75-8FB1-474F-692107E4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387-B73A-A647-862A-4008187B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5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8BA5-5251-12DA-0A33-118314B9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92A1-EECA-E47B-5828-7BB51AC9E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E9F98-A37A-E09C-3187-002AE4F99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57035-482F-B114-25CB-28222D97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5698-0C37-AA4F-82C2-4A658B12818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7E8DF-310A-7A31-3B8B-E3AF7B94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4495D-3661-A420-601B-0C453BA5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387-B73A-A647-862A-4008187B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3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0E8C-6F1F-07EB-F558-BCD7ECDF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195BD-6398-262F-C699-E227F144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D1159-F15B-681B-D804-A0EAC5FD8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E4488-914C-3FB7-8B9D-0BFFC0A4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5698-0C37-AA4F-82C2-4A658B12818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68618-1FB0-EC98-CE25-D0A4CABF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25D4-7FBE-9EF8-EDC6-FC4C3758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387-B73A-A647-862A-4008187B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4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1ACD1-18EE-DB78-A230-9742538A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2BCA4-6581-23BA-8C4D-69A625C71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24BF-D205-6848-98EF-7926B3586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5698-0C37-AA4F-82C2-4A658B128186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452E-EFF3-B3B5-2C31-02A27FBC3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1903-1C95-0B26-62D5-08544AA26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5387-B73A-A647-862A-4008187B0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emf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E7A7D1-FD7E-4F44-20F4-62202767F858}"/>
              </a:ext>
            </a:extLst>
          </p:cNvPr>
          <p:cNvSpPr/>
          <p:nvPr/>
        </p:nvSpPr>
        <p:spPr>
          <a:xfrm>
            <a:off x="1869897" y="1283209"/>
            <a:ext cx="8209052" cy="39771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F122F-D95A-D2E1-3474-ED7772759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10" y="1439603"/>
            <a:ext cx="8209052" cy="3664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3AB042-324E-BBD5-9E8E-178193D69DF2}"/>
              </a:ext>
            </a:extLst>
          </p:cNvPr>
          <p:cNvSpPr txBox="1"/>
          <p:nvPr/>
        </p:nvSpPr>
        <p:spPr>
          <a:xfrm>
            <a:off x="3287730" y="2065105"/>
            <a:ext cx="1977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CHINR ~ 10</a:t>
            </a:r>
            <a:r>
              <a:rPr lang="en-US" baseline="30000" dirty="0"/>
              <a:t>-8</a:t>
            </a:r>
            <a:endParaRPr lang="en-US" dirty="0"/>
          </a:p>
          <a:p>
            <a:r>
              <a:rPr lang="en-US" dirty="0"/>
              <a:t>N2 = 0.5, CO = 0.15</a:t>
            </a:r>
          </a:p>
          <a:p>
            <a:r>
              <a:rPr lang="en-US" dirty="0"/>
              <a:t>T = 1504 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7">
                <a:extLst>
                  <a:ext uri="{FF2B5EF4-FFF2-40B4-BE49-F238E27FC236}">
                    <a16:creationId xmlns:a16="http://schemas.microsoft.com/office/drawing/2014/main" id="{2409CAF6-73DC-9531-8731-D22E3E631D5B}"/>
                  </a:ext>
                </a:extLst>
              </p14:cNvPr>
              <p14:cNvContentPartPr/>
              <p14:nvPr/>
            </p14:nvContentPartPr>
            <p14:xfrm>
              <a:off x="4919140" y="2573991"/>
              <a:ext cx="1556280" cy="1237680"/>
            </p14:xfrm>
          </p:contentPart>
        </mc:Choice>
        <mc:Fallback>
          <p:pic>
            <p:nvPicPr>
              <p:cNvPr id="6" name="Ink 7">
                <a:extLst>
                  <a:ext uri="{FF2B5EF4-FFF2-40B4-BE49-F238E27FC236}">
                    <a16:creationId xmlns:a16="http://schemas.microsoft.com/office/drawing/2014/main" id="{2409CAF6-73DC-9531-8731-D22E3E631D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4017" y="2558511"/>
                <a:ext cx="1586887" cy="12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FB39764E-4103-34ED-1B8D-9AD52C600559}"/>
                  </a:ext>
                </a:extLst>
              </p14:cNvPr>
              <p14:cNvContentPartPr/>
              <p14:nvPr/>
            </p14:nvContentPartPr>
            <p14:xfrm>
              <a:off x="8050780" y="2476431"/>
              <a:ext cx="1089000" cy="677880"/>
            </p14:xfrm>
          </p:contentPart>
        </mc:Choice>
        <mc:Fallback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FB39764E-4103-34ED-1B8D-9AD52C6005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5300" y="2460959"/>
                <a:ext cx="1119600" cy="708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957E1EA0-2C75-1D93-E6FB-77F095AEC51B}"/>
                  </a:ext>
                </a:extLst>
              </p14:cNvPr>
              <p14:cNvContentPartPr/>
              <p14:nvPr/>
            </p14:nvContentPartPr>
            <p14:xfrm>
              <a:off x="2865340" y="5533191"/>
              <a:ext cx="1188720" cy="1092960"/>
            </p14:xfrm>
          </p:contentPart>
        </mc:Choice>
        <mc:Fallback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957E1EA0-2C75-1D93-E6FB-77F095AEC5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0220" y="5517716"/>
                <a:ext cx="1219320" cy="1123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19FAE4D0-E7D8-2C10-6B41-708C86F7A24C}"/>
                  </a:ext>
                </a:extLst>
              </p14:cNvPr>
              <p14:cNvContentPartPr/>
              <p14:nvPr/>
            </p14:nvContentPartPr>
            <p14:xfrm>
              <a:off x="4340260" y="5520591"/>
              <a:ext cx="504720" cy="1139760"/>
            </p14:xfrm>
          </p:contentPart>
        </mc:Choice>
        <mc:Fallback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19FAE4D0-E7D8-2C10-6B41-708C86F7A2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5140" y="5505471"/>
                <a:ext cx="53496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585FEF53-EA01-B609-61D4-478D1CA2C454}"/>
                  </a:ext>
                </a:extLst>
              </p14:cNvPr>
              <p14:cNvContentPartPr/>
              <p14:nvPr/>
            </p14:nvContentPartPr>
            <p14:xfrm>
              <a:off x="4913020" y="5695551"/>
              <a:ext cx="470880" cy="497160"/>
            </p14:xfrm>
          </p:contentPart>
        </mc:Choice>
        <mc:Fallback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585FEF53-EA01-B609-61D4-478D1CA2C4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97900" y="5680431"/>
                <a:ext cx="5011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DBEBB728-8357-726E-F386-3B13B1020771}"/>
                  </a:ext>
                </a:extLst>
              </p14:cNvPr>
              <p14:cNvContentPartPr/>
              <p14:nvPr/>
            </p14:nvContentPartPr>
            <p14:xfrm>
              <a:off x="5423500" y="5445711"/>
              <a:ext cx="2242080" cy="852480"/>
            </p14:xfrm>
          </p:contentPart>
        </mc:Choice>
        <mc:Fallback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DBEBB728-8357-726E-F386-3B13B10207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08018" y="5430591"/>
                <a:ext cx="2272685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0CC0608B-5FA4-1D0B-27D3-19C691AB8F61}"/>
                  </a:ext>
                </a:extLst>
              </p14:cNvPr>
              <p14:cNvContentPartPr/>
              <p14:nvPr/>
            </p14:nvContentPartPr>
            <p14:xfrm>
              <a:off x="7888780" y="5477031"/>
              <a:ext cx="435600" cy="560160"/>
            </p14:xfrm>
          </p:contentPart>
        </mc:Choice>
        <mc:Fallback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0CC0608B-5FA4-1D0B-27D3-19C691AB8F6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73660" y="5461901"/>
                <a:ext cx="465840" cy="590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F9132A85-F70C-232F-0DC6-9F3F5B5AE2BD}"/>
                  </a:ext>
                </a:extLst>
              </p14:cNvPr>
              <p14:cNvContentPartPr/>
              <p14:nvPr/>
            </p14:nvContentPartPr>
            <p14:xfrm>
              <a:off x="8256700" y="5420871"/>
              <a:ext cx="783360" cy="716400"/>
            </p14:xfrm>
          </p:contentPart>
        </mc:Choice>
        <mc:Fallback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F9132A85-F70C-232F-0DC6-9F3F5B5AE2B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41580" y="5405751"/>
                <a:ext cx="81396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1D1A2CA0-477D-A108-0099-7DC270C5851A}"/>
                  </a:ext>
                </a:extLst>
              </p14:cNvPr>
              <p14:cNvContentPartPr/>
              <p14:nvPr/>
            </p14:nvContentPartPr>
            <p14:xfrm>
              <a:off x="9177580" y="5477031"/>
              <a:ext cx="348840" cy="448560"/>
            </p14:xfrm>
          </p:contentPart>
        </mc:Choice>
        <mc:Fallback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1D1A2CA0-477D-A108-0099-7DC270C5851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62100" y="5461911"/>
                <a:ext cx="3794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DD8DB659-53DF-FC52-5B2E-53CECDCCF0CD}"/>
                  </a:ext>
                </a:extLst>
              </p14:cNvPr>
              <p14:cNvContentPartPr/>
              <p14:nvPr/>
            </p14:nvContentPartPr>
            <p14:xfrm>
              <a:off x="9451180" y="5321511"/>
              <a:ext cx="498600" cy="324000"/>
            </p14:xfrm>
          </p:contentPart>
        </mc:Choice>
        <mc:Fallback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DD8DB659-53DF-FC52-5B2E-53CECDCCF0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436049" y="5306031"/>
                <a:ext cx="529222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E678A350-C6CD-E02D-0C99-ECF6815236EE}"/>
                  </a:ext>
                </a:extLst>
              </p14:cNvPr>
              <p14:cNvContentPartPr/>
              <p14:nvPr/>
            </p14:nvContentPartPr>
            <p14:xfrm>
              <a:off x="9936820" y="5339871"/>
              <a:ext cx="1581120" cy="715680"/>
            </p14:xfrm>
          </p:contentPart>
        </mc:Choice>
        <mc:Fallback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E678A350-C6CD-E02D-0C99-ECF6815236E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21700" y="5324751"/>
                <a:ext cx="161136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0CABD677-7FB5-BF97-0B31-C3FE92F01C30}"/>
                  </a:ext>
                </a:extLst>
              </p14:cNvPr>
              <p14:cNvContentPartPr/>
              <p14:nvPr/>
            </p14:nvContentPartPr>
            <p14:xfrm>
              <a:off x="11599300" y="4830111"/>
              <a:ext cx="498240" cy="1888920"/>
            </p14:xfrm>
          </p:contentPart>
        </mc:Choice>
        <mc:Fallback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0CABD677-7FB5-BF97-0B31-C3FE92F01C3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83820" y="4814991"/>
                <a:ext cx="528840" cy="19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CE3E5BE-0DCD-A423-DF14-A51E001256AD}"/>
                  </a:ext>
                </a:extLst>
              </p14:cNvPr>
              <p14:cNvContentPartPr/>
              <p14:nvPr/>
            </p14:nvContentPartPr>
            <p14:xfrm>
              <a:off x="299980" y="5477031"/>
              <a:ext cx="174600" cy="395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CE3E5BE-0DCD-A423-DF14-A51E001256A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4500" y="5461911"/>
                <a:ext cx="2052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52B63FEC-0148-3D95-D16A-B54E9FE65FF6}"/>
                  </a:ext>
                </a:extLst>
              </p14:cNvPr>
              <p14:cNvContentPartPr/>
              <p14:nvPr/>
            </p14:nvContentPartPr>
            <p14:xfrm>
              <a:off x="268660" y="5396031"/>
              <a:ext cx="1886760" cy="634680"/>
            </p14:xfrm>
          </p:contentPart>
        </mc:Choice>
        <mc:Fallback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52B63FEC-0148-3D95-D16A-B54E9FE65FF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3540" y="5380911"/>
                <a:ext cx="191736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0" name="Ink 120">
                <a:extLst>
                  <a:ext uri="{FF2B5EF4-FFF2-40B4-BE49-F238E27FC236}">
                    <a16:creationId xmlns:a16="http://schemas.microsoft.com/office/drawing/2014/main" id="{C043CEE1-091E-920E-C03B-F14F4AB6C939}"/>
                  </a:ext>
                </a:extLst>
              </p14:cNvPr>
              <p14:cNvContentPartPr/>
              <p14:nvPr/>
            </p14:nvContentPartPr>
            <p14:xfrm>
              <a:off x="337420" y="5925231"/>
              <a:ext cx="2334600" cy="1163160"/>
            </p14:xfrm>
          </p:contentPart>
        </mc:Choice>
        <mc:Fallback>
          <p:pic>
            <p:nvPicPr>
              <p:cNvPr id="120" name="Ink 120">
                <a:extLst>
                  <a:ext uri="{FF2B5EF4-FFF2-40B4-BE49-F238E27FC236}">
                    <a16:creationId xmlns:a16="http://schemas.microsoft.com/office/drawing/2014/main" id="{C043CEE1-091E-920E-C03B-F14F4AB6C93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1942" y="5910111"/>
                <a:ext cx="2365195" cy="11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9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E7A7D1-FD7E-4F44-20F4-62202767F858}"/>
              </a:ext>
            </a:extLst>
          </p:cNvPr>
          <p:cNvSpPr/>
          <p:nvPr/>
        </p:nvSpPr>
        <p:spPr>
          <a:xfrm>
            <a:off x="1869897" y="1283209"/>
            <a:ext cx="8209052" cy="39771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35CD1-BEBE-EA1B-4D3C-844F77BD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00" y="1283209"/>
            <a:ext cx="8502903" cy="3795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3AB042-324E-BBD5-9E8E-178193D69DF2}"/>
              </a:ext>
            </a:extLst>
          </p:cNvPr>
          <p:cNvSpPr txBox="1"/>
          <p:nvPr/>
        </p:nvSpPr>
        <p:spPr>
          <a:xfrm>
            <a:off x="3287730" y="2065105"/>
            <a:ext cx="1977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CHINR ~ 10</a:t>
            </a:r>
            <a:r>
              <a:rPr lang="en-US" baseline="30000" dirty="0"/>
              <a:t>-8</a:t>
            </a:r>
            <a:endParaRPr lang="en-US" dirty="0"/>
          </a:p>
          <a:p>
            <a:r>
              <a:rPr lang="en-US" dirty="0"/>
              <a:t>N2 = 0.5, CO = 0.15</a:t>
            </a:r>
          </a:p>
          <a:p>
            <a:r>
              <a:rPr lang="en-US" dirty="0"/>
              <a:t>T = 2000 K</a:t>
            </a:r>
          </a:p>
        </p:txBody>
      </p:sp>
    </p:spTree>
    <p:extLst>
      <p:ext uri="{BB962C8B-B14F-4D97-AF65-F5344CB8AC3E}">
        <p14:creationId xmlns:p14="http://schemas.microsoft.com/office/powerpoint/2010/main" val="306242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DE9190-0ABA-4530-1A90-F2F03C71847E}"/>
              </a:ext>
            </a:extLst>
          </p:cNvPr>
          <p:cNvSpPr/>
          <p:nvPr/>
        </p:nvSpPr>
        <p:spPr>
          <a:xfrm>
            <a:off x="1839074" y="1694175"/>
            <a:ext cx="8209052" cy="39771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330CB9-218C-E395-5CC2-B1759821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60" y="1611981"/>
            <a:ext cx="8909766" cy="3977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ECD22-8BB2-6E29-156F-225B7576BCDD}"/>
              </a:ext>
            </a:extLst>
          </p:cNvPr>
          <p:cNvSpPr txBox="1"/>
          <p:nvPr/>
        </p:nvSpPr>
        <p:spPr>
          <a:xfrm>
            <a:off x="3318553" y="2505670"/>
            <a:ext cx="1977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CHINR ~ 10</a:t>
            </a:r>
            <a:r>
              <a:rPr lang="en-US" baseline="30000" dirty="0"/>
              <a:t>-8</a:t>
            </a:r>
            <a:endParaRPr lang="en-US" dirty="0"/>
          </a:p>
          <a:p>
            <a:r>
              <a:rPr lang="en-US" dirty="0"/>
              <a:t>N2 = 0.5, CO = 0.15</a:t>
            </a:r>
          </a:p>
          <a:p>
            <a:r>
              <a:rPr lang="en-US" dirty="0"/>
              <a:t>T = 4000 K</a:t>
            </a:r>
          </a:p>
        </p:txBody>
      </p:sp>
    </p:spTree>
    <p:extLst>
      <p:ext uri="{BB962C8B-B14F-4D97-AF65-F5344CB8AC3E}">
        <p14:creationId xmlns:p14="http://schemas.microsoft.com/office/powerpoint/2010/main" val="159758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FFAAC2-54EF-5877-9077-DC328B143A6F}"/>
              </a:ext>
            </a:extLst>
          </p:cNvPr>
          <p:cNvSpPr/>
          <p:nvPr/>
        </p:nvSpPr>
        <p:spPr>
          <a:xfrm>
            <a:off x="1839074" y="1694175"/>
            <a:ext cx="8209052" cy="39771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034C9-9A87-1BFB-5E7D-F9E408A985E8}"/>
              </a:ext>
            </a:extLst>
          </p:cNvPr>
          <p:cNvSpPr txBox="1"/>
          <p:nvPr/>
        </p:nvSpPr>
        <p:spPr>
          <a:xfrm>
            <a:off x="1173166" y="0"/>
            <a:ext cx="305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Subtle disagreement at 6000 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EA5ACE-102A-D976-B9E8-EDB55511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78" y="1694175"/>
            <a:ext cx="8724548" cy="3894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51B9C8-98AE-CABA-8259-84FB0F35FA4C}"/>
              </a:ext>
            </a:extLst>
          </p:cNvPr>
          <p:cNvSpPr txBox="1"/>
          <p:nvPr/>
        </p:nvSpPr>
        <p:spPr>
          <a:xfrm>
            <a:off x="3770615" y="2420908"/>
            <a:ext cx="1977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CHINR ~ 10</a:t>
            </a:r>
            <a:r>
              <a:rPr lang="en-US" baseline="30000" dirty="0"/>
              <a:t>-8</a:t>
            </a:r>
            <a:endParaRPr lang="en-US" dirty="0"/>
          </a:p>
          <a:p>
            <a:r>
              <a:rPr lang="en-US" dirty="0"/>
              <a:t>N2 = 0.5, CO = 0.15</a:t>
            </a:r>
          </a:p>
          <a:p>
            <a:r>
              <a:rPr lang="en-US" dirty="0"/>
              <a:t>T = 6000 K</a:t>
            </a:r>
          </a:p>
        </p:txBody>
      </p:sp>
    </p:spTree>
    <p:extLst>
      <p:ext uri="{BB962C8B-B14F-4D97-AF65-F5344CB8AC3E}">
        <p14:creationId xmlns:p14="http://schemas.microsoft.com/office/powerpoint/2010/main" val="151556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2034C9-9A87-1BFB-5E7D-F9E408A985E8}"/>
              </a:ext>
            </a:extLst>
          </p:cNvPr>
          <p:cNvSpPr txBox="1"/>
          <p:nvPr/>
        </p:nvSpPr>
        <p:spPr>
          <a:xfrm>
            <a:off x="1060150" y="184149"/>
            <a:ext cx="9581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CARSFT2 (or CARSFT HT), dimensioned for </a:t>
            </a:r>
            <a:r>
              <a:rPr lang="en-US" dirty="0" err="1"/>
              <a:t>Jmax</a:t>
            </a:r>
            <a:r>
              <a:rPr lang="en-US" dirty="0"/>
              <a:t> = 200, and original CARSFT, dimensioned for </a:t>
            </a:r>
            <a:r>
              <a:rPr lang="en-US" dirty="0" err="1"/>
              <a:t>Jmax</a:t>
            </a:r>
            <a:r>
              <a:rPr lang="en-US" dirty="0"/>
              <a:t> = 70 (perhaps 100?) do not agree in the CO calculation.</a:t>
            </a:r>
          </a:p>
          <a:p>
            <a:endParaRPr lang="en-US" dirty="0"/>
          </a:p>
          <a:p>
            <a:r>
              <a:rPr lang="en-US" dirty="0"/>
              <a:t>Original CARSFT agrees with </a:t>
            </a:r>
            <a:r>
              <a:rPr lang="en-US" dirty="0" err="1"/>
              <a:t>Matlab</a:t>
            </a:r>
            <a:r>
              <a:rPr lang="en-US" dirty="0"/>
              <a:t> calculation and retains 99.5% off the rotational and vibrational distributions.</a:t>
            </a:r>
          </a:p>
          <a:p>
            <a:endParaRPr lang="en-US" dirty="0"/>
          </a:p>
          <a:p>
            <a:r>
              <a:rPr lang="en-US" dirty="0"/>
              <a:t>Is </a:t>
            </a:r>
            <a:r>
              <a:rPr lang="en-US" dirty="0" err="1"/>
              <a:t>Jmax</a:t>
            </a:r>
            <a:r>
              <a:rPr lang="en-US" dirty="0"/>
              <a:t> for the CO2 calculation perhaps different. CARSFT HT crashed with ‘array size is dimensioned too small’ error when I ran with </a:t>
            </a:r>
            <a:r>
              <a:rPr lang="en-US" dirty="0" err="1"/>
              <a:t>cars.par</a:t>
            </a:r>
            <a:r>
              <a:rPr lang="en-US" dirty="0"/>
              <a:t> file from CARSFT original.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29806-7142-4126-9170-CB218D708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85" y="2660651"/>
            <a:ext cx="83185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4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Kearney, Sean P</dc:creator>
  <cp:lastModifiedBy>Sean Kearney</cp:lastModifiedBy>
  <cp:revision>12</cp:revision>
  <dcterms:created xsi:type="dcterms:W3CDTF">2022-05-03T00:54:19Z</dcterms:created>
  <dcterms:modified xsi:type="dcterms:W3CDTF">2024-10-18T22:13:01Z</dcterms:modified>
</cp:coreProperties>
</file>