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6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8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0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1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9866-3C9D-4B7B-95F6-FACFFC098E3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3E9E-B0B5-42F6-A3D0-4DDD04C95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F1CDBB6-B6BD-4BB7-B0B6-FBD9AA1D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" y="8592696"/>
            <a:ext cx="3744159" cy="12702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BDC043-A1DD-4760-ABB0-B1CC4978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" y="6993016"/>
            <a:ext cx="3364073" cy="15996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DA324A5-6278-45C0-9E0A-6E0FA3D87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" y="43021"/>
            <a:ext cx="2407920" cy="9518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E1405D-9827-4831-ABA2-5CE2C62CB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" y="1009380"/>
            <a:ext cx="3101340" cy="13554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7A3A02-C75F-4E9D-8248-6FF225E68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" y="2343157"/>
            <a:ext cx="3002280" cy="5698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5AFA07-F897-4276-A2C9-61B21C04A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6" y="2915968"/>
            <a:ext cx="3177288" cy="11806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F9DE9A-C41B-41BD-945C-2186B2D425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" y="4096641"/>
            <a:ext cx="3360420" cy="21081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FBBDB6-60D0-4FDB-AC9E-006CA63F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26" y="6262244"/>
            <a:ext cx="3131694" cy="7576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79F8BA-4850-4CEA-8A89-32F8BAD36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43021"/>
            <a:ext cx="3200400" cy="5631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4BA29A-1085-4D3B-A595-69E23213FE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7402" y="483330"/>
            <a:ext cx="1600200" cy="8232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8D539-FFB3-418D-A40A-71512BD9CD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0421" y="638620"/>
            <a:ext cx="3428999" cy="17262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FF825A8-C8DA-4DBB-AF9A-ABC01B85C2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8394" y="2369388"/>
            <a:ext cx="3406265" cy="13901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94C0767-8824-4848-B25B-C163CC214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0662" y="8723361"/>
            <a:ext cx="1438275" cy="10753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D2A18AE-038E-4795-B6AD-F9AFF02244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5683" y="9067432"/>
            <a:ext cx="1744979" cy="6827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89960EB-CFE9-4292-8B3E-7FA7ADFC11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13509" y="3734190"/>
            <a:ext cx="3406265" cy="252805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185121-4F58-4BD5-9410-DB83112592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6139" y="6271448"/>
            <a:ext cx="3398520" cy="241883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44ADD58-6AAA-4C83-927F-30623A55D452}"/>
              </a:ext>
            </a:extLst>
          </p:cNvPr>
          <p:cNvSpPr/>
          <p:nvPr/>
        </p:nvSpPr>
        <p:spPr>
          <a:xfrm>
            <a:off x="3360421" y="8699487"/>
            <a:ext cx="1954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Bit, Frame, Packet, Segment, Data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88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E73E04E6-6C49-47F6-8339-66DF94BD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" y="1303353"/>
            <a:ext cx="3291840" cy="26781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FEF96F-75AE-40C3-ADAA-D5E942C9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" y="3950650"/>
            <a:ext cx="3356213" cy="21207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578962-98FC-4349-A6E4-EDBE9F08C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01"/>
          <a:stretch/>
        </p:blipFill>
        <p:spPr>
          <a:xfrm>
            <a:off x="43020" y="30554"/>
            <a:ext cx="3356213" cy="545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DEDB75-0641-4E83-A6C7-B56338DDD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" y="564277"/>
            <a:ext cx="3303889" cy="73907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1EBDCD3-BA0D-4E84-A75C-BA7BE0730C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339"/>
          <a:stretch/>
        </p:blipFill>
        <p:spPr>
          <a:xfrm>
            <a:off x="67116" y="6064748"/>
            <a:ext cx="3356214" cy="9099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9A692A-D08B-4FAB-840F-0881281F1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6989"/>
          <a:stretch/>
        </p:blipFill>
        <p:spPr>
          <a:xfrm>
            <a:off x="43020" y="6974708"/>
            <a:ext cx="2735437" cy="64617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10CBC59-2EDE-4AA3-8568-4F6B99DED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46"/>
          <a:stretch/>
        </p:blipFill>
        <p:spPr>
          <a:xfrm>
            <a:off x="43020" y="7620883"/>
            <a:ext cx="3433209" cy="110671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9BA6F-2275-46BB-8808-E1D8CBFCD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0696" y="38260"/>
            <a:ext cx="3400696" cy="60635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2AD01A5-E1A7-4A75-8FD6-03DBEDE3D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198" y="644614"/>
            <a:ext cx="3477692" cy="199782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14AAF84-E505-4BDA-991E-B7B5D2E410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93" y="8661346"/>
            <a:ext cx="3285405" cy="120008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DDEA6E7B-ACC2-4F75-BBF9-AF3C30926EAA}"/>
              </a:ext>
            </a:extLst>
          </p:cNvPr>
          <p:cNvSpPr txBox="1"/>
          <p:nvPr/>
        </p:nvSpPr>
        <p:spPr>
          <a:xfrm>
            <a:off x="1949308" y="690061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Sender side approach: </a:t>
            </a:r>
            <a:r>
              <a:rPr lang="en-US" altLang="zh-CN" sz="600" b="1" dirty="0"/>
              <a:t>Nagle’s algorithm</a:t>
            </a:r>
          </a:p>
          <a:p>
            <a:r>
              <a:rPr lang="en-US" altLang="zh-CN" sz="600" dirty="0"/>
              <a:t>Receiver side approach: </a:t>
            </a:r>
            <a:r>
              <a:rPr lang="en-US" altLang="zh-CN" sz="600" b="1" dirty="0"/>
              <a:t>Clark’s solution </a:t>
            </a:r>
          </a:p>
          <a:p>
            <a:r>
              <a:rPr lang="en-US" altLang="zh-CN" sz="600" dirty="0"/>
              <a:t>                 for silly window syndrome</a:t>
            </a:r>
            <a:endParaRPr lang="zh-CN" altLang="en-US" sz="600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EF7E33F-292A-4801-B159-577CF13888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797" y="2640006"/>
            <a:ext cx="3303889" cy="60483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4CB8EB5-24A6-4883-A30D-57DA3A19F9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8796" y="3257426"/>
            <a:ext cx="2918684" cy="66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26</Words>
  <Application>Microsoft Office PowerPoint</Application>
  <PresentationFormat>A4 纸张(210x297 毫米)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Shibiao</dc:creator>
  <cp:lastModifiedBy>Jiang Shibiao</cp:lastModifiedBy>
  <cp:revision>18</cp:revision>
  <dcterms:created xsi:type="dcterms:W3CDTF">2020-06-18T12:51:18Z</dcterms:created>
  <dcterms:modified xsi:type="dcterms:W3CDTF">2020-06-22T08:42:36Z</dcterms:modified>
</cp:coreProperties>
</file>