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3192-6070-417F-9FED-E5C23E7F2844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2630-B863-4DD0-A855-C7A006D5B9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3192-6070-417F-9FED-E5C23E7F2844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2630-B863-4DD0-A855-C7A006D5B9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3192-6070-417F-9FED-E5C23E7F2844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2630-B863-4DD0-A855-C7A006D5B9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3192-6070-417F-9FED-E5C23E7F2844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2630-B863-4DD0-A855-C7A006D5B9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3192-6070-417F-9FED-E5C23E7F2844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2630-B863-4DD0-A855-C7A006D5B9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3192-6070-417F-9FED-E5C23E7F2844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2630-B863-4DD0-A855-C7A006D5B9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3192-6070-417F-9FED-E5C23E7F2844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2630-B863-4DD0-A855-C7A006D5B9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3192-6070-417F-9FED-E5C23E7F2844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2630-B863-4DD0-A855-C7A006D5B9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3192-6070-417F-9FED-E5C23E7F2844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2630-B863-4DD0-A855-C7A006D5B9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3192-6070-417F-9FED-E5C23E7F2844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2630-B863-4DD0-A855-C7A006D5B9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3192-6070-417F-9FED-E5C23E7F2844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552630-B863-4DD0-A855-C7A006D5B9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D23192-6070-417F-9FED-E5C23E7F2844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552630-B863-4DD0-A855-C7A006D5B92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175351" cy="17931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 of </a:t>
            </a:r>
            <a:r>
              <a:rPr lang="en-US" dirty="0"/>
              <a:t>I</a:t>
            </a:r>
            <a:r>
              <a:rPr lang="en-US" dirty="0" smtClean="0"/>
              <a:t>ndustry Translation Quality Practices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Alan Melby &amp; Tyler Snow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4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32 </a:t>
            </a:r>
            <a:r>
              <a:rPr lang="en-US" smtClean="0"/>
              <a:t>translation </a:t>
            </a:r>
            <a:r>
              <a:rPr lang="en-US" dirty="0" smtClean="0"/>
              <a:t>companies, content owners, and freelance translators indicated that their current translation quality assessment procedures involve the following error categories…</a:t>
            </a:r>
          </a:p>
          <a:p>
            <a:endParaRPr lang="en-US" dirty="0" smtClean="0"/>
          </a:p>
          <a:p>
            <a:r>
              <a:rPr lang="en-US" sz="2800" b="1" dirty="0" smtClean="0"/>
              <a:t>Do your translation quality systems do the same?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090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Terminology!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Fluency</a:t>
            </a:r>
          </a:p>
          <a:p>
            <a:r>
              <a:rPr lang="en-US" dirty="0" smtClean="0"/>
              <a:t>Omission</a:t>
            </a:r>
          </a:p>
          <a:p>
            <a:r>
              <a:rPr lang="en-US" dirty="0" smtClean="0"/>
              <a:t>Target grammar</a:t>
            </a:r>
          </a:p>
          <a:p>
            <a:r>
              <a:rPr lang="en-US" dirty="0" smtClean="0"/>
              <a:t>Mistranslation</a:t>
            </a:r>
          </a:p>
          <a:p>
            <a:r>
              <a:rPr lang="en-US" dirty="0" smtClean="0"/>
              <a:t>Typographical</a:t>
            </a:r>
          </a:p>
          <a:p>
            <a:r>
              <a:rPr lang="en-US" dirty="0" smtClean="0"/>
              <a:t>Spelling </a:t>
            </a:r>
          </a:p>
          <a:p>
            <a:r>
              <a:rPr lang="en-US" dirty="0" smtClean="0"/>
              <a:t>Completeness</a:t>
            </a:r>
          </a:p>
          <a:p>
            <a:r>
              <a:rPr lang="en-US" dirty="0" smtClean="0"/>
              <a:t>Legal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 commonly mentioned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Offensiveness</a:t>
            </a:r>
          </a:p>
          <a:p>
            <a:r>
              <a:rPr lang="en-US" dirty="0" smtClean="0"/>
              <a:t>Tone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Formality</a:t>
            </a:r>
          </a:p>
          <a:p>
            <a:r>
              <a:rPr lang="en-US" dirty="0" smtClean="0"/>
              <a:t>Style guide compliance</a:t>
            </a:r>
          </a:p>
          <a:p>
            <a:r>
              <a:rPr lang="en-US" dirty="0" smtClean="0"/>
              <a:t>Length of text</a:t>
            </a:r>
          </a:p>
          <a:p>
            <a:r>
              <a:rPr lang="en-US" dirty="0" smtClean="0"/>
              <a:t>Project level errors such as delivery dates</a:t>
            </a:r>
          </a:p>
          <a:p>
            <a:r>
              <a:rPr lang="en-US" dirty="0" smtClean="0"/>
              <a:t>Do not translate such as HTML</a:t>
            </a:r>
          </a:p>
          <a:p>
            <a:r>
              <a:rPr lang="en-US" dirty="0" smtClean="0"/>
              <a:t>Productivity (using built in timers)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5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localized enough (too general)</a:t>
            </a:r>
          </a:p>
          <a:p>
            <a:r>
              <a:rPr lang="en-US" dirty="0" smtClean="0"/>
              <a:t>Too localized (needed international translation)</a:t>
            </a:r>
          </a:p>
          <a:p>
            <a:r>
              <a:rPr lang="en-US" dirty="0" smtClean="0"/>
              <a:t>Source text errors*</a:t>
            </a:r>
          </a:p>
          <a:p>
            <a:r>
              <a:rPr lang="en-US" dirty="0" smtClean="0"/>
              <a:t>Tool compliance, (translator used unknown tool that when read back into the management system caused a garbled text)</a:t>
            </a:r>
          </a:p>
          <a:p>
            <a:r>
              <a:rPr lang="en-US" dirty="0" smtClean="0"/>
              <a:t>Consistency with translation memory (not termbase)</a:t>
            </a:r>
          </a:p>
          <a:p>
            <a:r>
              <a:rPr lang="en-US" dirty="0" smtClean="0"/>
              <a:t>Lack of product knowledge leading to a misinformed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3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27250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1010</TotalTime>
  <Words>156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Description of Industry Translation Quality Practices </vt:lpstr>
      <vt:lpstr>GALA survey</vt:lpstr>
      <vt:lpstr>Common error categories</vt:lpstr>
      <vt:lpstr>Less commonly mentioned categories</vt:lpstr>
      <vt:lpstr>Cont.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Industry Translation Quality Practices</dc:title>
  <dc:creator>Alan K Melby</dc:creator>
  <cp:lastModifiedBy>Alan K Melby</cp:lastModifiedBy>
  <cp:revision>11</cp:revision>
  <dcterms:created xsi:type="dcterms:W3CDTF">2014-05-24T16:39:24Z</dcterms:created>
  <dcterms:modified xsi:type="dcterms:W3CDTF">2014-05-25T23:06:57Z</dcterms:modified>
</cp:coreProperties>
</file>