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8" r:id="rId19"/>
    <p:sldId id="269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70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vdaems\Documents\1Robot\Experiments\Exp1%20Newspaper%20articles%20-%20Lennart\5%20Analyse\3%20Annotation%20September%202013%20-%20tp\GS%20nieuwe%20gewichten\Statistics%20Totaal%20HT-PE-M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vdaems\Documents\1Robot\Experiments\Exp1%20Newspaper%20articles%20-%20Lennart\5%20Analyse\3%20Annotation%20September%202013%20-%20tp\GS%20nieuwe%20gewichten\Statistics%20Totaal%20HT-PE-M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vdaems\Documents\1Robot\Experiments\Exp2%20Technisch%20vertalen\5%20Analyse\Gold%20Standard\Uitvoer4dec2013\Statistics-HT-PE.tx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vdaems\Documents\1Robot\Experiments\Exp2%20Technisch%20vertalen\5%20Analyse\Gold%20Standard\Uitvoer4dec2013\Statistics-HT-PE.txt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/>
              <a:t>Top HT problems </a:t>
            </a:r>
          </a:p>
          <a:p>
            <a:pPr>
              <a:defRPr/>
            </a:pPr>
            <a:r>
              <a:rPr lang="nl-BE"/>
              <a:t>newspaper articles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2582255351720638"/>
          <c:y val="0.3364062428700374"/>
          <c:w val="0.48583692258987354"/>
          <c:h val="0.523746461702891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'Top per vertaalmanier'!$B$11</c:f>
              <c:strCache>
                <c:ptCount val="1"/>
                <c:pt idx="0">
                  <c:v>HT</c:v>
                </c:pt>
              </c:strCache>
            </c:strRef>
          </c:tx>
          <c:invertIfNegative val="0"/>
          <c:cat>
            <c:strRef>
              <c:f>'Top per vertaalmanier'!$A$12:$A$16</c:f>
              <c:strCache>
                <c:ptCount val="5"/>
                <c:pt idx="0">
                  <c:v>wrong collocation</c:v>
                </c:pt>
                <c:pt idx="1">
                  <c:v>word sense</c:v>
                </c:pt>
                <c:pt idx="2">
                  <c:v>deletion</c:v>
                </c:pt>
                <c:pt idx="3">
                  <c:v>punctuation</c:v>
                </c:pt>
                <c:pt idx="4">
                  <c:v>other meaning shift</c:v>
                </c:pt>
              </c:strCache>
            </c:strRef>
          </c:cat>
          <c:val>
            <c:numRef>
              <c:f>'Top per vertaalmanier'!$B$12:$B$16</c:f>
              <c:numCache>
                <c:formatCode>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393152"/>
        <c:axId val="103394688"/>
      </c:barChart>
      <c:catAx>
        <c:axId val="103393152"/>
        <c:scaling>
          <c:orientation val="minMax"/>
        </c:scaling>
        <c:delete val="0"/>
        <c:axPos val="l"/>
        <c:majorTickMark val="out"/>
        <c:minorTickMark val="none"/>
        <c:tickLblPos val="nextTo"/>
        <c:crossAx val="103394688"/>
        <c:crosses val="autoZero"/>
        <c:auto val="1"/>
        <c:lblAlgn val="ctr"/>
        <c:lblOffset val="100"/>
        <c:noMultiLvlLbl val="0"/>
      </c:catAx>
      <c:valAx>
        <c:axId val="103394688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in"/>
        <c:tickLblPos val="nextTo"/>
        <c:crossAx val="103393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+mn-lt"/>
          <a:cs typeface="Times New Roman" pitchFamily="18" charset="0"/>
        </a:defRPr>
      </a:pPr>
      <a:endParaRPr lang="nl-B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PE problems </a:t>
            </a:r>
          </a:p>
          <a:p>
            <a:pPr>
              <a:defRPr/>
            </a:pPr>
            <a:r>
              <a:rPr lang="en-US"/>
              <a:t>newspaper articles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2582255351720638"/>
          <c:y val="0.33790132489828362"/>
          <c:w val="0.48162594586155527"/>
          <c:h val="0.530646608471065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'Top per vertaalmanier'!$B$18</c:f>
              <c:strCache>
                <c:ptCount val="1"/>
                <c:pt idx="0">
                  <c:v>MT+PE</c:v>
                </c:pt>
              </c:strCache>
            </c:strRef>
          </c:tx>
          <c:invertIfNegative val="0"/>
          <c:cat>
            <c:strRef>
              <c:f>'Top per vertaalmanier'!$A$19:$A$24</c:f>
              <c:strCache>
                <c:ptCount val="6"/>
                <c:pt idx="0">
                  <c:v>punctuation</c:v>
                </c:pt>
                <c:pt idx="1">
                  <c:v>other meaning shift</c:v>
                </c:pt>
                <c:pt idx="2">
                  <c:v>compound</c:v>
                </c:pt>
                <c:pt idx="3">
                  <c:v>typo</c:v>
                </c:pt>
                <c:pt idx="4">
                  <c:v>word sense</c:v>
                </c:pt>
                <c:pt idx="5">
                  <c:v>wrong collocation</c:v>
                </c:pt>
              </c:strCache>
            </c:strRef>
          </c:cat>
          <c:val>
            <c:numRef>
              <c:f>'Top per vertaalmanier'!$B$19:$B$24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406976"/>
        <c:axId val="103613568"/>
      </c:barChart>
      <c:catAx>
        <c:axId val="103406976"/>
        <c:scaling>
          <c:orientation val="minMax"/>
        </c:scaling>
        <c:delete val="0"/>
        <c:axPos val="l"/>
        <c:majorTickMark val="out"/>
        <c:minorTickMark val="none"/>
        <c:tickLblPos val="nextTo"/>
        <c:crossAx val="103613568"/>
        <c:crosses val="autoZero"/>
        <c:auto val="1"/>
        <c:lblAlgn val="ctr"/>
        <c:lblOffset val="100"/>
        <c:noMultiLvlLbl val="0"/>
      </c:catAx>
      <c:valAx>
        <c:axId val="103613568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in"/>
        <c:tickLblPos val="nextTo"/>
        <c:crossAx val="1034069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+mj-lt"/>
          <a:cs typeface="Times New Roman" pitchFamily="18" charset="0"/>
        </a:defRPr>
      </a:pPr>
      <a:endParaRPr lang="nl-B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HT problems </a:t>
            </a:r>
          </a:p>
          <a:p>
            <a:pPr>
              <a:defRPr/>
            </a:pPr>
            <a:r>
              <a:rPr lang="en-US"/>
              <a:t>technical texts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Blad1!$B$13</c:f>
              <c:strCache>
                <c:ptCount val="1"/>
                <c:pt idx="0">
                  <c:v>HT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Blad1!$A$14:$A$19</c:f>
              <c:strCache>
                <c:ptCount val="6"/>
                <c:pt idx="0">
                  <c:v>wrong collocation</c:v>
                </c:pt>
                <c:pt idx="1">
                  <c:v>untranslated</c:v>
                </c:pt>
                <c:pt idx="2">
                  <c:v>other meaning shift</c:v>
                </c:pt>
                <c:pt idx="3">
                  <c:v>compound</c:v>
                </c:pt>
                <c:pt idx="4">
                  <c:v>logical problem</c:v>
                </c:pt>
                <c:pt idx="5">
                  <c:v>terminology</c:v>
                </c:pt>
              </c:strCache>
            </c:strRef>
          </c:cat>
          <c:val>
            <c:numRef>
              <c:f>Blad1!$B$14:$B$19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0.09</c:v>
                </c:pt>
                <c:pt idx="3">
                  <c:v>0.1</c:v>
                </c:pt>
                <c:pt idx="4">
                  <c:v>0.13</c:v>
                </c:pt>
                <c:pt idx="5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638144"/>
        <c:axId val="103639680"/>
      </c:barChart>
      <c:catAx>
        <c:axId val="103638144"/>
        <c:scaling>
          <c:orientation val="minMax"/>
        </c:scaling>
        <c:delete val="0"/>
        <c:axPos val="l"/>
        <c:majorTickMark val="out"/>
        <c:minorTickMark val="none"/>
        <c:tickLblPos val="nextTo"/>
        <c:crossAx val="103639680"/>
        <c:crosses val="autoZero"/>
        <c:auto val="1"/>
        <c:lblAlgn val="ctr"/>
        <c:lblOffset val="100"/>
        <c:noMultiLvlLbl val="0"/>
      </c:catAx>
      <c:valAx>
        <c:axId val="103639680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in"/>
        <c:tickLblPos val="nextTo"/>
        <c:crossAx val="1036381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+mn-lt"/>
          <a:cs typeface="Times New Roman" pitchFamily="18" charset="0"/>
        </a:defRPr>
      </a:pPr>
      <a:endParaRPr lang="nl-B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440"/>
            </a:pPr>
            <a:r>
              <a:rPr lang="en-US" sz="1440"/>
              <a:t>Top PE problems</a:t>
            </a:r>
          </a:p>
          <a:p>
            <a:pPr>
              <a:defRPr sz="1440"/>
            </a:pPr>
            <a:r>
              <a:rPr lang="en-US" sz="1440"/>
              <a:t>technical texts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Blad1!$B$20</c:f>
              <c:strCache>
                <c:ptCount val="1"/>
                <c:pt idx="0">
                  <c:v>PE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Blad1!$A$21:$A$26</c:f>
              <c:strCache>
                <c:ptCount val="6"/>
                <c:pt idx="0">
                  <c:v>other meaning shift</c:v>
                </c:pt>
                <c:pt idx="1">
                  <c:v>untranslated</c:v>
                </c:pt>
                <c:pt idx="2">
                  <c:v>article</c:v>
                </c:pt>
                <c:pt idx="3">
                  <c:v>logical problem</c:v>
                </c:pt>
                <c:pt idx="4">
                  <c:v>terminology</c:v>
                </c:pt>
                <c:pt idx="5">
                  <c:v>compound</c:v>
                </c:pt>
              </c:strCache>
            </c:strRef>
          </c:cat>
          <c:val>
            <c:numRef>
              <c:f>Blad1!$B$21:$B$26</c:f>
              <c:numCache>
                <c:formatCode>0%</c:formatCode>
                <c:ptCount val="6"/>
                <c:pt idx="0">
                  <c:v>0.05</c:v>
                </c:pt>
                <c:pt idx="1">
                  <c:v>0.06</c:v>
                </c:pt>
                <c:pt idx="2">
                  <c:v>0.09</c:v>
                </c:pt>
                <c:pt idx="3">
                  <c:v>0.1</c:v>
                </c:pt>
                <c:pt idx="4">
                  <c:v>0.15</c:v>
                </c:pt>
                <c:pt idx="5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655680"/>
        <c:axId val="103673856"/>
      </c:barChart>
      <c:catAx>
        <c:axId val="10365568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nl-BE"/>
          </a:p>
        </c:txPr>
        <c:crossAx val="103673856"/>
        <c:crosses val="autoZero"/>
        <c:auto val="1"/>
        <c:lblAlgn val="ctr"/>
        <c:lblOffset val="100"/>
        <c:noMultiLvlLbl val="0"/>
      </c:catAx>
      <c:valAx>
        <c:axId val="103673856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in"/>
        <c:tickLblPos val="nextTo"/>
        <c:txPr>
          <a:bodyPr/>
          <a:lstStyle/>
          <a:p>
            <a:pPr>
              <a:defRPr sz="1200"/>
            </a:pPr>
            <a:endParaRPr lang="nl-BE"/>
          </a:p>
        </c:txPr>
        <c:crossAx val="1036556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>
          <a:latin typeface="+mj-lt"/>
          <a:cs typeface="Times New Roman" pitchFamily="18" charset="0"/>
        </a:defRPr>
      </a:pPr>
      <a:endParaRPr lang="nl-B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BE"/>
              <a:t>Top 10 MT errors newspaper articles</a:t>
            </a:r>
          </a:p>
        </c:rich>
      </c:tx>
      <c:layout>
        <c:manualLayout>
          <c:xMode val="edge"/>
          <c:yMode val="edge"/>
          <c:x val="0.1847039671329036"/>
          <c:y val="1.469744102507128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025227355690636"/>
          <c:y val="0.1735021340221457"/>
          <c:w val="0.8032378124865539"/>
          <c:h val="0.485992181978598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'NEW MT PE'!$B$15</c:f>
              <c:strCache>
                <c:ptCount val="1"/>
                <c:pt idx="0">
                  <c:v>actual PE</c:v>
                </c:pt>
              </c:strCache>
            </c:strRef>
          </c:tx>
          <c:invertIfNegative val="0"/>
          <c:cat>
            <c:strRef>
              <c:f>'NEW MT PE'!$A$16:$A$25</c:f>
              <c:strCache>
                <c:ptCount val="10"/>
                <c:pt idx="0">
                  <c:v>wrong collocation</c:v>
                </c:pt>
                <c:pt idx="1">
                  <c:v>word sense</c:v>
                </c:pt>
                <c:pt idx="2">
                  <c:v>compound</c:v>
                </c:pt>
                <c:pt idx="3">
                  <c:v>article</c:v>
                </c:pt>
                <c:pt idx="4">
                  <c:v>untranslated</c:v>
                </c:pt>
                <c:pt idx="5">
                  <c:v>verb form</c:v>
                </c:pt>
                <c:pt idx="6">
                  <c:v>punctuation</c:v>
                </c:pt>
                <c:pt idx="7">
                  <c:v>subj-verb agreement</c:v>
                </c:pt>
                <c:pt idx="8">
                  <c:v>word order</c:v>
                </c:pt>
                <c:pt idx="9">
                  <c:v>missing constituent</c:v>
                </c:pt>
              </c:strCache>
            </c:strRef>
          </c:cat>
          <c:val>
            <c:numRef>
              <c:f>'NEW MT PE'!$B$16:$B$25</c:f>
              <c:numCache>
                <c:formatCode>General</c:formatCode>
                <c:ptCount val="10"/>
                <c:pt idx="0">
                  <c:v>6.4047619047619069</c:v>
                </c:pt>
                <c:pt idx="1">
                  <c:v>5.6101190476190474</c:v>
                </c:pt>
                <c:pt idx="2">
                  <c:v>4.1071428571428577</c:v>
                </c:pt>
                <c:pt idx="3">
                  <c:v>3.8898809523809526</c:v>
                </c:pt>
                <c:pt idx="4">
                  <c:v>2.589285714285714</c:v>
                </c:pt>
                <c:pt idx="5">
                  <c:v>2.0952380952380949</c:v>
                </c:pt>
                <c:pt idx="6">
                  <c:v>2.0104166666666665</c:v>
                </c:pt>
                <c:pt idx="7">
                  <c:v>1.6770833333333333</c:v>
                </c:pt>
                <c:pt idx="8">
                  <c:v>1.0610119047619047</c:v>
                </c:pt>
                <c:pt idx="9">
                  <c:v>0.8839285714285714</c:v>
                </c:pt>
              </c:numCache>
            </c:numRef>
          </c:val>
        </c:ser>
        <c:ser>
          <c:idx val="1"/>
          <c:order val="1"/>
          <c:tx>
            <c:strRef>
              <c:f>'NEW MT PE'!$C$15</c:f>
              <c:strCache>
                <c:ptCount val="1"/>
                <c:pt idx="0">
                  <c:v>MT problematic after PE</c:v>
                </c:pt>
              </c:strCache>
            </c:strRef>
          </c:tx>
          <c:invertIfNegative val="0"/>
          <c:cat>
            <c:strRef>
              <c:f>'NEW MT PE'!$A$16:$A$25</c:f>
              <c:strCache>
                <c:ptCount val="10"/>
                <c:pt idx="0">
                  <c:v>wrong collocation</c:v>
                </c:pt>
                <c:pt idx="1">
                  <c:v>word sense</c:v>
                </c:pt>
                <c:pt idx="2">
                  <c:v>compound</c:v>
                </c:pt>
                <c:pt idx="3">
                  <c:v>article</c:v>
                </c:pt>
                <c:pt idx="4">
                  <c:v>untranslated</c:v>
                </c:pt>
                <c:pt idx="5">
                  <c:v>verb form</c:v>
                </c:pt>
                <c:pt idx="6">
                  <c:v>punctuation</c:v>
                </c:pt>
                <c:pt idx="7">
                  <c:v>subj-verb agreement</c:v>
                </c:pt>
                <c:pt idx="8">
                  <c:v>word order</c:v>
                </c:pt>
                <c:pt idx="9">
                  <c:v>missing constituent</c:v>
                </c:pt>
              </c:strCache>
            </c:strRef>
          </c:cat>
          <c:val>
            <c:numRef>
              <c:f>'NEW MT PE'!$C$16:$C$25</c:f>
              <c:numCache>
                <c:formatCode>General</c:formatCode>
                <c:ptCount val="10"/>
                <c:pt idx="0">
                  <c:v>3.2119047619047603</c:v>
                </c:pt>
                <c:pt idx="1">
                  <c:v>3.6732142857142858</c:v>
                </c:pt>
                <c:pt idx="2">
                  <c:v>3.7261904761904754</c:v>
                </c:pt>
                <c:pt idx="3">
                  <c:v>8.3101190476190467</c:v>
                </c:pt>
                <c:pt idx="4">
                  <c:v>3.410714285714286</c:v>
                </c:pt>
                <c:pt idx="5">
                  <c:v>3.9880952380952381</c:v>
                </c:pt>
                <c:pt idx="6">
                  <c:v>2.1562500000000004</c:v>
                </c:pt>
                <c:pt idx="7">
                  <c:v>1.5729166666666667</c:v>
                </c:pt>
                <c:pt idx="8">
                  <c:v>10.638988095238094</c:v>
                </c:pt>
                <c:pt idx="9">
                  <c:v>6.9827380952380951</c:v>
                </c:pt>
              </c:numCache>
            </c:numRef>
          </c:val>
        </c:ser>
        <c:ser>
          <c:idx val="2"/>
          <c:order val="2"/>
          <c:tx>
            <c:strRef>
              <c:f>'NEW MT PE'!$D$15</c:f>
              <c:strCache>
                <c:ptCount val="1"/>
                <c:pt idx="0">
                  <c:v>MT</c:v>
                </c:pt>
              </c:strCache>
            </c:strRef>
          </c:tx>
          <c:invertIfNegative val="0"/>
          <c:cat>
            <c:strRef>
              <c:f>'NEW MT PE'!$A$16:$A$25</c:f>
              <c:strCache>
                <c:ptCount val="10"/>
                <c:pt idx="0">
                  <c:v>wrong collocation</c:v>
                </c:pt>
                <c:pt idx="1">
                  <c:v>word sense</c:v>
                </c:pt>
                <c:pt idx="2">
                  <c:v>compound</c:v>
                </c:pt>
                <c:pt idx="3">
                  <c:v>article</c:v>
                </c:pt>
                <c:pt idx="4">
                  <c:v>untranslated</c:v>
                </c:pt>
                <c:pt idx="5">
                  <c:v>verb form</c:v>
                </c:pt>
                <c:pt idx="6">
                  <c:v>punctuation</c:v>
                </c:pt>
                <c:pt idx="7">
                  <c:v>subj-verb agreement</c:v>
                </c:pt>
                <c:pt idx="8">
                  <c:v>word order</c:v>
                </c:pt>
                <c:pt idx="9">
                  <c:v>missing constituent</c:v>
                </c:pt>
              </c:strCache>
            </c:strRef>
          </c:cat>
          <c:val>
            <c:numRef>
              <c:f>'NEW MT PE'!$D$16:$D$25</c:f>
              <c:numCache>
                <c:formatCode>General</c:formatCode>
                <c:ptCount val="10"/>
                <c:pt idx="0">
                  <c:v>3.1666666666666643</c:v>
                </c:pt>
                <c:pt idx="1">
                  <c:v>3.0000000000000018</c:v>
                </c:pt>
                <c:pt idx="2">
                  <c:v>1.9999999999999991</c:v>
                </c:pt>
                <c:pt idx="3">
                  <c:v>2</c:v>
                </c:pt>
                <c:pt idx="4">
                  <c:v>0.5</c:v>
                </c:pt>
                <c:pt idx="5">
                  <c:v>2.8333333333333313</c:v>
                </c:pt>
                <c:pt idx="6">
                  <c:v>1.9999999999999991</c:v>
                </c:pt>
                <c:pt idx="7">
                  <c:v>5</c:v>
                </c:pt>
                <c:pt idx="8">
                  <c:v>15.333333333333329</c:v>
                </c:pt>
                <c:pt idx="9">
                  <c:v>5.166666666666667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7704704"/>
        <c:axId val="47751552"/>
      </c:barChart>
      <c:catAx>
        <c:axId val="4770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nl-BE"/>
          </a:p>
        </c:txPr>
        <c:crossAx val="47751552"/>
        <c:crosses val="autoZero"/>
        <c:auto val="1"/>
        <c:lblAlgn val="ctr"/>
        <c:lblOffset val="100"/>
        <c:noMultiLvlLbl val="0"/>
      </c:catAx>
      <c:valAx>
        <c:axId val="47751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77047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>
          <a:latin typeface="+mn-lt"/>
          <a:cs typeface="Times New Roman" pitchFamily="18" charset="0"/>
        </a:defRPr>
      </a:pPr>
      <a:endParaRPr lang="nl-BE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BE"/>
              <a:t>Top 10 MT errors </a:t>
            </a:r>
          </a:p>
          <a:p>
            <a:pPr>
              <a:defRPr/>
            </a:pPr>
            <a:r>
              <a:rPr lang="nl-BE"/>
              <a:t>technical texts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988805165439133"/>
          <c:y val="0.16587894554925994"/>
          <c:w val="0.81861329133364269"/>
          <c:h val="0.497630085854658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'NEW MT PE'!$B$14</c:f>
              <c:strCache>
                <c:ptCount val="1"/>
                <c:pt idx="0">
                  <c:v>actual PE</c:v>
                </c:pt>
              </c:strCache>
            </c:strRef>
          </c:tx>
          <c:invertIfNegative val="0"/>
          <c:cat>
            <c:strRef>
              <c:f>'NEW MT PE'!$A$15:$A$24</c:f>
              <c:strCache>
                <c:ptCount val="10"/>
                <c:pt idx="0">
                  <c:v>compound</c:v>
                </c:pt>
                <c:pt idx="1">
                  <c:v>terminology</c:v>
                </c:pt>
                <c:pt idx="2">
                  <c:v>article</c:v>
                </c:pt>
                <c:pt idx="3">
                  <c:v>logical problem</c:v>
                </c:pt>
                <c:pt idx="4">
                  <c:v>other meaning shift</c:v>
                </c:pt>
                <c:pt idx="5">
                  <c:v>deletion</c:v>
                </c:pt>
                <c:pt idx="6">
                  <c:v>structure</c:v>
                </c:pt>
                <c:pt idx="7">
                  <c:v>verb form</c:v>
                </c:pt>
                <c:pt idx="8">
                  <c:v>missing constituent</c:v>
                </c:pt>
                <c:pt idx="9">
                  <c:v>word order</c:v>
                </c:pt>
              </c:strCache>
            </c:strRef>
          </c:cat>
          <c:val>
            <c:numRef>
              <c:f>'NEW MT PE'!$B$15:$B$24</c:f>
              <c:numCache>
                <c:formatCode>General</c:formatCode>
                <c:ptCount val="10"/>
                <c:pt idx="0">
                  <c:v>7.6221230158730098</c:v>
                </c:pt>
                <c:pt idx="1">
                  <c:v>5.6699555074555077</c:v>
                </c:pt>
                <c:pt idx="2">
                  <c:v>5.1943061568061539</c:v>
                </c:pt>
                <c:pt idx="3">
                  <c:v>4.3519179894179878</c:v>
                </c:pt>
                <c:pt idx="4">
                  <c:v>1.764980158730159</c:v>
                </c:pt>
                <c:pt idx="5">
                  <c:v>1.10119047619048</c:v>
                </c:pt>
                <c:pt idx="6">
                  <c:v>0.88194444444444442</c:v>
                </c:pt>
                <c:pt idx="7">
                  <c:v>0.62037037037037035</c:v>
                </c:pt>
                <c:pt idx="8">
                  <c:v>0.44444444444444442</c:v>
                </c:pt>
                <c:pt idx="9">
                  <c:v>0.1111111111111111</c:v>
                </c:pt>
              </c:numCache>
            </c:numRef>
          </c:val>
        </c:ser>
        <c:ser>
          <c:idx val="1"/>
          <c:order val="1"/>
          <c:tx>
            <c:strRef>
              <c:f>'NEW MT PE'!$C$14</c:f>
              <c:strCache>
                <c:ptCount val="1"/>
                <c:pt idx="0">
                  <c:v>MT problematic after PE</c:v>
                </c:pt>
              </c:strCache>
            </c:strRef>
          </c:tx>
          <c:invertIfNegative val="0"/>
          <c:cat>
            <c:strRef>
              <c:f>'NEW MT PE'!$A$15:$A$24</c:f>
              <c:strCache>
                <c:ptCount val="10"/>
                <c:pt idx="0">
                  <c:v>compound</c:v>
                </c:pt>
                <c:pt idx="1">
                  <c:v>terminology</c:v>
                </c:pt>
                <c:pt idx="2">
                  <c:v>article</c:v>
                </c:pt>
                <c:pt idx="3">
                  <c:v>logical problem</c:v>
                </c:pt>
                <c:pt idx="4">
                  <c:v>other meaning shift</c:v>
                </c:pt>
                <c:pt idx="5">
                  <c:v>deletion</c:v>
                </c:pt>
                <c:pt idx="6">
                  <c:v>structure</c:v>
                </c:pt>
                <c:pt idx="7">
                  <c:v>verb form</c:v>
                </c:pt>
                <c:pt idx="8">
                  <c:v>missing constituent</c:v>
                </c:pt>
                <c:pt idx="9">
                  <c:v>word order</c:v>
                </c:pt>
              </c:strCache>
            </c:strRef>
          </c:cat>
          <c:val>
            <c:numRef>
              <c:f>'NEW MT PE'!$C$15:$C$24</c:f>
              <c:numCache>
                <c:formatCode>General</c:formatCode>
                <c:ptCount val="10"/>
                <c:pt idx="0">
                  <c:v>2.7746718559218611</c:v>
                </c:pt>
                <c:pt idx="1">
                  <c:v>1.0015188515188509</c:v>
                </c:pt>
                <c:pt idx="2">
                  <c:v>9.8914081289081288</c:v>
                </c:pt>
                <c:pt idx="3">
                  <c:v>2.2123427498427501</c:v>
                </c:pt>
                <c:pt idx="4">
                  <c:v>2.6844787157287158</c:v>
                </c:pt>
                <c:pt idx="5">
                  <c:v>4.5518398268398244</c:v>
                </c:pt>
                <c:pt idx="6">
                  <c:v>5.0644841269841248</c:v>
                </c:pt>
                <c:pt idx="7">
                  <c:v>2.3753006253006252</c:v>
                </c:pt>
                <c:pt idx="8">
                  <c:v>3.1593434343434339</c:v>
                </c:pt>
                <c:pt idx="9">
                  <c:v>3.8936507936507936</c:v>
                </c:pt>
              </c:numCache>
            </c:numRef>
          </c:val>
        </c:ser>
        <c:ser>
          <c:idx val="2"/>
          <c:order val="2"/>
          <c:tx>
            <c:strRef>
              <c:f>'NEW MT PE'!$D$14</c:f>
              <c:strCache>
                <c:ptCount val="1"/>
                <c:pt idx="0">
                  <c:v>MT</c:v>
                </c:pt>
              </c:strCache>
            </c:strRef>
          </c:tx>
          <c:invertIfNegative val="0"/>
          <c:cat>
            <c:strRef>
              <c:f>'NEW MT PE'!$A$15:$A$24</c:f>
              <c:strCache>
                <c:ptCount val="10"/>
                <c:pt idx="0">
                  <c:v>compound</c:v>
                </c:pt>
                <c:pt idx="1">
                  <c:v>terminology</c:v>
                </c:pt>
                <c:pt idx="2">
                  <c:v>article</c:v>
                </c:pt>
                <c:pt idx="3">
                  <c:v>logical problem</c:v>
                </c:pt>
                <c:pt idx="4">
                  <c:v>other meaning shift</c:v>
                </c:pt>
                <c:pt idx="5">
                  <c:v>deletion</c:v>
                </c:pt>
                <c:pt idx="6">
                  <c:v>structure</c:v>
                </c:pt>
                <c:pt idx="7">
                  <c:v>verb form</c:v>
                </c:pt>
                <c:pt idx="8">
                  <c:v>missing constituent</c:v>
                </c:pt>
                <c:pt idx="9">
                  <c:v>word order</c:v>
                </c:pt>
              </c:strCache>
            </c:strRef>
          </c:cat>
          <c:val>
            <c:numRef>
              <c:f>'NEW MT PE'!$D$15:$D$24</c:f>
              <c:numCache>
                <c:formatCode>General</c:formatCode>
                <c:ptCount val="10"/>
                <c:pt idx="0">
                  <c:v>2.1666666666666661</c:v>
                </c:pt>
                <c:pt idx="1">
                  <c:v>0.50000000000000178</c:v>
                </c:pt>
                <c:pt idx="2">
                  <c:v>2.166666666666675</c:v>
                </c:pt>
                <c:pt idx="3">
                  <c:v>0.75</c:v>
                </c:pt>
                <c:pt idx="4">
                  <c:v>0.5</c:v>
                </c:pt>
                <c:pt idx="5">
                  <c:v>1.416666666666667</c:v>
                </c:pt>
                <c:pt idx="6">
                  <c:v>3.9166666666666679</c:v>
                </c:pt>
                <c:pt idx="7">
                  <c:v>2.2500000000000004</c:v>
                </c:pt>
                <c:pt idx="8">
                  <c:v>1.6666666666666661</c:v>
                </c:pt>
                <c:pt idx="9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52480256"/>
        <c:axId val="52482048"/>
      </c:barChart>
      <c:catAx>
        <c:axId val="5248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nl-BE"/>
          </a:p>
        </c:txPr>
        <c:crossAx val="52482048"/>
        <c:crosses val="autoZero"/>
        <c:auto val="1"/>
        <c:lblAlgn val="ctr"/>
        <c:lblOffset val="100"/>
        <c:noMultiLvlLbl val="0"/>
      </c:catAx>
      <c:valAx>
        <c:axId val="52482048"/>
        <c:scaling>
          <c:orientation val="minMax"/>
          <c:max val="3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24802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>
          <a:latin typeface="+mn-lt"/>
          <a:cs typeface="Times New Roman" pitchFamily="18" charset="0"/>
        </a:defRPr>
      </a:pPr>
      <a:endParaRPr lang="nl-B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1925F-B43B-4002-B592-44BE2ED86D68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8FB8B6E5-CF71-4F8D-BAFC-B319F3411538}">
      <dgm:prSet phldrT="[Tekst]" custT="1"/>
      <dgm:spPr/>
      <dgm:t>
        <a:bodyPr/>
        <a:lstStyle/>
        <a:p>
          <a:r>
            <a:rPr lang="nl-BE" sz="2400" b="1" kern="0" baseline="0" dirty="0" err="1" smtClean="0"/>
            <a:t>Acceptability</a:t>
          </a:r>
          <a:endParaRPr lang="nl-BE" sz="2400" b="1" kern="0" baseline="0" dirty="0" smtClean="0"/>
        </a:p>
        <a:p>
          <a:r>
            <a:rPr lang="nl-BE" sz="2400" kern="0" baseline="0" dirty="0" smtClean="0"/>
            <a:t>= target </a:t>
          </a:r>
          <a:r>
            <a:rPr lang="nl-BE" sz="2400" kern="0" baseline="0" dirty="0" err="1" smtClean="0"/>
            <a:t>norms</a:t>
          </a:r>
          <a:endParaRPr lang="nl-BE" sz="2400" kern="0" baseline="0" dirty="0"/>
        </a:p>
      </dgm:t>
    </dgm:pt>
    <dgm:pt modelId="{C3FDE6C4-D8C7-42CD-AECB-DA801FC231E9}" type="parTrans" cxnId="{1B93C518-1DF0-4638-B3B1-EA24311D75D7}">
      <dgm:prSet/>
      <dgm:spPr/>
      <dgm:t>
        <a:bodyPr/>
        <a:lstStyle/>
        <a:p>
          <a:endParaRPr lang="nl-BE"/>
        </a:p>
      </dgm:t>
    </dgm:pt>
    <dgm:pt modelId="{B5A63925-2658-4E6B-953E-C093B69DD2EB}" type="sibTrans" cxnId="{1B93C518-1DF0-4638-B3B1-EA24311D75D7}">
      <dgm:prSet/>
      <dgm:spPr>
        <a:ln>
          <a:solidFill>
            <a:srgbClr val="C00000"/>
          </a:solidFill>
        </a:ln>
      </dgm:spPr>
      <dgm:t>
        <a:bodyPr/>
        <a:lstStyle/>
        <a:p>
          <a:endParaRPr lang="nl-BE"/>
        </a:p>
      </dgm:t>
    </dgm:pt>
    <dgm:pt modelId="{8394C351-508C-429A-B0AD-016985CF1740}">
      <dgm:prSet phldrT="[Tekst]" custT="1"/>
      <dgm:spPr/>
      <dgm:t>
        <a:bodyPr/>
        <a:lstStyle/>
        <a:p>
          <a:r>
            <a:rPr lang="nl-BE" sz="2400" b="1" dirty="0" err="1" smtClean="0"/>
            <a:t>Adequacy</a:t>
          </a:r>
          <a:endParaRPr lang="nl-BE" sz="2400" b="1" dirty="0" smtClean="0"/>
        </a:p>
        <a:p>
          <a:r>
            <a:rPr lang="nl-BE" sz="2400" b="0" dirty="0" smtClean="0"/>
            <a:t>= target vs. source</a:t>
          </a:r>
          <a:endParaRPr lang="nl-BE" sz="2400" b="0" dirty="0"/>
        </a:p>
      </dgm:t>
    </dgm:pt>
    <dgm:pt modelId="{C8EEB473-F3AE-4D87-B923-6919F91529BF}" type="parTrans" cxnId="{D092597B-43B2-422F-B1CA-E70C33C73BCA}">
      <dgm:prSet/>
      <dgm:spPr/>
      <dgm:t>
        <a:bodyPr/>
        <a:lstStyle/>
        <a:p>
          <a:endParaRPr lang="nl-BE"/>
        </a:p>
      </dgm:t>
    </dgm:pt>
    <dgm:pt modelId="{EF972D0D-5BDE-449E-8510-26687C6B3BF7}" type="sibTrans" cxnId="{D092597B-43B2-422F-B1CA-E70C33C73BCA}">
      <dgm:prSet/>
      <dgm:spPr>
        <a:solidFill>
          <a:srgbClr val="C00000"/>
        </a:solidFill>
        <a:ln>
          <a:solidFill>
            <a:srgbClr val="406DC8"/>
          </a:solidFill>
        </a:ln>
      </dgm:spPr>
      <dgm:t>
        <a:bodyPr/>
        <a:lstStyle/>
        <a:p>
          <a:endParaRPr lang="nl-BE"/>
        </a:p>
      </dgm:t>
    </dgm:pt>
    <dgm:pt modelId="{26DCBBEA-5A05-41FA-A0CE-27C88EFF9A4D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BE" dirty="0" err="1" smtClean="0"/>
            <a:t>Quality</a:t>
          </a:r>
          <a:r>
            <a:rPr lang="nl-BE" dirty="0" smtClean="0"/>
            <a:t> Assessment</a:t>
          </a:r>
          <a:endParaRPr lang="nl-BE" dirty="0"/>
        </a:p>
      </dgm:t>
    </dgm:pt>
    <dgm:pt modelId="{879EFC2A-CC2E-4206-8F65-ACEC2B6962D6}" type="parTrans" cxnId="{6FA80046-CCAE-43DA-A953-F4A31761D442}">
      <dgm:prSet/>
      <dgm:spPr/>
      <dgm:t>
        <a:bodyPr/>
        <a:lstStyle/>
        <a:p>
          <a:endParaRPr lang="nl-BE"/>
        </a:p>
      </dgm:t>
    </dgm:pt>
    <dgm:pt modelId="{FC9CC8AE-B7A2-44A7-A9B6-D8736824E29A}" type="sibTrans" cxnId="{6FA80046-CCAE-43DA-A953-F4A31761D442}">
      <dgm:prSet/>
      <dgm:spPr/>
      <dgm:t>
        <a:bodyPr/>
        <a:lstStyle/>
        <a:p>
          <a:endParaRPr lang="nl-BE"/>
        </a:p>
      </dgm:t>
    </dgm:pt>
    <dgm:pt modelId="{BCE60B66-39B0-4B9E-8E3B-3A7A64E3A13A}" type="pres">
      <dgm:prSet presAssocID="{55D1925F-B43B-4002-B592-44BE2ED86D68}" presName="Name0" presStyleCnt="0">
        <dgm:presLayoutVars>
          <dgm:dir/>
          <dgm:resizeHandles val="exact"/>
        </dgm:presLayoutVars>
      </dgm:prSet>
      <dgm:spPr/>
    </dgm:pt>
    <dgm:pt modelId="{46B95C2F-CD52-4FE0-B8E5-3C195336497C}" type="pres">
      <dgm:prSet presAssocID="{55D1925F-B43B-4002-B592-44BE2ED86D68}" presName="vNodes" presStyleCnt="0"/>
      <dgm:spPr/>
    </dgm:pt>
    <dgm:pt modelId="{62111E15-1B1B-4562-A500-BCD3E112B53B}" type="pres">
      <dgm:prSet presAssocID="{8FB8B6E5-CF71-4F8D-BAFC-B319F3411538}" presName="node" presStyleLbl="node1" presStyleIdx="0" presStyleCnt="3" custScaleX="192134" custScaleY="14447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487BFCB1-1C2F-4194-AAAA-513C13B23636}" type="pres">
      <dgm:prSet presAssocID="{B5A63925-2658-4E6B-953E-C093B69DD2EB}" presName="spacerT" presStyleCnt="0"/>
      <dgm:spPr/>
    </dgm:pt>
    <dgm:pt modelId="{5BF1403B-CF83-4E0C-8FEF-DB23D2900C17}" type="pres">
      <dgm:prSet presAssocID="{B5A63925-2658-4E6B-953E-C093B69DD2EB}" presName="sibTrans" presStyleLbl="sibTrans2D1" presStyleIdx="0" presStyleCnt="2"/>
      <dgm:spPr/>
      <dgm:t>
        <a:bodyPr/>
        <a:lstStyle/>
        <a:p>
          <a:endParaRPr lang="nl-BE"/>
        </a:p>
      </dgm:t>
    </dgm:pt>
    <dgm:pt modelId="{7D991078-F179-4BFA-B882-4A029AEA145E}" type="pres">
      <dgm:prSet presAssocID="{B5A63925-2658-4E6B-953E-C093B69DD2EB}" presName="spacerB" presStyleCnt="0"/>
      <dgm:spPr/>
    </dgm:pt>
    <dgm:pt modelId="{CD46918C-F36A-4DA1-BA1C-7EF8623741EC}" type="pres">
      <dgm:prSet presAssocID="{8394C351-508C-429A-B0AD-016985CF1740}" presName="node" presStyleLbl="node1" presStyleIdx="1" presStyleCnt="3" custScaleX="184021" custScaleY="138286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4110862-D862-4384-B4A8-BD305B4BA588}" type="pres">
      <dgm:prSet presAssocID="{55D1925F-B43B-4002-B592-44BE2ED86D68}" presName="sibTransLast" presStyleLbl="sibTrans2D1" presStyleIdx="1" presStyleCnt="2"/>
      <dgm:spPr/>
      <dgm:t>
        <a:bodyPr/>
        <a:lstStyle/>
        <a:p>
          <a:endParaRPr lang="nl-BE"/>
        </a:p>
      </dgm:t>
    </dgm:pt>
    <dgm:pt modelId="{6230020A-2104-4FA6-B17A-E292BF531D8D}" type="pres">
      <dgm:prSet presAssocID="{55D1925F-B43B-4002-B592-44BE2ED86D68}" presName="connectorText" presStyleLbl="sibTrans2D1" presStyleIdx="1" presStyleCnt="2"/>
      <dgm:spPr/>
      <dgm:t>
        <a:bodyPr/>
        <a:lstStyle/>
        <a:p>
          <a:endParaRPr lang="nl-BE"/>
        </a:p>
      </dgm:t>
    </dgm:pt>
    <dgm:pt modelId="{D78A2180-C5B4-4EC1-ABF0-7364E7EA202A}" type="pres">
      <dgm:prSet presAssocID="{55D1925F-B43B-4002-B592-44BE2ED86D6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1B93C518-1DF0-4638-B3B1-EA24311D75D7}" srcId="{55D1925F-B43B-4002-B592-44BE2ED86D68}" destId="{8FB8B6E5-CF71-4F8D-BAFC-B319F3411538}" srcOrd="0" destOrd="0" parTransId="{C3FDE6C4-D8C7-42CD-AECB-DA801FC231E9}" sibTransId="{B5A63925-2658-4E6B-953E-C093B69DD2EB}"/>
    <dgm:cxn modelId="{810A9BF6-EBDB-4AA4-B4DC-12A2F728C69C}" type="presOf" srcId="{26DCBBEA-5A05-41FA-A0CE-27C88EFF9A4D}" destId="{D78A2180-C5B4-4EC1-ABF0-7364E7EA202A}" srcOrd="0" destOrd="0" presId="urn:microsoft.com/office/officeart/2005/8/layout/equation2"/>
    <dgm:cxn modelId="{9A18D475-B11B-40E0-B251-7E012EBAA17D}" type="presOf" srcId="{8FB8B6E5-CF71-4F8D-BAFC-B319F3411538}" destId="{62111E15-1B1B-4562-A500-BCD3E112B53B}" srcOrd="0" destOrd="0" presId="urn:microsoft.com/office/officeart/2005/8/layout/equation2"/>
    <dgm:cxn modelId="{3DA2C01E-0741-4FF1-86FF-F4EB833B8A66}" type="presOf" srcId="{55D1925F-B43B-4002-B592-44BE2ED86D68}" destId="{BCE60B66-39B0-4B9E-8E3B-3A7A64E3A13A}" srcOrd="0" destOrd="0" presId="urn:microsoft.com/office/officeart/2005/8/layout/equation2"/>
    <dgm:cxn modelId="{C7004E5D-9076-4808-9694-2454DFA477F6}" type="presOf" srcId="{EF972D0D-5BDE-449E-8510-26687C6B3BF7}" destId="{54110862-D862-4384-B4A8-BD305B4BA588}" srcOrd="0" destOrd="0" presId="urn:microsoft.com/office/officeart/2005/8/layout/equation2"/>
    <dgm:cxn modelId="{F25A43E3-C248-4FAC-B496-28BFC8DA6D9C}" type="presOf" srcId="{EF972D0D-5BDE-449E-8510-26687C6B3BF7}" destId="{6230020A-2104-4FA6-B17A-E292BF531D8D}" srcOrd="1" destOrd="0" presId="urn:microsoft.com/office/officeart/2005/8/layout/equation2"/>
    <dgm:cxn modelId="{51C9FA6D-1BA2-4B4A-B221-8DE5B867F13B}" type="presOf" srcId="{8394C351-508C-429A-B0AD-016985CF1740}" destId="{CD46918C-F36A-4DA1-BA1C-7EF8623741EC}" srcOrd="0" destOrd="0" presId="urn:microsoft.com/office/officeart/2005/8/layout/equation2"/>
    <dgm:cxn modelId="{0CCAA777-A8F3-4F82-B0F3-8C75C99B4B9F}" type="presOf" srcId="{B5A63925-2658-4E6B-953E-C093B69DD2EB}" destId="{5BF1403B-CF83-4E0C-8FEF-DB23D2900C17}" srcOrd="0" destOrd="0" presId="urn:microsoft.com/office/officeart/2005/8/layout/equation2"/>
    <dgm:cxn modelId="{D092597B-43B2-422F-B1CA-E70C33C73BCA}" srcId="{55D1925F-B43B-4002-B592-44BE2ED86D68}" destId="{8394C351-508C-429A-B0AD-016985CF1740}" srcOrd="1" destOrd="0" parTransId="{C8EEB473-F3AE-4D87-B923-6919F91529BF}" sibTransId="{EF972D0D-5BDE-449E-8510-26687C6B3BF7}"/>
    <dgm:cxn modelId="{6FA80046-CCAE-43DA-A953-F4A31761D442}" srcId="{55D1925F-B43B-4002-B592-44BE2ED86D68}" destId="{26DCBBEA-5A05-41FA-A0CE-27C88EFF9A4D}" srcOrd="2" destOrd="0" parTransId="{879EFC2A-CC2E-4206-8F65-ACEC2B6962D6}" sibTransId="{FC9CC8AE-B7A2-44A7-A9B6-D8736824E29A}"/>
    <dgm:cxn modelId="{F403A4E8-AD2B-4DAE-800E-F56DE78D07C0}" type="presParOf" srcId="{BCE60B66-39B0-4B9E-8E3B-3A7A64E3A13A}" destId="{46B95C2F-CD52-4FE0-B8E5-3C195336497C}" srcOrd="0" destOrd="0" presId="urn:microsoft.com/office/officeart/2005/8/layout/equation2"/>
    <dgm:cxn modelId="{FB7D8C9E-7F16-4C80-A624-90F8BAFF98BD}" type="presParOf" srcId="{46B95C2F-CD52-4FE0-B8E5-3C195336497C}" destId="{62111E15-1B1B-4562-A500-BCD3E112B53B}" srcOrd="0" destOrd="0" presId="urn:microsoft.com/office/officeart/2005/8/layout/equation2"/>
    <dgm:cxn modelId="{818F27BF-099F-4D80-92AB-32DA3AA317FE}" type="presParOf" srcId="{46B95C2F-CD52-4FE0-B8E5-3C195336497C}" destId="{487BFCB1-1C2F-4194-AAAA-513C13B23636}" srcOrd="1" destOrd="0" presId="urn:microsoft.com/office/officeart/2005/8/layout/equation2"/>
    <dgm:cxn modelId="{5BA58F7D-A84E-425C-9D1A-390A8114E776}" type="presParOf" srcId="{46B95C2F-CD52-4FE0-B8E5-3C195336497C}" destId="{5BF1403B-CF83-4E0C-8FEF-DB23D2900C17}" srcOrd="2" destOrd="0" presId="urn:microsoft.com/office/officeart/2005/8/layout/equation2"/>
    <dgm:cxn modelId="{5DECB383-006E-4056-AE41-73156D54C297}" type="presParOf" srcId="{46B95C2F-CD52-4FE0-B8E5-3C195336497C}" destId="{7D991078-F179-4BFA-B882-4A029AEA145E}" srcOrd="3" destOrd="0" presId="urn:microsoft.com/office/officeart/2005/8/layout/equation2"/>
    <dgm:cxn modelId="{903846CB-B8C9-4B18-850A-8A94E5C75639}" type="presParOf" srcId="{46B95C2F-CD52-4FE0-B8E5-3C195336497C}" destId="{CD46918C-F36A-4DA1-BA1C-7EF8623741EC}" srcOrd="4" destOrd="0" presId="urn:microsoft.com/office/officeart/2005/8/layout/equation2"/>
    <dgm:cxn modelId="{86BB5F50-12B3-4678-801B-1EC2409CF525}" type="presParOf" srcId="{BCE60B66-39B0-4B9E-8E3B-3A7A64E3A13A}" destId="{54110862-D862-4384-B4A8-BD305B4BA588}" srcOrd="1" destOrd="0" presId="urn:microsoft.com/office/officeart/2005/8/layout/equation2"/>
    <dgm:cxn modelId="{E054BEE0-7C89-4550-9F7A-B5B15CEFD3DB}" type="presParOf" srcId="{54110862-D862-4384-B4A8-BD305B4BA588}" destId="{6230020A-2104-4FA6-B17A-E292BF531D8D}" srcOrd="0" destOrd="0" presId="urn:microsoft.com/office/officeart/2005/8/layout/equation2"/>
    <dgm:cxn modelId="{68119542-4BDA-4E5C-A5DF-D6C7FD9088C5}" type="presParOf" srcId="{BCE60B66-39B0-4B9E-8E3B-3A7A64E3A13A}" destId="{D78A2180-C5B4-4EC1-ABF0-7364E7EA202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2D317-E9CB-4F6E-87FA-CA1FF853C49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55B80-CD05-4859-B18C-14F14E407278}">
      <dgm:prSet phldrT="[Tekst]"/>
      <dgm:spPr/>
      <dgm:t>
        <a:bodyPr/>
        <a:lstStyle/>
        <a:p>
          <a:r>
            <a:rPr lang="en-US" dirty="0" smtClean="0"/>
            <a:t>Acceptability</a:t>
          </a:r>
          <a:endParaRPr lang="en-US" dirty="0"/>
        </a:p>
      </dgm:t>
    </dgm:pt>
    <dgm:pt modelId="{CAED5667-3A65-4C60-B5B7-3F5E43B850B7}" type="parTrans" cxnId="{B7EDC1D5-F366-4696-AC84-B1C34DC17C01}">
      <dgm:prSet/>
      <dgm:spPr/>
      <dgm:t>
        <a:bodyPr/>
        <a:lstStyle/>
        <a:p>
          <a:endParaRPr lang="en-US"/>
        </a:p>
      </dgm:t>
    </dgm:pt>
    <dgm:pt modelId="{17CE1C6F-DE10-4E3A-8A0F-69C03C79AAAB}" type="sibTrans" cxnId="{B7EDC1D5-F366-4696-AC84-B1C34DC17C01}">
      <dgm:prSet/>
      <dgm:spPr/>
      <dgm:t>
        <a:bodyPr/>
        <a:lstStyle/>
        <a:p>
          <a:endParaRPr lang="en-US"/>
        </a:p>
      </dgm:t>
    </dgm:pt>
    <dgm:pt modelId="{AC8DC297-630E-4B41-9FB2-FEFE738C2A3F}">
      <dgm:prSet phldrT="[Tekst]"/>
      <dgm:spPr/>
      <dgm:t>
        <a:bodyPr/>
        <a:lstStyle/>
        <a:p>
          <a:r>
            <a:rPr lang="en-US" dirty="0" smtClean="0"/>
            <a:t>Grammar &amp; Syntax</a:t>
          </a:r>
          <a:endParaRPr lang="en-US" dirty="0"/>
        </a:p>
      </dgm:t>
    </dgm:pt>
    <dgm:pt modelId="{A6236FE1-1861-474C-8C02-28AC2ECBE6ED}" type="parTrans" cxnId="{A488031D-CBC9-43E4-BB0B-2BD79E42CD58}">
      <dgm:prSet/>
      <dgm:spPr/>
      <dgm:t>
        <a:bodyPr/>
        <a:lstStyle/>
        <a:p>
          <a:endParaRPr lang="en-US"/>
        </a:p>
      </dgm:t>
    </dgm:pt>
    <dgm:pt modelId="{65D405CF-CC65-4E73-B018-81262A2AF133}" type="sibTrans" cxnId="{A488031D-CBC9-43E4-BB0B-2BD79E42CD58}">
      <dgm:prSet/>
      <dgm:spPr/>
      <dgm:t>
        <a:bodyPr/>
        <a:lstStyle/>
        <a:p>
          <a:endParaRPr lang="en-US"/>
        </a:p>
      </dgm:t>
    </dgm:pt>
    <dgm:pt modelId="{2D0BD314-D2EB-4AA0-BFC4-AD6CC85D5CE9}">
      <dgm:prSet phldrT="[Tekst]"/>
      <dgm:spPr/>
      <dgm:t>
        <a:bodyPr/>
        <a:lstStyle/>
        <a:p>
          <a:r>
            <a:rPr lang="en-US" dirty="0" smtClean="0"/>
            <a:t>Coherence</a:t>
          </a:r>
          <a:endParaRPr lang="en-US" dirty="0"/>
        </a:p>
      </dgm:t>
    </dgm:pt>
    <dgm:pt modelId="{BDBB3C8A-B4B8-477F-AEEF-0ED8A167B186}" type="parTrans" cxnId="{5768D66B-029E-4A21-A1D6-480491E74796}">
      <dgm:prSet/>
      <dgm:spPr/>
      <dgm:t>
        <a:bodyPr/>
        <a:lstStyle/>
        <a:p>
          <a:endParaRPr lang="en-US"/>
        </a:p>
      </dgm:t>
    </dgm:pt>
    <dgm:pt modelId="{3C116B1F-2EBA-42AB-8458-A5B9A6AD0760}" type="sibTrans" cxnId="{5768D66B-029E-4A21-A1D6-480491E74796}">
      <dgm:prSet/>
      <dgm:spPr/>
      <dgm:t>
        <a:bodyPr/>
        <a:lstStyle/>
        <a:p>
          <a:endParaRPr lang="en-US"/>
        </a:p>
      </dgm:t>
    </dgm:pt>
    <dgm:pt modelId="{9449A8D4-E5D8-404D-AB04-8114A76C9627}">
      <dgm:prSet/>
      <dgm:spPr/>
      <dgm:t>
        <a:bodyPr/>
        <a:lstStyle/>
        <a:p>
          <a:r>
            <a:rPr lang="en-US" dirty="0" smtClean="0"/>
            <a:t>Lexicon</a:t>
          </a:r>
          <a:endParaRPr lang="en-US" dirty="0"/>
        </a:p>
      </dgm:t>
    </dgm:pt>
    <dgm:pt modelId="{CFED03BF-4531-48A8-9CCA-1F3993CDCC3F}" type="parTrans" cxnId="{48F1E063-1767-4EAA-9E81-EEC6EFDB9310}">
      <dgm:prSet/>
      <dgm:spPr/>
      <dgm:t>
        <a:bodyPr/>
        <a:lstStyle/>
        <a:p>
          <a:endParaRPr lang="en-US"/>
        </a:p>
      </dgm:t>
    </dgm:pt>
    <dgm:pt modelId="{A6B36140-30A8-4F1B-B0AE-1FEAF7E94EF0}" type="sibTrans" cxnId="{48F1E063-1767-4EAA-9E81-EEC6EFDB9310}">
      <dgm:prSet/>
      <dgm:spPr/>
      <dgm:t>
        <a:bodyPr/>
        <a:lstStyle/>
        <a:p>
          <a:endParaRPr lang="en-US"/>
        </a:p>
      </dgm:t>
    </dgm:pt>
    <dgm:pt modelId="{4347E071-9F49-4C0A-B73D-F6BE70C084CD}">
      <dgm:prSet/>
      <dgm:spPr/>
      <dgm:t>
        <a:bodyPr/>
        <a:lstStyle/>
        <a:p>
          <a:r>
            <a:rPr lang="en-US" dirty="0" smtClean="0"/>
            <a:t>Spelling &amp; typos</a:t>
          </a:r>
          <a:endParaRPr lang="en-US" dirty="0"/>
        </a:p>
      </dgm:t>
    </dgm:pt>
    <dgm:pt modelId="{324E41FE-511A-4187-BDEE-ADE920E16839}" type="parTrans" cxnId="{7075B442-DD1F-4F44-BBC8-15D64B03B386}">
      <dgm:prSet/>
      <dgm:spPr/>
      <dgm:t>
        <a:bodyPr/>
        <a:lstStyle/>
        <a:p>
          <a:endParaRPr lang="en-US"/>
        </a:p>
      </dgm:t>
    </dgm:pt>
    <dgm:pt modelId="{7C0E7D49-62DB-4D4A-BF5A-6459E139F12A}" type="sibTrans" cxnId="{7075B442-DD1F-4F44-BBC8-15D64B03B386}">
      <dgm:prSet/>
      <dgm:spPr/>
      <dgm:t>
        <a:bodyPr/>
        <a:lstStyle/>
        <a:p>
          <a:endParaRPr lang="en-US"/>
        </a:p>
      </dgm:t>
    </dgm:pt>
    <dgm:pt modelId="{30722098-0050-479D-8F5B-B7FD822064A2}">
      <dgm:prSet/>
      <dgm:spPr/>
      <dgm:t>
        <a:bodyPr/>
        <a:lstStyle/>
        <a:p>
          <a:r>
            <a:rPr lang="en-US" dirty="0" smtClean="0"/>
            <a:t>Style &amp; register</a:t>
          </a:r>
          <a:endParaRPr lang="en-US" dirty="0"/>
        </a:p>
      </dgm:t>
    </dgm:pt>
    <dgm:pt modelId="{D5D0932B-A1E2-4898-AE9E-7DF18283009B}" type="parTrans" cxnId="{D0EAB990-4856-4B9C-B99B-196229495B39}">
      <dgm:prSet/>
      <dgm:spPr/>
      <dgm:t>
        <a:bodyPr/>
        <a:lstStyle/>
        <a:p>
          <a:endParaRPr lang="en-US"/>
        </a:p>
      </dgm:t>
    </dgm:pt>
    <dgm:pt modelId="{460AC938-3439-490C-8CA7-6E0E7D78A9D6}" type="sibTrans" cxnId="{D0EAB990-4856-4B9C-B99B-196229495B39}">
      <dgm:prSet/>
      <dgm:spPr/>
      <dgm:t>
        <a:bodyPr/>
        <a:lstStyle/>
        <a:p>
          <a:endParaRPr lang="en-US"/>
        </a:p>
      </dgm:t>
    </dgm:pt>
    <dgm:pt modelId="{28A6B23B-681F-4231-BF29-8E81B32B3C70}" type="pres">
      <dgm:prSet presAssocID="{5492D317-E9CB-4F6E-87FA-CA1FF853C4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15FC12-06DE-4328-8EA2-BED3AA42482D}" type="pres">
      <dgm:prSet presAssocID="{22055B80-CD05-4859-B18C-14F14E407278}" presName="root1" presStyleCnt="0"/>
      <dgm:spPr/>
    </dgm:pt>
    <dgm:pt modelId="{B3F8F2C0-0BA8-4772-B6DF-06DF744D65BE}" type="pres">
      <dgm:prSet presAssocID="{22055B80-CD05-4859-B18C-14F14E4072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2C942-4C39-4CFF-AC5C-AEA47F9F0278}" type="pres">
      <dgm:prSet presAssocID="{22055B80-CD05-4859-B18C-14F14E407278}" presName="level2hierChild" presStyleCnt="0"/>
      <dgm:spPr/>
    </dgm:pt>
    <dgm:pt modelId="{845167F7-7BAE-43D3-93BA-1F54C264CB4E}" type="pres">
      <dgm:prSet presAssocID="{A6236FE1-1861-474C-8C02-28AC2ECBE6ED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6ECB3D35-6E37-41FB-8A5A-0D0B77F68E48}" type="pres">
      <dgm:prSet presAssocID="{A6236FE1-1861-474C-8C02-28AC2ECBE6ED}" presName="connTx" presStyleLbl="parChTrans1D2" presStyleIdx="0" presStyleCnt="5"/>
      <dgm:spPr/>
      <dgm:t>
        <a:bodyPr/>
        <a:lstStyle/>
        <a:p>
          <a:endParaRPr lang="en-US"/>
        </a:p>
      </dgm:t>
    </dgm:pt>
    <dgm:pt modelId="{D278B721-4089-43CC-A513-6F9E9212CA5D}" type="pres">
      <dgm:prSet presAssocID="{AC8DC297-630E-4B41-9FB2-FEFE738C2A3F}" presName="root2" presStyleCnt="0"/>
      <dgm:spPr/>
    </dgm:pt>
    <dgm:pt modelId="{C51FB271-2904-448B-A469-6A7B74FE4231}" type="pres">
      <dgm:prSet presAssocID="{AC8DC297-630E-4B41-9FB2-FEFE738C2A3F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96BBD0-5C7B-46CD-A6AA-2604D77871E5}" type="pres">
      <dgm:prSet presAssocID="{AC8DC297-630E-4B41-9FB2-FEFE738C2A3F}" presName="level3hierChild" presStyleCnt="0"/>
      <dgm:spPr/>
    </dgm:pt>
    <dgm:pt modelId="{B4A42020-E5B3-454F-BF36-1FDCA53DED3F}" type="pres">
      <dgm:prSet presAssocID="{CFED03BF-4531-48A8-9CCA-1F3993CDCC3F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0A60BF57-60DB-4C49-9055-524CDAD7A66D}" type="pres">
      <dgm:prSet presAssocID="{CFED03BF-4531-48A8-9CCA-1F3993CDCC3F}" presName="connTx" presStyleLbl="parChTrans1D2" presStyleIdx="1" presStyleCnt="5"/>
      <dgm:spPr/>
      <dgm:t>
        <a:bodyPr/>
        <a:lstStyle/>
        <a:p>
          <a:endParaRPr lang="en-US"/>
        </a:p>
      </dgm:t>
    </dgm:pt>
    <dgm:pt modelId="{60AE526E-C410-4D6C-AFD1-6430AB137F4F}" type="pres">
      <dgm:prSet presAssocID="{9449A8D4-E5D8-404D-AB04-8114A76C9627}" presName="root2" presStyleCnt="0"/>
      <dgm:spPr/>
    </dgm:pt>
    <dgm:pt modelId="{86D557A2-35C2-45A5-BBFF-01631D407AA6}" type="pres">
      <dgm:prSet presAssocID="{9449A8D4-E5D8-404D-AB04-8114A76C9627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E7EDC9-C11F-440B-A464-2FC2ECA60ED3}" type="pres">
      <dgm:prSet presAssocID="{9449A8D4-E5D8-404D-AB04-8114A76C9627}" presName="level3hierChild" presStyleCnt="0"/>
      <dgm:spPr/>
    </dgm:pt>
    <dgm:pt modelId="{26A2FC1D-2C50-4281-9E22-35F91690FBEB}" type="pres">
      <dgm:prSet presAssocID="{324E41FE-511A-4187-BDEE-ADE920E16839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02F7AE5C-3DF6-4F21-9B09-9A13A5CFEC26}" type="pres">
      <dgm:prSet presAssocID="{324E41FE-511A-4187-BDEE-ADE920E16839}" presName="connTx" presStyleLbl="parChTrans1D2" presStyleIdx="2" presStyleCnt="5"/>
      <dgm:spPr/>
      <dgm:t>
        <a:bodyPr/>
        <a:lstStyle/>
        <a:p>
          <a:endParaRPr lang="en-US"/>
        </a:p>
      </dgm:t>
    </dgm:pt>
    <dgm:pt modelId="{D84E32D4-43BE-4C2A-BBEF-93DB382A3F82}" type="pres">
      <dgm:prSet presAssocID="{4347E071-9F49-4C0A-B73D-F6BE70C084CD}" presName="root2" presStyleCnt="0"/>
      <dgm:spPr/>
    </dgm:pt>
    <dgm:pt modelId="{D5E8198A-BEBB-4EE8-92F3-DA1085F6BD46}" type="pres">
      <dgm:prSet presAssocID="{4347E071-9F49-4C0A-B73D-F6BE70C084CD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20EAB-9F42-467F-A701-691149263398}" type="pres">
      <dgm:prSet presAssocID="{4347E071-9F49-4C0A-B73D-F6BE70C084CD}" presName="level3hierChild" presStyleCnt="0"/>
      <dgm:spPr/>
    </dgm:pt>
    <dgm:pt modelId="{E09D9049-1E1C-4170-9863-715DDFE4FC76}" type="pres">
      <dgm:prSet presAssocID="{D5D0932B-A1E2-4898-AE9E-7DF18283009B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E79D51DF-9DE1-4AAB-BA4A-717190039AA2}" type="pres">
      <dgm:prSet presAssocID="{D5D0932B-A1E2-4898-AE9E-7DF18283009B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B836D22-1434-45F3-B112-EBE9D6AD34F7}" type="pres">
      <dgm:prSet presAssocID="{30722098-0050-479D-8F5B-B7FD822064A2}" presName="root2" presStyleCnt="0"/>
      <dgm:spPr/>
    </dgm:pt>
    <dgm:pt modelId="{7D92C29C-13C6-495B-9A61-8F14252F157F}" type="pres">
      <dgm:prSet presAssocID="{30722098-0050-479D-8F5B-B7FD822064A2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951443-EBFA-4EF9-A5DF-1A7F2CB8E0DD}" type="pres">
      <dgm:prSet presAssocID="{30722098-0050-479D-8F5B-B7FD822064A2}" presName="level3hierChild" presStyleCnt="0"/>
      <dgm:spPr/>
    </dgm:pt>
    <dgm:pt modelId="{878393D2-00F5-42C3-8D23-8B04D516AFB5}" type="pres">
      <dgm:prSet presAssocID="{BDBB3C8A-B4B8-477F-AEEF-0ED8A167B186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A8DF72B3-EBA0-4F99-B3A4-566C2E35BFDA}" type="pres">
      <dgm:prSet presAssocID="{BDBB3C8A-B4B8-477F-AEEF-0ED8A167B186}" presName="connTx" presStyleLbl="parChTrans1D2" presStyleIdx="4" presStyleCnt="5"/>
      <dgm:spPr/>
      <dgm:t>
        <a:bodyPr/>
        <a:lstStyle/>
        <a:p>
          <a:endParaRPr lang="en-US"/>
        </a:p>
      </dgm:t>
    </dgm:pt>
    <dgm:pt modelId="{440DFD1B-6466-445D-9CE7-C50184A11A72}" type="pres">
      <dgm:prSet presAssocID="{2D0BD314-D2EB-4AA0-BFC4-AD6CC85D5CE9}" presName="root2" presStyleCnt="0"/>
      <dgm:spPr/>
    </dgm:pt>
    <dgm:pt modelId="{FDA21150-1B0C-459C-B125-0550D756A65D}" type="pres">
      <dgm:prSet presAssocID="{2D0BD314-D2EB-4AA0-BFC4-AD6CC85D5CE9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42DB42-EB61-47D9-AFBA-F730437D36AF}" type="pres">
      <dgm:prSet presAssocID="{2D0BD314-D2EB-4AA0-BFC4-AD6CC85D5CE9}" presName="level3hierChild" presStyleCnt="0"/>
      <dgm:spPr/>
    </dgm:pt>
  </dgm:ptLst>
  <dgm:cxnLst>
    <dgm:cxn modelId="{48F1E063-1767-4EAA-9E81-EEC6EFDB9310}" srcId="{22055B80-CD05-4859-B18C-14F14E407278}" destId="{9449A8D4-E5D8-404D-AB04-8114A76C9627}" srcOrd="1" destOrd="0" parTransId="{CFED03BF-4531-48A8-9CCA-1F3993CDCC3F}" sibTransId="{A6B36140-30A8-4F1B-B0AE-1FEAF7E94EF0}"/>
    <dgm:cxn modelId="{BF0FBF35-D2C6-43FD-A185-9BF437DF46CA}" type="presOf" srcId="{9449A8D4-E5D8-404D-AB04-8114A76C9627}" destId="{86D557A2-35C2-45A5-BBFF-01631D407AA6}" srcOrd="0" destOrd="0" presId="urn:microsoft.com/office/officeart/2005/8/layout/hierarchy2"/>
    <dgm:cxn modelId="{2789D687-BE01-4A75-A895-E6860CA9DBBD}" type="presOf" srcId="{4347E071-9F49-4C0A-B73D-F6BE70C084CD}" destId="{D5E8198A-BEBB-4EE8-92F3-DA1085F6BD46}" srcOrd="0" destOrd="0" presId="urn:microsoft.com/office/officeart/2005/8/layout/hierarchy2"/>
    <dgm:cxn modelId="{267AB7E4-FF22-4579-B959-C357B1121073}" type="presOf" srcId="{22055B80-CD05-4859-B18C-14F14E407278}" destId="{B3F8F2C0-0BA8-4772-B6DF-06DF744D65BE}" srcOrd="0" destOrd="0" presId="urn:microsoft.com/office/officeart/2005/8/layout/hierarchy2"/>
    <dgm:cxn modelId="{6000B81D-43AA-476F-B150-A99F985374D8}" type="presOf" srcId="{A6236FE1-1861-474C-8C02-28AC2ECBE6ED}" destId="{845167F7-7BAE-43D3-93BA-1F54C264CB4E}" srcOrd="0" destOrd="0" presId="urn:microsoft.com/office/officeart/2005/8/layout/hierarchy2"/>
    <dgm:cxn modelId="{4F9F5455-06A9-4C4A-9208-C4802224131C}" type="presOf" srcId="{CFED03BF-4531-48A8-9CCA-1F3993CDCC3F}" destId="{0A60BF57-60DB-4C49-9055-524CDAD7A66D}" srcOrd="1" destOrd="0" presId="urn:microsoft.com/office/officeart/2005/8/layout/hierarchy2"/>
    <dgm:cxn modelId="{7075B442-DD1F-4F44-BBC8-15D64B03B386}" srcId="{22055B80-CD05-4859-B18C-14F14E407278}" destId="{4347E071-9F49-4C0A-B73D-F6BE70C084CD}" srcOrd="2" destOrd="0" parTransId="{324E41FE-511A-4187-BDEE-ADE920E16839}" sibTransId="{7C0E7D49-62DB-4D4A-BF5A-6459E139F12A}"/>
    <dgm:cxn modelId="{4C472FCA-97E5-4F68-A10B-1AA11FF0F55E}" type="presOf" srcId="{324E41FE-511A-4187-BDEE-ADE920E16839}" destId="{02F7AE5C-3DF6-4F21-9B09-9A13A5CFEC26}" srcOrd="1" destOrd="0" presId="urn:microsoft.com/office/officeart/2005/8/layout/hierarchy2"/>
    <dgm:cxn modelId="{B7EDC1D5-F366-4696-AC84-B1C34DC17C01}" srcId="{5492D317-E9CB-4F6E-87FA-CA1FF853C490}" destId="{22055B80-CD05-4859-B18C-14F14E407278}" srcOrd="0" destOrd="0" parTransId="{CAED5667-3A65-4C60-B5B7-3F5E43B850B7}" sibTransId="{17CE1C6F-DE10-4E3A-8A0F-69C03C79AAAB}"/>
    <dgm:cxn modelId="{D979F9A3-C75F-41EB-A716-480029BDAF5E}" type="presOf" srcId="{BDBB3C8A-B4B8-477F-AEEF-0ED8A167B186}" destId="{A8DF72B3-EBA0-4F99-B3A4-566C2E35BFDA}" srcOrd="1" destOrd="0" presId="urn:microsoft.com/office/officeart/2005/8/layout/hierarchy2"/>
    <dgm:cxn modelId="{495F93C8-2091-483D-844A-90966CA50DF1}" type="presOf" srcId="{CFED03BF-4531-48A8-9CCA-1F3993CDCC3F}" destId="{B4A42020-E5B3-454F-BF36-1FDCA53DED3F}" srcOrd="0" destOrd="0" presId="urn:microsoft.com/office/officeart/2005/8/layout/hierarchy2"/>
    <dgm:cxn modelId="{A441921D-BFBA-448F-AD7E-4CE1DB2D3062}" type="presOf" srcId="{2D0BD314-D2EB-4AA0-BFC4-AD6CC85D5CE9}" destId="{FDA21150-1B0C-459C-B125-0550D756A65D}" srcOrd="0" destOrd="0" presId="urn:microsoft.com/office/officeart/2005/8/layout/hierarchy2"/>
    <dgm:cxn modelId="{5768D66B-029E-4A21-A1D6-480491E74796}" srcId="{22055B80-CD05-4859-B18C-14F14E407278}" destId="{2D0BD314-D2EB-4AA0-BFC4-AD6CC85D5CE9}" srcOrd="4" destOrd="0" parTransId="{BDBB3C8A-B4B8-477F-AEEF-0ED8A167B186}" sibTransId="{3C116B1F-2EBA-42AB-8458-A5B9A6AD0760}"/>
    <dgm:cxn modelId="{4E7ADD86-9F37-409F-9467-78A6FED6B35D}" type="presOf" srcId="{D5D0932B-A1E2-4898-AE9E-7DF18283009B}" destId="{E79D51DF-9DE1-4AAB-BA4A-717190039AA2}" srcOrd="1" destOrd="0" presId="urn:microsoft.com/office/officeart/2005/8/layout/hierarchy2"/>
    <dgm:cxn modelId="{90912F26-1EA2-4E3D-997D-0F9EB5D67B07}" type="presOf" srcId="{A6236FE1-1861-474C-8C02-28AC2ECBE6ED}" destId="{6ECB3D35-6E37-41FB-8A5A-0D0B77F68E48}" srcOrd="1" destOrd="0" presId="urn:microsoft.com/office/officeart/2005/8/layout/hierarchy2"/>
    <dgm:cxn modelId="{200E6968-029E-4694-B44B-0E3A8C7FDB97}" type="presOf" srcId="{5492D317-E9CB-4F6E-87FA-CA1FF853C490}" destId="{28A6B23B-681F-4231-BF29-8E81B32B3C70}" srcOrd="0" destOrd="0" presId="urn:microsoft.com/office/officeart/2005/8/layout/hierarchy2"/>
    <dgm:cxn modelId="{D0EAB990-4856-4B9C-B99B-196229495B39}" srcId="{22055B80-CD05-4859-B18C-14F14E407278}" destId="{30722098-0050-479D-8F5B-B7FD822064A2}" srcOrd="3" destOrd="0" parTransId="{D5D0932B-A1E2-4898-AE9E-7DF18283009B}" sibTransId="{460AC938-3439-490C-8CA7-6E0E7D78A9D6}"/>
    <dgm:cxn modelId="{FE084369-A597-4C44-9B5C-B715A6D790FE}" type="presOf" srcId="{D5D0932B-A1E2-4898-AE9E-7DF18283009B}" destId="{E09D9049-1E1C-4170-9863-715DDFE4FC76}" srcOrd="0" destOrd="0" presId="urn:microsoft.com/office/officeart/2005/8/layout/hierarchy2"/>
    <dgm:cxn modelId="{7C5CBEBC-A934-401B-8B17-7A7195A79245}" type="presOf" srcId="{BDBB3C8A-B4B8-477F-AEEF-0ED8A167B186}" destId="{878393D2-00F5-42C3-8D23-8B04D516AFB5}" srcOrd="0" destOrd="0" presId="urn:microsoft.com/office/officeart/2005/8/layout/hierarchy2"/>
    <dgm:cxn modelId="{968368CB-D409-4588-AF7C-6DC5F583BED2}" type="presOf" srcId="{AC8DC297-630E-4B41-9FB2-FEFE738C2A3F}" destId="{C51FB271-2904-448B-A469-6A7B74FE4231}" srcOrd="0" destOrd="0" presId="urn:microsoft.com/office/officeart/2005/8/layout/hierarchy2"/>
    <dgm:cxn modelId="{C84A4E55-0473-4724-8ADB-D4803F2BCA50}" type="presOf" srcId="{30722098-0050-479D-8F5B-B7FD822064A2}" destId="{7D92C29C-13C6-495B-9A61-8F14252F157F}" srcOrd="0" destOrd="0" presId="urn:microsoft.com/office/officeart/2005/8/layout/hierarchy2"/>
    <dgm:cxn modelId="{A488031D-CBC9-43E4-BB0B-2BD79E42CD58}" srcId="{22055B80-CD05-4859-B18C-14F14E407278}" destId="{AC8DC297-630E-4B41-9FB2-FEFE738C2A3F}" srcOrd="0" destOrd="0" parTransId="{A6236FE1-1861-474C-8C02-28AC2ECBE6ED}" sibTransId="{65D405CF-CC65-4E73-B018-81262A2AF133}"/>
    <dgm:cxn modelId="{17D65A72-2C72-4B2A-B28D-B4825DD50D1E}" type="presOf" srcId="{324E41FE-511A-4187-BDEE-ADE920E16839}" destId="{26A2FC1D-2C50-4281-9E22-35F91690FBEB}" srcOrd="0" destOrd="0" presId="urn:microsoft.com/office/officeart/2005/8/layout/hierarchy2"/>
    <dgm:cxn modelId="{85AA5BCF-7581-47B9-9329-3E55D7B2A9C5}" type="presParOf" srcId="{28A6B23B-681F-4231-BF29-8E81B32B3C70}" destId="{F615FC12-06DE-4328-8EA2-BED3AA42482D}" srcOrd="0" destOrd="0" presId="urn:microsoft.com/office/officeart/2005/8/layout/hierarchy2"/>
    <dgm:cxn modelId="{63B0722A-E804-466B-BA8F-EB5A4B01F407}" type="presParOf" srcId="{F615FC12-06DE-4328-8EA2-BED3AA42482D}" destId="{B3F8F2C0-0BA8-4772-B6DF-06DF744D65BE}" srcOrd="0" destOrd="0" presId="urn:microsoft.com/office/officeart/2005/8/layout/hierarchy2"/>
    <dgm:cxn modelId="{504D8C2C-471C-4A5F-AADD-39E243DF706E}" type="presParOf" srcId="{F615FC12-06DE-4328-8EA2-BED3AA42482D}" destId="{4832C942-4C39-4CFF-AC5C-AEA47F9F0278}" srcOrd="1" destOrd="0" presId="urn:microsoft.com/office/officeart/2005/8/layout/hierarchy2"/>
    <dgm:cxn modelId="{6C98A3C9-C3F6-46A7-89A6-1DC28A90AFF3}" type="presParOf" srcId="{4832C942-4C39-4CFF-AC5C-AEA47F9F0278}" destId="{845167F7-7BAE-43D3-93BA-1F54C264CB4E}" srcOrd="0" destOrd="0" presId="urn:microsoft.com/office/officeart/2005/8/layout/hierarchy2"/>
    <dgm:cxn modelId="{0DC0B098-B60A-42A8-844A-294D5AE69BB1}" type="presParOf" srcId="{845167F7-7BAE-43D3-93BA-1F54C264CB4E}" destId="{6ECB3D35-6E37-41FB-8A5A-0D0B77F68E48}" srcOrd="0" destOrd="0" presId="urn:microsoft.com/office/officeart/2005/8/layout/hierarchy2"/>
    <dgm:cxn modelId="{505A5FC4-491E-41C7-A73D-8B4C9AEB3479}" type="presParOf" srcId="{4832C942-4C39-4CFF-AC5C-AEA47F9F0278}" destId="{D278B721-4089-43CC-A513-6F9E9212CA5D}" srcOrd="1" destOrd="0" presId="urn:microsoft.com/office/officeart/2005/8/layout/hierarchy2"/>
    <dgm:cxn modelId="{CBB21133-99F0-4D4D-9D30-AC0AA6B84724}" type="presParOf" srcId="{D278B721-4089-43CC-A513-6F9E9212CA5D}" destId="{C51FB271-2904-448B-A469-6A7B74FE4231}" srcOrd="0" destOrd="0" presId="urn:microsoft.com/office/officeart/2005/8/layout/hierarchy2"/>
    <dgm:cxn modelId="{30BD2695-8571-4F14-ADE6-6B743525913B}" type="presParOf" srcId="{D278B721-4089-43CC-A513-6F9E9212CA5D}" destId="{FA96BBD0-5C7B-46CD-A6AA-2604D77871E5}" srcOrd="1" destOrd="0" presId="urn:microsoft.com/office/officeart/2005/8/layout/hierarchy2"/>
    <dgm:cxn modelId="{91FC54D6-42CF-4A7B-B7FE-3F3966BF1933}" type="presParOf" srcId="{4832C942-4C39-4CFF-AC5C-AEA47F9F0278}" destId="{B4A42020-E5B3-454F-BF36-1FDCA53DED3F}" srcOrd="2" destOrd="0" presId="urn:microsoft.com/office/officeart/2005/8/layout/hierarchy2"/>
    <dgm:cxn modelId="{CF8816EB-67E4-4F3C-A91E-D0F1B271902A}" type="presParOf" srcId="{B4A42020-E5B3-454F-BF36-1FDCA53DED3F}" destId="{0A60BF57-60DB-4C49-9055-524CDAD7A66D}" srcOrd="0" destOrd="0" presId="urn:microsoft.com/office/officeart/2005/8/layout/hierarchy2"/>
    <dgm:cxn modelId="{13976E7B-2A20-40BE-B6C6-B9B65384469B}" type="presParOf" srcId="{4832C942-4C39-4CFF-AC5C-AEA47F9F0278}" destId="{60AE526E-C410-4D6C-AFD1-6430AB137F4F}" srcOrd="3" destOrd="0" presId="urn:microsoft.com/office/officeart/2005/8/layout/hierarchy2"/>
    <dgm:cxn modelId="{9B13BF92-F814-4804-B38A-225F77A05F6F}" type="presParOf" srcId="{60AE526E-C410-4D6C-AFD1-6430AB137F4F}" destId="{86D557A2-35C2-45A5-BBFF-01631D407AA6}" srcOrd="0" destOrd="0" presId="urn:microsoft.com/office/officeart/2005/8/layout/hierarchy2"/>
    <dgm:cxn modelId="{2F86B45A-EBD9-48A4-AC3D-90C86E627C5F}" type="presParOf" srcId="{60AE526E-C410-4D6C-AFD1-6430AB137F4F}" destId="{5FE7EDC9-C11F-440B-A464-2FC2ECA60ED3}" srcOrd="1" destOrd="0" presId="urn:microsoft.com/office/officeart/2005/8/layout/hierarchy2"/>
    <dgm:cxn modelId="{575CF80C-DCEA-4602-ACF4-409ED0DF9032}" type="presParOf" srcId="{4832C942-4C39-4CFF-AC5C-AEA47F9F0278}" destId="{26A2FC1D-2C50-4281-9E22-35F91690FBEB}" srcOrd="4" destOrd="0" presId="urn:microsoft.com/office/officeart/2005/8/layout/hierarchy2"/>
    <dgm:cxn modelId="{4F3B6289-BF9F-4E16-80C7-F7B43A93DB29}" type="presParOf" srcId="{26A2FC1D-2C50-4281-9E22-35F91690FBEB}" destId="{02F7AE5C-3DF6-4F21-9B09-9A13A5CFEC26}" srcOrd="0" destOrd="0" presId="urn:microsoft.com/office/officeart/2005/8/layout/hierarchy2"/>
    <dgm:cxn modelId="{1951759E-43D0-423B-9330-A788C5301F19}" type="presParOf" srcId="{4832C942-4C39-4CFF-AC5C-AEA47F9F0278}" destId="{D84E32D4-43BE-4C2A-BBEF-93DB382A3F82}" srcOrd="5" destOrd="0" presId="urn:microsoft.com/office/officeart/2005/8/layout/hierarchy2"/>
    <dgm:cxn modelId="{0069CECE-A029-41A2-BB60-60BB4176179D}" type="presParOf" srcId="{D84E32D4-43BE-4C2A-BBEF-93DB382A3F82}" destId="{D5E8198A-BEBB-4EE8-92F3-DA1085F6BD46}" srcOrd="0" destOrd="0" presId="urn:microsoft.com/office/officeart/2005/8/layout/hierarchy2"/>
    <dgm:cxn modelId="{85C6E146-4C89-44FC-BDF1-D8165280C8D8}" type="presParOf" srcId="{D84E32D4-43BE-4C2A-BBEF-93DB382A3F82}" destId="{70D20EAB-9F42-467F-A701-691149263398}" srcOrd="1" destOrd="0" presId="urn:microsoft.com/office/officeart/2005/8/layout/hierarchy2"/>
    <dgm:cxn modelId="{1208530A-9D53-4CFA-A5B4-A02197E4DD44}" type="presParOf" srcId="{4832C942-4C39-4CFF-AC5C-AEA47F9F0278}" destId="{E09D9049-1E1C-4170-9863-715DDFE4FC76}" srcOrd="6" destOrd="0" presId="urn:microsoft.com/office/officeart/2005/8/layout/hierarchy2"/>
    <dgm:cxn modelId="{FAE1A1B5-6461-4538-A555-7D7966D91E7F}" type="presParOf" srcId="{E09D9049-1E1C-4170-9863-715DDFE4FC76}" destId="{E79D51DF-9DE1-4AAB-BA4A-717190039AA2}" srcOrd="0" destOrd="0" presId="urn:microsoft.com/office/officeart/2005/8/layout/hierarchy2"/>
    <dgm:cxn modelId="{CDEE6171-A9E1-4F70-97DA-45C664D62FEB}" type="presParOf" srcId="{4832C942-4C39-4CFF-AC5C-AEA47F9F0278}" destId="{2B836D22-1434-45F3-B112-EBE9D6AD34F7}" srcOrd="7" destOrd="0" presId="urn:microsoft.com/office/officeart/2005/8/layout/hierarchy2"/>
    <dgm:cxn modelId="{DE1F3D2D-D890-4086-B4C0-7E293E592077}" type="presParOf" srcId="{2B836D22-1434-45F3-B112-EBE9D6AD34F7}" destId="{7D92C29C-13C6-495B-9A61-8F14252F157F}" srcOrd="0" destOrd="0" presId="urn:microsoft.com/office/officeart/2005/8/layout/hierarchy2"/>
    <dgm:cxn modelId="{F15C9CA1-876E-4888-9FB4-431D570DB968}" type="presParOf" srcId="{2B836D22-1434-45F3-B112-EBE9D6AD34F7}" destId="{BA951443-EBFA-4EF9-A5DF-1A7F2CB8E0DD}" srcOrd="1" destOrd="0" presId="urn:microsoft.com/office/officeart/2005/8/layout/hierarchy2"/>
    <dgm:cxn modelId="{088CF0F6-2717-4C8B-86F6-B97252349172}" type="presParOf" srcId="{4832C942-4C39-4CFF-AC5C-AEA47F9F0278}" destId="{878393D2-00F5-42C3-8D23-8B04D516AFB5}" srcOrd="8" destOrd="0" presId="urn:microsoft.com/office/officeart/2005/8/layout/hierarchy2"/>
    <dgm:cxn modelId="{3748426E-A726-4149-AEE4-D485388D8154}" type="presParOf" srcId="{878393D2-00F5-42C3-8D23-8B04D516AFB5}" destId="{A8DF72B3-EBA0-4F99-B3A4-566C2E35BFDA}" srcOrd="0" destOrd="0" presId="urn:microsoft.com/office/officeart/2005/8/layout/hierarchy2"/>
    <dgm:cxn modelId="{B2DAC196-4A27-44B3-B90C-EF7D2960D5AE}" type="presParOf" srcId="{4832C942-4C39-4CFF-AC5C-AEA47F9F0278}" destId="{440DFD1B-6466-445D-9CE7-C50184A11A72}" srcOrd="9" destOrd="0" presId="urn:microsoft.com/office/officeart/2005/8/layout/hierarchy2"/>
    <dgm:cxn modelId="{4EE319FD-CFA2-47B2-85BD-15082C3ACC4C}" type="presParOf" srcId="{440DFD1B-6466-445D-9CE7-C50184A11A72}" destId="{FDA21150-1B0C-459C-B125-0550D756A65D}" srcOrd="0" destOrd="0" presId="urn:microsoft.com/office/officeart/2005/8/layout/hierarchy2"/>
    <dgm:cxn modelId="{ECF3A470-9038-4854-B9B9-256420FCC2AE}" type="presParOf" srcId="{440DFD1B-6466-445D-9CE7-C50184A11A72}" destId="{BF42DB42-EB61-47D9-AFBA-F730437D36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2D317-E9CB-4F6E-87FA-CA1FF853C49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55B80-CD05-4859-B18C-14F14E407278}">
      <dgm:prSet phldrT="[Tekst]"/>
      <dgm:spPr/>
      <dgm:t>
        <a:bodyPr/>
        <a:lstStyle/>
        <a:p>
          <a:r>
            <a:rPr lang="en-US" dirty="0" smtClean="0"/>
            <a:t>Adequacy</a:t>
          </a:r>
          <a:endParaRPr lang="en-US" dirty="0"/>
        </a:p>
      </dgm:t>
    </dgm:pt>
    <dgm:pt modelId="{CAED5667-3A65-4C60-B5B7-3F5E43B850B7}" type="parTrans" cxnId="{B7EDC1D5-F366-4696-AC84-B1C34DC17C01}">
      <dgm:prSet/>
      <dgm:spPr/>
      <dgm:t>
        <a:bodyPr/>
        <a:lstStyle/>
        <a:p>
          <a:endParaRPr lang="en-US"/>
        </a:p>
      </dgm:t>
    </dgm:pt>
    <dgm:pt modelId="{17CE1C6F-DE10-4E3A-8A0F-69C03C79AAAB}" type="sibTrans" cxnId="{B7EDC1D5-F366-4696-AC84-B1C34DC17C01}">
      <dgm:prSet/>
      <dgm:spPr/>
      <dgm:t>
        <a:bodyPr/>
        <a:lstStyle/>
        <a:p>
          <a:endParaRPr lang="en-US"/>
        </a:p>
      </dgm:t>
    </dgm:pt>
    <dgm:pt modelId="{AC8DC297-630E-4B41-9FB2-FEFE738C2A3F}">
      <dgm:prSet phldrT="[Tekst]"/>
      <dgm:spPr/>
      <dgm:t>
        <a:bodyPr/>
        <a:lstStyle/>
        <a:p>
          <a:r>
            <a:rPr lang="en-US" dirty="0" smtClean="0"/>
            <a:t>Contradiction</a:t>
          </a:r>
          <a:endParaRPr lang="en-US" dirty="0"/>
        </a:p>
      </dgm:t>
    </dgm:pt>
    <dgm:pt modelId="{A6236FE1-1861-474C-8C02-28AC2ECBE6ED}" type="parTrans" cxnId="{A488031D-CBC9-43E4-BB0B-2BD79E42CD58}">
      <dgm:prSet/>
      <dgm:spPr/>
      <dgm:t>
        <a:bodyPr/>
        <a:lstStyle/>
        <a:p>
          <a:endParaRPr lang="en-US"/>
        </a:p>
      </dgm:t>
    </dgm:pt>
    <dgm:pt modelId="{65D405CF-CC65-4E73-B018-81262A2AF133}" type="sibTrans" cxnId="{A488031D-CBC9-43E4-BB0B-2BD79E42CD58}">
      <dgm:prSet/>
      <dgm:spPr/>
      <dgm:t>
        <a:bodyPr/>
        <a:lstStyle/>
        <a:p>
          <a:endParaRPr lang="en-US"/>
        </a:p>
      </dgm:t>
    </dgm:pt>
    <dgm:pt modelId="{2D0BD314-D2EB-4AA0-BFC4-AD6CC85D5CE9}">
      <dgm:prSet phldrT="[Tekst]"/>
      <dgm:spPr/>
      <dgm:t>
        <a:bodyPr/>
        <a:lstStyle/>
        <a:p>
          <a:r>
            <a:rPr lang="en-US" dirty="0" smtClean="0"/>
            <a:t>Meaning shift</a:t>
          </a:r>
          <a:endParaRPr lang="en-US" dirty="0"/>
        </a:p>
      </dgm:t>
    </dgm:pt>
    <dgm:pt modelId="{BDBB3C8A-B4B8-477F-AEEF-0ED8A167B186}" type="parTrans" cxnId="{5768D66B-029E-4A21-A1D6-480491E74796}">
      <dgm:prSet/>
      <dgm:spPr/>
      <dgm:t>
        <a:bodyPr/>
        <a:lstStyle/>
        <a:p>
          <a:endParaRPr lang="en-US"/>
        </a:p>
      </dgm:t>
    </dgm:pt>
    <dgm:pt modelId="{3C116B1F-2EBA-42AB-8458-A5B9A6AD0760}" type="sibTrans" cxnId="{5768D66B-029E-4A21-A1D6-480491E74796}">
      <dgm:prSet/>
      <dgm:spPr/>
      <dgm:t>
        <a:bodyPr/>
        <a:lstStyle/>
        <a:p>
          <a:endParaRPr lang="en-US"/>
        </a:p>
      </dgm:t>
    </dgm:pt>
    <dgm:pt modelId="{9449A8D4-E5D8-404D-AB04-8114A76C9627}">
      <dgm:prSet/>
      <dgm:spPr/>
      <dgm:t>
        <a:bodyPr/>
        <a:lstStyle/>
        <a:p>
          <a:r>
            <a:rPr lang="en-US" dirty="0" smtClean="0"/>
            <a:t>Deletion</a:t>
          </a:r>
          <a:endParaRPr lang="en-US" dirty="0"/>
        </a:p>
      </dgm:t>
    </dgm:pt>
    <dgm:pt modelId="{CFED03BF-4531-48A8-9CCA-1F3993CDCC3F}" type="parTrans" cxnId="{48F1E063-1767-4EAA-9E81-EEC6EFDB9310}">
      <dgm:prSet/>
      <dgm:spPr/>
      <dgm:t>
        <a:bodyPr/>
        <a:lstStyle/>
        <a:p>
          <a:endParaRPr lang="en-US"/>
        </a:p>
      </dgm:t>
    </dgm:pt>
    <dgm:pt modelId="{A6B36140-30A8-4F1B-B0AE-1FEAF7E94EF0}" type="sibTrans" cxnId="{48F1E063-1767-4EAA-9E81-EEC6EFDB9310}">
      <dgm:prSet/>
      <dgm:spPr/>
      <dgm:t>
        <a:bodyPr/>
        <a:lstStyle/>
        <a:p>
          <a:endParaRPr lang="en-US"/>
        </a:p>
      </dgm:t>
    </dgm:pt>
    <dgm:pt modelId="{4347E071-9F49-4C0A-B73D-F6BE70C084CD}">
      <dgm:prSet/>
      <dgm:spPr/>
      <dgm:t>
        <a:bodyPr/>
        <a:lstStyle/>
        <a:p>
          <a:r>
            <a:rPr lang="en-US" dirty="0" smtClean="0"/>
            <a:t>Addition</a:t>
          </a:r>
          <a:endParaRPr lang="en-US" dirty="0"/>
        </a:p>
      </dgm:t>
    </dgm:pt>
    <dgm:pt modelId="{324E41FE-511A-4187-BDEE-ADE920E16839}" type="parTrans" cxnId="{7075B442-DD1F-4F44-BBC8-15D64B03B386}">
      <dgm:prSet/>
      <dgm:spPr/>
      <dgm:t>
        <a:bodyPr/>
        <a:lstStyle/>
        <a:p>
          <a:endParaRPr lang="en-US"/>
        </a:p>
      </dgm:t>
    </dgm:pt>
    <dgm:pt modelId="{7C0E7D49-62DB-4D4A-BF5A-6459E139F12A}" type="sibTrans" cxnId="{7075B442-DD1F-4F44-BBC8-15D64B03B386}">
      <dgm:prSet/>
      <dgm:spPr/>
      <dgm:t>
        <a:bodyPr/>
        <a:lstStyle/>
        <a:p>
          <a:endParaRPr lang="en-US"/>
        </a:p>
      </dgm:t>
    </dgm:pt>
    <dgm:pt modelId="{30722098-0050-479D-8F5B-B7FD822064A2}">
      <dgm:prSet/>
      <dgm:spPr/>
      <dgm:t>
        <a:bodyPr/>
        <a:lstStyle/>
        <a:p>
          <a:r>
            <a:rPr lang="en-US" dirty="0" smtClean="0"/>
            <a:t>Word</a:t>
          </a:r>
          <a:r>
            <a:rPr lang="en-US" baseline="0" dirty="0" smtClean="0"/>
            <a:t> sense</a:t>
          </a:r>
          <a:endParaRPr lang="en-US" dirty="0"/>
        </a:p>
      </dgm:t>
    </dgm:pt>
    <dgm:pt modelId="{D5D0932B-A1E2-4898-AE9E-7DF18283009B}" type="parTrans" cxnId="{D0EAB990-4856-4B9C-B99B-196229495B39}">
      <dgm:prSet/>
      <dgm:spPr/>
      <dgm:t>
        <a:bodyPr/>
        <a:lstStyle/>
        <a:p>
          <a:endParaRPr lang="en-US"/>
        </a:p>
      </dgm:t>
    </dgm:pt>
    <dgm:pt modelId="{460AC938-3439-490C-8CA7-6E0E7D78A9D6}" type="sibTrans" cxnId="{D0EAB990-4856-4B9C-B99B-196229495B39}">
      <dgm:prSet/>
      <dgm:spPr/>
      <dgm:t>
        <a:bodyPr/>
        <a:lstStyle/>
        <a:p>
          <a:endParaRPr lang="en-US"/>
        </a:p>
      </dgm:t>
    </dgm:pt>
    <dgm:pt modelId="{28A6B23B-681F-4231-BF29-8E81B32B3C70}" type="pres">
      <dgm:prSet presAssocID="{5492D317-E9CB-4F6E-87FA-CA1FF853C4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15FC12-06DE-4328-8EA2-BED3AA42482D}" type="pres">
      <dgm:prSet presAssocID="{22055B80-CD05-4859-B18C-14F14E407278}" presName="root1" presStyleCnt="0"/>
      <dgm:spPr/>
    </dgm:pt>
    <dgm:pt modelId="{B3F8F2C0-0BA8-4772-B6DF-06DF744D65BE}" type="pres">
      <dgm:prSet presAssocID="{22055B80-CD05-4859-B18C-14F14E4072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2C942-4C39-4CFF-AC5C-AEA47F9F0278}" type="pres">
      <dgm:prSet presAssocID="{22055B80-CD05-4859-B18C-14F14E407278}" presName="level2hierChild" presStyleCnt="0"/>
      <dgm:spPr/>
    </dgm:pt>
    <dgm:pt modelId="{845167F7-7BAE-43D3-93BA-1F54C264CB4E}" type="pres">
      <dgm:prSet presAssocID="{A6236FE1-1861-474C-8C02-28AC2ECBE6ED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6ECB3D35-6E37-41FB-8A5A-0D0B77F68E48}" type="pres">
      <dgm:prSet presAssocID="{A6236FE1-1861-474C-8C02-28AC2ECBE6ED}" presName="connTx" presStyleLbl="parChTrans1D2" presStyleIdx="0" presStyleCnt="5"/>
      <dgm:spPr/>
      <dgm:t>
        <a:bodyPr/>
        <a:lstStyle/>
        <a:p>
          <a:endParaRPr lang="en-US"/>
        </a:p>
      </dgm:t>
    </dgm:pt>
    <dgm:pt modelId="{D278B721-4089-43CC-A513-6F9E9212CA5D}" type="pres">
      <dgm:prSet presAssocID="{AC8DC297-630E-4B41-9FB2-FEFE738C2A3F}" presName="root2" presStyleCnt="0"/>
      <dgm:spPr/>
    </dgm:pt>
    <dgm:pt modelId="{C51FB271-2904-448B-A469-6A7B74FE4231}" type="pres">
      <dgm:prSet presAssocID="{AC8DC297-630E-4B41-9FB2-FEFE738C2A3F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96BBD0-5C7B-46CD-A6AA-2604D77871E5}" type="pres">
      <dgm:prSet presAssocID="{AC8DC297-630E-4B41-9FB2-FEFE738C2A3F}" presName="level3hierChild" presStyleCnt="0"/>
      <dgm:spPr/>
    </dgm:pt>
    <dgm:pt modelId="{B4A42020-E5B3-454F-BF36-1FDCA53DED3F}" type="pres">
      <dgm:prSet presAssocID="{CFED03BF-4531-48A8-9CCA-1F3993CDCC3F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0A60BF57-60DB-4C49-9055-524CDAD7A66D}" type="pres">
      <dgm:prSet presAssocID="{CFED03BF-4531-48A8-9CCA-1F3993CDCC3F}" presName="connTx" presStyleLbl="parChTrans1D2" presStyleIdx="1" presStyleCnt="5"/>
      <dgm:spPr/>
      <dgm:t>
        <a:bodyPr/>
        <a:lstStyle/>
        <a:p>
          <a:endParaRPr lang="en-US"/>
        </a:p>
      </dgm:t>
    </dgm:pt>
    <dgm:pt modelId="{60AE526E-C410-4D6C-AFD1-6430AB137F4F}" type="pres">
      <dgm:prSet presAssocID="{9449A8D4-E5D8-404D-AB04-8114A76C9627}" presName="root2" presStyleCnt="0"/>
      <dgm:spPr/>
    </dgm:pt>
    <dgm:pt modelId="{86D557A2-35C2-45A5-BBFF-01631D407AA6}" type="pres">
      <dgm:prSet presAssocID="{9449A8D4-E5D8-404D-AB04-8114A76C9627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E7EDC9-C11F-440B-A464-2FC2ECA60ED3}" type="pres">
      <dgm:prSet presAssocID="{9449A8D4-E5D8-404D-AB04-8114A76C9627}" presName="level3hierChild" presStyleCnt="0"/>
      <dgm:spPr/>
    </dgm:pt>
    <dgm:pt modelId="{26A2FC1D-2C50-4281-9E22-35F91690FBEB}" type="pres">
      <dgm:prSet presAssocID="{324E41FE-511A-4187-BDEE-ADE920E16839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02F7AE5C-3DF6-4F21-9B09-9A13A5CFEC26}" type="pres">
      <dgm:prSet presAssocID="{324E41FE-511A-4187-BDEE-ADE920E16839}" presName="connTx" presStyleLbl="parChTrans1D2" presStyleIdx="2" presStyleCnt="5"/>
      <dgm:spPr/>
      <dgm:t>
        <a:bodyPr/>
        <a:lstStyle/>
        <a:p>
          <a:endParaRPr lang="en-US"/>
        </a:p>
      </dgm:t>
    </dgm:pt>
    <dgm:pt modelId="{D84E32D4-43BE-4C2A-BBEF-93DB382A3F82}" type="pres">
      <dgm:prSet presAssocID="{4347E071-9F49-4C0A-B73D-F6BE70C084CD}" presName="root2" presStyleCnt="0"/>
      <dgm:spPr/>
    </dgm:pt>
    <dgm:pt modelId="{D5E8198A-BEBB-4EE8-92F3-DA1085F6BD46}" type="pres">
      <dgm:prSet presAssocID="{4347E071-9F49-4C0A-B73D-F6BE70C084CD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20EAB-9F42-467F-A701-691149263398}" type="pres">
      <dgm:prSet presAssocID="{4347E071-9F49-4C0A-B73D-F6BE70C084CD}" presName="level3hierChild" presStyleCnt="0"/>
      <dgm:spPr/>
    </dgm:pt>
    <dgm:pt modelId="{E09D9049-1E1C-4170-9863-715DDFE4FC76}" type="pres">
      <dgm:prSet presAssocID="{D5D0932B-A1E2-4898-AE9E-7DF18283009B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E79D51DF-9DE1-4AAB-BA4A-717190039AA2}" type="pres">
      <dgm:prSet presAssocID="{D5D0932B-A1E2-4898-AE9E-7DF18283009B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B836D22-1434-45F3-B112-EBE9D6AD34F7}" type="pres">
      <dgm:prSet presAssocID="{30722098-0050-479D-8F5B-B7FD822064A2}" presName="root2" presStyleCnt="0"/>
      <dgm:spPr/>
    </dgm:pt>
    <dgm:pt modelId="{7D92C29C-13C6-495B-9A61-8F14252F157F}" type="pres">
      <dgm:prSet presAssocID="{30722098-0050-479D-8F5B-B7FD822064A2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951443-EBFA-4EF9-A5DF-1A7F2CB8E0DD}" type="pres">
      <dgm:prSet presAssocID="{30722098-0050-479D-8F5B-B7FD822064A2}" presName="level3hierChild" presStyleCnt="0"/>
      <dgm:spPr/>
    </dgm:pt>
    <dgm:pt modelId="{878393D2-00F5-42C3-8D23-8B04D516AFB5}" type="pres">
      <dgm:prSet presAssocID="{BDBB3C8A-B4B8-477F-AEEF-0ED8A167B186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A8DF72B3-EBA0-4F99-B3A4-566C2E35BFDA}" type="pres">
      <dgm:prSet presAssocID="{BDBB3C8A-B4B8-477F-AEEF-0ED8A167B186}" presName="connTx" presStyleLbl="parChTrans1D2" presStyleIdx="4" presStyleCnt="5"/>
      <dgm:spPr/>
      <dgm:t>
        <a:bodyPr/>
        <a:lstStyle/>
        <a:p>
          <a:endParaRPr lang="en-US"/>
        </a:p>
      </dgm:t>
    </dgm:pt>
    <dgm:pt modelId="{440DFD1B-6466-445D-9CE7-C50184A11A72}" type="pres">
      <dgm:prSet presAssocID="{2D0BD314-D2EB-4AA0-BFC4-AD6CC85D5CE9}" presName="root2" presStyleCnt="0"/>
      <dgm:spPr/>
    </dgm:pt>
    <dgm:pt modelId="{FDA21150-1B0C-459C-B125-0550D756A65D}" type="pres">
      <dgm:prSet presAssocID="{2D0BD314-D2EB-4AA0-BFC4-AD6CC85D5CE9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42DB42-EB61-47D9-AFBA-F730437D36AF}" type="pres">
      <dgm:prSet presAssocID="{2D0BD314-D2EB-4AA0-BFC4-AD6CC85D5CE9}" presName="level3hierChild" presStyleCnt="0"/>
      <dgm:spPr/>
    </dgm:pt>
  </dgm:ptLst>
  <dgm:cxnLst>
    <dgm:cxn modelId="{48F1E063-1767-4EAA-9E81-EEC6EFDB9310}" srcId="{22055B80-CD05-4859-B18C-14F14E407278}" destId="{9449A8D4-E5D8-404D-AB04-8114A76C9627}" srcOrd="1" destOrd="0" parTransId="{CFED03BF-4531-48A8-9CCA-1F3993CDCC3F}" sibTransId="{A6B36140-30A8-4F1B-B0AE-1FEAF7E94EF0}"/>
    <dgm:cxn modelId="{0EE5EDB1-3D36-4608-B659-8993C73681C8}" type="presOf" srcId="{5492D317-E9CB-4F6E-87FA-CA1FF853C490}" destId="{28A6B23B-681F-4231-BF29-8E81B32B3C70}" srcOrd="0" destOrd="0" presId="urn:microsoft.com/office/officeart/2005/8/layout/hierarchy2"/>
    <dgm:cxn modelId="{A46177D8-7CEA-4815-8705-C2409736B27D}" type="presOf" srcId="{324E41FE-511A-4187-BDEE-ADE920E16839}" destId="{02F7AE5C-3DF6-4F21-9B09-9A13A5CFEC26}" srcOrd="1" destOrd="0" presId="urn:microsoft.com/office/officeart/2005/8/layout/hierarchy2"/>
    <dgm:cxn modelId="{7629ABF8-3961-4067-A8C7-ACC92DDDA9A3}" type="presOf" srcId="{A6236FE1-1861-474C-8C02-28AC2ECBE6ED}" destId="{845167F7-7BAE-43D3-93BA-1F54C264CB4E}" srcOrd="0" destOrd="0" presId="urn:microsoft.com/office/officeart/2005/8/layout/hierarchy2"/>
    <dgm:cxn modelId="{A7F9DC01-6E0C-48F9-B480-B63A3E012622}" type="presOf" srcId="{CFED03BF-4531-48A8-9CCA-1F3993CDCC3F}" destId="{0A60BF57-60DB-4C49-9055-524CDAD7A66D}" srcOrd="1" destOrd="0" presId="urn:microsoft.com/office/officeart/2005/8/layout/hierarchy2"/>
    <dgm:cxn modelId="{DC216C34-1FEF-4B18-AFB4-DAB692B426A4}" type="presOf" srcId="{324E41FE-511A-4187-BDEE-ADE920E16839}" destId="{26A2FC1D-2C50-4281-9E22-35F91690FBEB}" srcOrd="0" destOrd="0" presId="urn:microsoft.com/office/officeart/2005/8/layout/hierarchy2"/>
    <dgm:cxn modelId="{1A8B8074-9F1E-422D-9C15-914F7F50938A}" type="presOf" srcId="{A6236FE1-1861-474C-8C02-28AC2ECBE6ED}" destId="{6ECB3D35-6E37-41FB-8A5A-0D0B77F68E48}" srcOrd="1" destOrd="0" presId="urn:microsoft.com/office/officeart/2005/8/layout/hierarchy2"/>
    <dgm:cxn modelId="{BE167DAD-3595-4E9D-92EF-8D8A95B8F2AF}" type="presOf" srcId="{4347E071-9F49-4C0A-B73D-F6BE70C084CD}" destId="{D5E8198A-BEBB-4EE8-92F3-DA1085F6BD46}" srcOrd="0" destOrd="0" presId="urn:microsoft.com/office/officeart/2005/8/layout/hierarchy2"/>
    <dgm:cxn modelId="{7075B442-DD1F-4F44-BBC8-15D64B03B386}" srcId="{22055B80-CD05-4859-B18C-14F14E407278}" destId="{4347E071-9F49-4C0A-B73D-F6BE70C084CD}" srcOrd="2" destOrd="0" parTransId="{324E41FE-511A-4187-BDEE-ADE920E16839}" sibTransId="{7C0E7D49-62DB-4D4A-BF5A-6459E139F12A}"/>
    <dgm:cxn modelId="{D08CE84B-1269-4D7D-9A44-1141CC761292}" type="presOf" srcId="{BDBB3C8A-B4B8-477F-AEEF-0ED8A167B186}" destId="{878393D2-00F5-42C3-8D23-8B04D516AFB5}" srcOrd="0" destOrd="0" presId="urn:microsoft.com/office/officeart/2005/8/layout/hierarchy2"/>
    <dgm:cxn modelId="{B7EDC1D5-F366-4696-AC84-B1C34DC17C01}" srcId="{5492D317-E9CB-4F6E-87FA-CA1FF853C490}" destId="{22055B80-CD05-4859-B18C-14F14E407278}" srcOrd="0" destOrd="0" parTransId="{CAED5667-3A65-4C60-B5B7-3F5E43B850B7}" sibTransId="{17CE1C6F-DE10-4E3A-8A0F-69C03C79AAAB}"/>
    <dgm:cxn modelId="{074334F6-2FB9-44DF-B807-487254F1485D}" type="presOf" srcId="{2D0BD314-D2EB-4AA0-BFC4-AD6CC85D5CE9}" destId="{FDA21150-1B0C-459C-B125-0550D756A65D}" srcOrd="0" destOrd="0" presId="urn:microsoft.com/office/officeart/2005/8/layout/hierarchy2"/>
    <dgm:cxn modelId="{5768D66B-029E-4A21-A1D6-480491E74796}" srcId="{22055B80-CD05-4859-B18C-14F14E407278}" destId="{2D0BD314-D2EB-4AA0-BFC4-AD6CC85D5CE9}" srcOrd="4" destOrd="0" parTransId="{BDBB3C8A-B4B8-477F-AEEF-0ED8A167B186}" sibTransId="{3C116B1F-2EBA-42AB-8458-A5B9A6AD0760}"/>
    <dgm:cxn modelId="{6EAF9318-7AEB-4021-9987-0A38D6C60E28}" type="presOf" srcId="{CFED03BF-4531-48A8-9CCA-1F3993CDCC3F}" destId="{B4A42020-E5B3-454F-BF36-1FDCA53DED3F}" srcOrd="0" destOrd="0" presId="urn:microsoft.com/office/officeart/2005/8/layout/hierarchy2"/>
    <dgm:cxn modelId="{59B94DF6-51C6-4733-AB16-F983B391DCFD}" type="presOf" srcId="{BDBB3C8A-B4B8-477F-AEEF-0ED8A167B186}" destId="{A8DF72B3-EBA0-4F99-B3A4-566C2E35BFDA}" srcOrd="1" destOrd="0" presId="urn:microsoft.com/office/officeart/2005/8/layout/hierarchy2"/>
    <dgm:cxn modelId="{4001E2AF-81F3-4B78-BB46-E2B2A3D7D475}" type="presOf" srcId="{AC8DC297-630E-4B41-9FB2-FEFE738C2A3F}" destId="{C51FB271-2904-448B-A469-6A7B74FE4231}" srcOrd="0" destOrd="0" presId="urn:microsoft.com/office/officeart/2005/8/layout/hierarchy2"/>
    <dgm:cxn modelId="{C81F7559-AA1C-4A45-831D-3E083FA75F69}" type="presOf" srcId="{30722098-0050-479D-8F5B-B7FD822064A2}" destId="{7D92C29C-13C6-495B-9A61-8F14252F157F}" srcOrd="0" destOrd="0" presId="urn:microsoft.com/office/officeart/2005/8/layout/hierarchy2"/>
    <dgm:cxn modelId="{47608E7D-267F-496E-8BB5-FEFCD1D66F7A}" type="presOf" srcId="{D5D0932B-A1E2-4898-AE9E-7DF18283009B}" destId="{E09D9049-1E1C-4170-9863-715DDFE4FC76}" srcOrd="0" destOrd="0" presId="urn:microsoft.com/office/officeart/2005/8/layout/hierarchy2"/>
    <dgm:cxn modelId="{D0EAB990-4856-4B9C-B99B-196229495B39}" srcId="{22055B80-CD05-4859-B18C-14F14E407278}" destId="{30722098-0050-479D-8F5B-B7FD822064A2}" srcOrd="3" destOrd="0" parTransId="{D5D0932B-A1E2-4898-AE9E-7DF18283009B}" sibTransId="{460AC938-3439-490C-8CA7-6E0E7D78A9D6}"/>
    <dgm:cxn modelId="{E03DF7C6-CD7E-4E7D-8513-44DA6F057F89}" type="presOf" srcId="{9449A8D4-E5D8-404D-AB04-8114A76C9627}" destId="{86D557A2-35C2-45A5-BBFF-01631D407AA6}" srcOrd="0" destOrd="0" presId="urn:microsoft.com/office/officeart/2005/8/layout/hierarchy2"/>
    <dgm:cxn modelId="{A488031D-CBC9-43E4-BB0B-2BD79E42CD58}" srcId="{22055B80-CD05-4859-B18C-14F14E407278}" destId="{AC8DC297-630E-4B41-9FB2-FEFE738C2A3F}" srcOrd="0" destOrd="0" parTransId="{A6236FE1-1861-474C-8C02-28AC2ECBE6ED}" sibTransId="{65D405CF-CC65-4E73-B018-81262A2AF133}"/>
    <dgm:cxn modelId="{31500BCE-6D73-4F93-8366-59A8ADAF835A}" type="presOf" srcId="{D5D0932B-A1E2-4898-AE9E-7DF18283009B}" destId="{E79D51DF-9DE1-4AAB-BA4A-717190039AA2}" srcOrd="1" destOrd="0" presId="urn:microsoft.com/office/officeart/2005/8/layout/hierarchy2"/>
    <dgm:cxn modelId="{471009CB-4E7B-4F29-B882-3193B4CB4EB9}" type="presOf" srcId="{22055B80-CD05-4859-B18C-14F14E407278}" destId="{B3F8F2C0-0BA8-4772-B6DF-06DF744D65BE}" srcOrd="0" destOrd="0" presId="urn:microsoft.com/office/officeart/2005/8/layout/hierarchy2"/>
    <dgm:cxn modelId="{C4C2AE7D-6F65-4BFC-8E59-305B1861CF19}" type="presParOf" srcId="{28A6B23B-681F-4231-BF29-8E81B32B3C70}" destId="{F615FC12-06DE-4328-8EA2-BED3AA42482D}" srcOrd="0" destOrd="0" presId="urn:microsoft.com/office/officeart/2005/8/layout/hierarchy2"/>
    <dgm:cxn modelId="{F73D7D67-EE84-4150-8478-586E91180CE8}" type="presParOf" srcId="{F615FC12-06DE-4328-8EA2-BED3AA42482D}" destId="{B3F8F2C0-0BA8-4772-B6DF-06DF744D65BE}" srcOrd="0" destOrd="0" presId="urn:microsoft.com/office/officeart/2005/8/layout/hierarchy2"/>
    <dgm:cxn modelId="{DF2FE867-0A99-4A21-8DE8-A8C6F098E9F4}" type="presParOf" srcId="{F615FC12-06DE-4328-8EA2-BED3AA42482D}" destId="{4832C942-4C39-4CFF-AC5C-AEA47F9F0278}" srcOrd="1" destOrd="0" presId="urn:microsoft.com/office/officeart/2005/8/layout/hierarchy2"/>
    <dgm:cxn modelId="{FF45589D-5175-4C8B-8BD5-8531F2B638BA}" type="presParOf" srcId="{4832C942-4C39-4CFF-AC5C-AEA47F9F0278}" destId="{845167F7-7BAE-43D3-93BA-1F54C264CB4E}" srcOrd="0" destOrd="0" presId="urn:microsoft.com/office/officeart/2005/8/layout/hierarchy2"/>
    <dgm:cxn modelId="{5B2A5CCF-412E-4C6B-9592-85E4EBB53A86}" type="presParOf" srcId="{845167F7-7BAE-43D3-93BA-1F54C264CB4E}" destId="{6ECB3D35-6E37-41FB-8A5A-0D0B77F68E48}" srcOrd="0" destOrd="0" presId="urn:microsoft.com/office/officeart/2005/8/layout/hierarchy2"/>
    <dgm:cxn modelId="{50AC5E2E-4816-4275-B0C8-CE3C5C89791F}" type="presParOf" srcId="{4832C942-4C39-4CFF-AC5C-AEA47F9F0278}" destId="{D278B721-4089-43CC-A513-6F9E9212CA5D}" srcOrd="1" destOrd="0" presId="urn:microsoft.com/office/officeart/2005/8/layout/hierarchy2"/>
    <dgm:cxn modelId="{D0116462-DD47-4E0F-8030-704D0CB8E0E2}" type="presParOf" srcId="{D278B721-4089-43CC-A513-6F9E9212CA5D}" destId="{C51FB271-2904-448B-A469-6A7B74FE4231}" srcOrd="0" destOrd="0" presId="urn:microsoft.com/office/officeart/2005/8/layout/hierarchy2"/>
    <dgm:cxn modelId="{B37ABBE4-FC5E-47FB-ADD1-922E79791545}" type="presParOf" srcId="{D278B721-4089-43CC-A513-6F9E9212CA5D}" destId="{FA96BBD0-5C7B-46CD-A6AA-2604D77871E5}" srcOrd="1" destOrd="0" presId="urn:microsoft.com/office/officeart/2005/8/layout/hierarchy2"/>
    <dgm:cxn modelId="{60198B5C-26C6-4355-99C3-114FD1F0F17F}" type="presParOf" srcId="{4832C942-4C39-4CFF-AC5C-AEA47F9F0278}" destId="{B4A42020-E5B3-454F-BF36-1FDCA53DED3F}" srcOrd="2" destOrd="0" presId="urn:microsoft.com/office/officeart/2005/8/layout/hierarchy2"/>
    <dgm:cxn modelId="{BD047559-5AA3-4DE3-8790-CAD981B2FBE2}" type="presParOf" srcId="{B4A42020-E5B3-454F-BF36-1FDCA53DED3F}" destId="{0A60BF57-60DB-4C49-9055-524CDAD7A66D}" srcOrd="0" destOrd="0" presId="urn:microsoft.com/office/officeart/2005/8/layout/hierarchy2"/>
    <dgm:cxn modelId="{D8626CCC-92CC-40DD-90F8-62FE7D77FB43}" type="presParOf" srcId="{4832C942-4C39-4CFF-AC5C-AEA47F9F0278}" destId="{60AE526E-C410-4D6C-AFD1-6430AB137F4F}" srcOrd="3" destOrd="0" presId="urn:microsoft.com/office/officeart/2005/8/layout/hierarchy2"/>
    <dgm:cxn modelId="{CD7AA58C-5B10-43E0-817B-6A79FCD1A3CE}" type="presParOf" srcId="{60AE526E-C410-4D6C-AFD1-6430AB137F4F}" destId="{86D557A2-35C2-45A5-BBFF-01631D407AA6}" srcOrd="0" destOrd="0" presId="urn:microsoft.com/office/officeart/2005/8/layout/hierarchy2"/>
    <dgm:cxn modelId="{A2E5FF25-C427-4C40-8391-DC4A45C87BD5}" type="presParOf" srcId="{60AE526E-C410-4D6C-AFD1-6430AB137F4F}" destId="{5FE7EDC9-C11F-440B-A464-2FC2ECA60ED3}" srcOrd="1" destOrd="0" presId="urn:microsoft.com/office/officeart/2005/8/layout/hierarchy2"/>
    <dgm:cxn modelId="{BAD44699-0836-4BCA-92C0-01C0A0ACDC9B}" type="presParOf" srcId="{4832C942-4C39-4CFF-AC5C-AEA47F9F0278}" destId="{26A2FC1D-2C50-4281-9E22-35F91690FBEB}" srcOrd="4" destOrd="0" presId="urn:microsoft.com/office/officeart/2005/8/layout/hierarchy2"/>
    <dgm:cxn modelId="{3961BB36-C60F-472E-8E3C-F6B89B558119}" type="presParOf" srcId="{26A2FC1D-2C50-4281-9E22-35F91690FBEB}" destId="{02F7AE5C-3DF6-4F21-9B09-9A13A5CFEC26}" srcOrd="0" destOrd="0" presId="urn:microsoft.com/office/officeart/2005/8/layout/hierarchy2"/>
    <dgm:cxn modelId="{778F0B97-9737-47E9-A69D-A5ECFEBFEFA8}" type="presParOf" srcId="{4832C942-4C39-4CFF-AC5C-AEA47F9F0278}" destId="{D84E32D4-43BE-4C2A-BBEF-93DB382A3F82}" srcOrd="5" destOrd="0" presId="urn:microsoft.com/office/officeart/2005/8/layout/hierarchy2"/>
    <dgm:cxn modelId="{A0DF3CC1-E78A-407D-A0E9-686C6150CA22}" type="presParOf" srcId="{D84E32D4-43BE-4C2A-BBEF-93DB382A3F82}" destId="{D5E8198A-BEBB-4EE8-92F3-DA1085F6BD46}" srcOrd="0" destOrd="0" presId="urn:microsoft.com/office/officeart/2005/8/layout/hierarchy2"/>
    <dgm:cxn modelId="{37EB85F9-C6DE-4FE4-987C-DD29A4C6228C}" type="presParOf" srcId="{D84E32D4-43BE-4C2A-BBEF-93DB382A3F82}" destId="{70D20EAB-9F42-467F-A701-691149263398}" srcOrd="1" destOrd="0" presId="urn:microsoft.com/office/officeart/2005/8/layout/hierarchy2"/>
    <dgm:cxn modelId="{C1691533-C544-40FD-9DB4-7AD4D4BE41B6}" type="presParOf" srcId="{4832C942-4C39-4CFF-AC5C-AEA47F9F0278}" destId="{E09D9049-1E1C-4170-9863-715DDFE4FC76}" srcOrd="6" destOrd="0" presId="urn:microsoft.com/office/officeart/2005/8/layout/hierarchy2"/>
    <dgm:cxn modelId="{754DFF35-11FC-4DB0-996E-FC97385D120F}" type="presParOf" srcId="{E09D9049-1E1C-4170-9863-715DDFE4FC76}" destId="{E79D51DF-9DE1-4AAB-BA4A-717190039AA2}" srcOrd="0" destOrd="0" presId="urn:microsoft.com/office/officeart/2005/8/layout/hierarchy2"/>
    <dgm:cxn modelId="{97AAC848-CC4C-4D1D-A212-6665A2705F5D}" type="presParOf" srcId="{4832C942-4C39-4CFF-AC5C-AEA47F9F0278}" destId="{2B836D22-1434-45F3-B112-EBE9D6AD34F7}" srcOrd="7" destOrd="0" presId="urn:microsoft.com/office/officeart/2005/8/layout/hierarchy2"/>
    <dgm:cxn modelId="{584B202E-9723-4E01-8961-B6427CA645D3}" type="presParOf" srcId="{2B836D22-1434-45F3-B112-EBE9D6AD34F7}" destId="{7D92C29C-13C6-495B-9A61-8F14252F157F}" srcOrd="0" destOrd="0" presId="urn:microsoft.com/office/officeart/2005/8/layout/hierarchy2"/>
    <dgm:cxn modelId="{9BF9D93A-A067-498E-9761-CC02D8EF1B74}" type="presParOf" srcId="{2B836D22-1434-45F3-B112-EBE9D6AD34F7}" destId="{BA951443-EBFA-4EF9-A5DF-1A7F2CB8E0DD}" srcOrd="1" destOrd="0" presId="urn:microsoft.com/office/officeart/2005/8/layout/hierarchy2"/>
    <dgm:cxn modelId="{2D422A20-B34B-4D92-A6D2-DB5AF3665C48}" type="presParOf" srcId="{4832C942-4C39-4CFF-AC5C-AEA47F9F0278}" destId="{878393D2-00F5-42C3-8D23-8B04D516AFB5}" srcOrd="8" destOrd="0" presId="urn:microsoft.com/office/officeart/2005/8/layout/hierarchy2"/>
    <dgm:cxn modelId="{5AD37305-059E-4D63-A9BD-C4465F1D34DD}" type="presParOf" srcId="{878393D2-00F5-42C3-8D23-8B04D516AFB5}" destId="{A8DF72B3-EBA0-4F99-B3A4-566C2E35BFDA}" srcOrd="0" destOrd="0" presId="urn:microsoft.com/office/officeart/2005/8/layout/hierarchy2"/>
    <dgm:cxn modelId="{C9316201-20DB-44D3-8E9E-F26C27438A9C}" type="presParOf" srcId="{4832C942-4C39-4CFF-AC5C-AEA47F9F0278}" destId="{440DFD1B-6466-445D-9CE7-C50184A11A72}" srcOrd="9" destOrd="0" presId="urn:microsoft.com/office/officeart/2005/8/layout/hierarchy2"/>
    <dgm:cxn modelId="{F65F9119-5D1E-40D8-A3EE-DFE54F8490F0}" type="presParOf" srcId="{440DFD1B-6466-445D-9CE7-C50184A11A72}" destId="{FDA21150-1B0C-459C-B125-0550D756A65D}" srcOrd="0" destOrd="0" presId="urn:microsoft.com/office/officeart/2005/8/layout/hierarchy2"/>
    <dgm:cxn modelId="{371C10AC-06C2-4E00-89DA-2ACCC2E422BB}" type="presParOf" srcId="{440DFD1B-6466-445D-9CE7-C50184A11A72}" destId="{BF42DB42-EB61-47D9-AFBA-F730437D36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00539-77EA-40F5-8993-E5237BDA65FD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nl-BE"/>
        </a:p>
      </dgm:t>
    </dgm:pt>
    <dgm:pt modelId="{5DAA71FC-1A5F-465D-87B5-1602DC8F1A66}">
      <dgm:prSet phldrT="[Text]" custT="1"/>
      <dgm:spPr/>
      <dgm:t>
        <a:bodyPr/>
        <a:lstStyle/>
        <a:p>
          <a:r>
            <a:rPr lang="nl-BE" sz="2000"/>
            <a:t>ST</a:t>
          </a:r>
        </a:p>
      </dgm:t>
    </dgm:pt>
    <dgm:pt modelId="{3AFBFAB9-6D66-4238-BEE1-D3AF62388450}" type="parTrans" cxnId="{0B1C6177-01F9-4E7A-8783-AF1FD3DB8270}">
      <dgm:prSet/>
      <dgm:spPr/>
      <dgm:t>
        <a:bodyPr/>
        <a:lstStyle/>
        <a:p>
          <a:endParaRPr lang="nl-BE" sz="2400"/>
        </a:p>
      </dgm:t>
    </dgm:pt>
    <dgm:pt modelId="{E6776328-94F6-4E44-B2E5-FE1B1F95FEEB}" type="sibTrans" cxnId="{0B1C6177-01F9-4E7A-8783-AF1FD3DB8270}">
      <dgm:prSet/>
      <dgm:spPr/>
      <dgm:t>
        <a:bodyPr/>
        <a:lstStyle/>
        <a:p>
          <a:endParaRPr lang="nl-BE" sz="2400"/>
        </a:p>
      </dgm:t>
    </dgm:pt>
    <dgm:pt modelId="{3685B85E-A1A4-4B0F-BAE0-0B7D2A28866E}">
      <dgm:prSet phldrT="[Text]" custT="1"/>
      <dgm:spPr/>
      <dgm:t>
        <a:bodyPr/>
        <a:lstStyle/>
        <a:p>
          <a:r>
            <a:rPr lang="nl-BE" sz="2000"/>
            <a:t>MT (1)</a:t>
          </a:r>
        </a:p>
      </dgm:t>
    </dgm:pt>
    <dgm:pt modelId="{642F49FC-6E82-430C-8B74-E406588D0A25}" type="parTrans" cxnId="{348D4784-89C9-42A8-8F7B-83A229B33B16}">
      <dgm:prSet/>
      <dgm:spPr/>
      <dgm:t>
        <a:bodyPr/>
        <a:lstStyle/>
        <a:p>
          <a:endParaRPr lang="nl-BE" sz="2400"/>
        </a:p>
      </dgm:t>
    </dgm:pt>
    <dgm:pt modelId="{53E002C4-7076-40D9-98AD-C18787F43A52}" type="sibTrans" cxnId="{348D4784-89C9-42A8-8F7B-83A229B33B16}">
      <dgm:prSet/>
      <dgm:spPr/>
      <dgm:t>
        <a:bodyPr/>
        <a:lstStyle/>
        <a:p>
          <a:endParaRPr lang="nl-BE" sz="2400"/>
        </a:p>
      </dgm:t>
    </dgm:pt>
    <dgm:pt modelId="{D3A55B0F-1FD0-4113-B7F5-7F9B3BE19F96}">
      <dgm:prSet phldrT="[Text]" custT="1"/>
      <dgm:spPr/>
      <dgm:t>
        <a:bodyPr/>
        <a:lstStyle/>
        <a:p>
          <a:r>
            <a:rPr lang="nl-BE" sz="2000"/>
            <a:t>PE (1)</a:t>
          </a:r>
        </a:p>
      </dgm:t>
    </dgm:pt>
    <dgm:pt modelId="{991B472B-7A34-434D-9323-CF9741EDDC48}" type="parTrans" cxnId="{94540856-773D-41B9-B6C8-272191FAD6ED}">
      <dgm:prSet/>
      <dgm:spPr/>
      <dgm:t>
        <a:bodyPr/>
        <a:lstStyle/>
        <a:p>
          <a:endParaRPr lang="nl-BE" sz="2400"/>
        </a:p>
      </dgm:t>
    </dgm:pt>
    <dgm:pt modelId="{9AB25265-8A86-498E-9E6E-47A0E9525DC5}" type="sibTrans" cxnId="{94540856-773D-41B9-B6C8-272191FAD6ED}">
      <dgm:prSet/>
      <dgm:spPr/>
      <dgm:t>
        <a:bodyPr/>
        <a:lstStyle/>
        <a:p>
          <a:endParaRPr lang="nl-BE" sz="2400"/>
        </a:p>
      </dgm:t>
    </dgm:pt>
    <dgm:pt modelId="{41C25491-C7B9-4C05-92C8-C01B74F12F35}">
      <dgm:prSet custT="1"/>
      <dgm:spPr/>
      <dgm:t>
        <a:bodyPr/>
        <a:lstStyle/>
        <a:p>
          <a:r>
            <a:rPr lang="nl-BE" sz="2000"/>
            <a:t>MT1(0.5)</a:t>
          </a:r>
        </a:p>
      </dgm:t>
    </dgm:pt>
    <dgm:pt modelId="{6ADEF9DE-A021-4841-8F2F-D5D7D2FFE7FC}" type="parTrans" cxnId="{922483DD-5B34-471E-9A87-5DA87B3CCC79}">
      <dgm:prSet/>
      <dgm:spPr/>
      <dgm:t>
        <a:bodyPr/>
        <a:lstStyle/>
        <a:p>
          <a:endParaRPr lang="nl-BE" sz="2400"/>
        </a:p>
      </dgm:t>
    </dgm:pt>
    <dgm:pt modelId="{39B5A1E8-5D46-4AB2-B015-044F5061C6B5}" type="sibTrans" cxnId="{922483DD-5B34-471E-9A87-5DA87B3CCC79}">
      <dgm:prSet/>
      <dgm:spPr/>
      <dgm:t>
        <a:bodyPr/>
        <a:lstStyle/>
        <a:p>
          <a:endParaRPr lang="nl-BE" sz="2400"/>
        </a:p>
      </dgm:t>
    </dgm:pt>
    <dgm:pt modelId="{F32EF7C8-4618-4D45-AE42-2E7BA48BA275}">
      <dgm:prSet custT="1"/>
      <dgm:spPr/>
      <dgm:t>
        <a:bodyPr/>
        <a:lstStyle/>
        <a:p>
          <a:r>
            <a:rPr lang="nl-BE" sz="2000"/>
            <a:t>MT2 (0.5)</a:t>
          </a:r>
        </a:p>
      </dgm:t>
    </dgm:pt>
    <dgm:pt modelId="{3A1867C5-12FB-4C88-B786-316CEAA6517C}" type="parTrans" cxnId="{8C38723C-EF93-455E-8565-81CCE519E3F5}">
      <dgm:prSet/>
      <dgm:spPr/>
      <dgm:t>
        <a:bodyPr/>
        <a:lstStyle/>
        <a:p>
          <a:endParaRPr lang="nl-BE" sz="2400"/>
        </a:p>
      </dgm:t>
    </dgm:pt>
    <dgm:pt modelId="{6348199F-6A39-46BA-9D6B-D551715619EB}" type="sibTrans" cxnId="{8C38723C-EF93-455E-8565-81CCE519E3F5}">
      <dgm:prSet/>
      <dgm:spPr/>
      <dgm:t>
        <a:bodyPr/>
        <a:lstStyle/>
        <a:p>
          <a:endParaRPr lang="nl-BE" sz="2400"/>
        </a:p>
      </dgm:t>
    </dgm:pt>
    <dgm:pt modelId="{A1366A21-6A0C-4602-A33E-CA9DB54798B6}">
      <dgm:prSet custT="1"/>
      <dgm:spPr/>
      <dgm:t>
        <a:bodyPr/>
        <a:lstStyle/>
        <a:p>
          <a:r>
            <a:rPr lang="nl-BE" sz="2000"/>
            <a:t>PE1 (0.5)</a:t>
          </a:r>
        </a:p>
      </dgm:t>
    </dgm:pt>
    <dgm:pt modelId="{5B64AD4D-4548-4064-916A-A6CDDDC3C57E}" type="parTrans" cxnId="{CD768492-4889-4113-8BC7-5F270D7E44EB}">
      <dgm:prSet/>
      <dgm:spPr/>
      <dgm:t>
        <a:bodyPr/>
        <a:lstStyle/>
        <a:p>
          <a:endParaRPr lang="nl-BE" sz="2400"/>
        </a:p>
      </dgm:t>
    </dgm:pt>
    <dgm:pt modelId="{AA7CECEF-6D0B-4D33-9BD3-D805923C70CD}" type="sibTrans" cxnId="{CD768492-4889-4113-8BC7-5F270D7E44EB}">
      <dgm:prSet/>
      <dgm:spPr/>
      <dgm:t>
        <a:bodyPr/>
        <a:lstStyle/>
        <a:p>
          <a:endParaRPr lang="nl-BE" sz="2400"/>
        </a:p>
      </dgm:t>
    </dgm:pt>
    <dgm:pt modelId="{D1E4ED05-CA3D-4435-806B-11D69DBEA7F3}">
      <dgm:prSet custT="1"/>
      <dgm:spPr/>
      <dgm:t>
        <a:bodyPr/>
        <a:lstStyle/>
        <a:p>
          <a:r>
            <a:rPr lang="nl-BE" sz="2000"/>
            <a:t>PE2(0.5)</a:t>
          </a:r>
        </a:p>
      </dgm:t>
    </dgm:pt>
    <dgm:pt modelId="{15E55405-7A24-4639-9470-A2399036E114}" type="parTrans" cxnId="{5AEA0492-13AF-45E4-A52C-B79C213745AB}">
      <dgm:prSet/>
      <dgm:spPr/>
      <dgm:t>
        <a:bodyPr/>
        <a:lstStyle/>
        <a:p>
          <a:endParaRPr lang="nl-BE" sz="2400"/>
        </a:p>
      </dgm:t>
    </dgm:pt>
    <dgm:pt modelId="{A6176A2D-FE2B-462D-ABB4-C84BDBD65603}" type="sibTrans" cxnId="{5AEA0492-13AF-45E4-A52C-B79C213745AB}">
      <dgm:prSet/>
      <dgm:spPr/>
      <dgm:t>
        <a:bodyPr/>
        <a:lstStyle/>
        <a:p>
          <a:endParaRPr lang="nl-BE" sz="2400"/>
        </a:p>
      </dgm:t>
    </dgm:pt>
    <dgm:pt modelId="{50550914-0AA7-49AF-B96C-936A44D4EEB7}">
      <dgm:prSet custT="1"/>
      <dgm:spPr/>
      <dgm:t>
        <a:bodyPr/>
        <a:lstStyle/>
        <a:p>
          <a:r>
            <a:rPr lang="nl-BE" sz="2000"/>
            <a:t>wrong word sense (0.5)</a:t>
          </a:r>
        </a:p>
      </dgm:t>
    </dgm:pt>
    <dgm:pt modelId="{B5C4BE48-AF48-4DF1-B05E-3F1CA1608D48}" type="parTrans" cxnId="{2DF170F2-C7A9-43C9-A3F0-CF15A6E68AFA}">
      <dgm:prSet/>
      <dgm:spPr/>
      <dgm:t>
        <a:bodyPr/>
        <a:lstStyle/>
        <a:p>
          <a:endParaRPr lang="nl-BE" sz="2400"/>
        </a:p>
      </dgm:t>
    </dgm:pt>
    <dgm:pt modelId="{B7AFB8F3-0669-42F0-AE54-7E76FB86B122}" type="sibTrans" cxnId="{2DF170F2-C7A9-43C9-A3F0-CF15A6E68AFA}">
      <dgm:prSet/>
      <dgm:spPr/>
      <dgm:t>
        <a:bodyPr/>
        <a:lstStyle/>
        <a:p>
          <a:endParaRPr lang="nl-BE" sz="2400"/>
        </a:p>
      </dgm:t>
    </dgm:pt>
    <dgm:pt modelId="{483C01E9-C25B-4AB3-8789-13093261EFDF}">
      <dgm:prSet custT="1"/>
      <dgm:spPr/>
      <dgm:t>
        <a:bodyPr/>
        <a:lstStyle/>
        <a:p>
          <a:r>
            <a:rPr lang="nl-BE" sz="2000"/>
            <a:t>other meaning shift (0.5)</a:t>
          </a:r>
        </a:p>
      </dgm:t>
    </dgm:pt>
    <dgm:pt modelId="{96F0EE0E-8316-4C73-A42F-E8CA02EBE82A}" type="parTrans" cxnId="{AEDEA606-960C-4C6C-A6BF-86523774DED6}">
      <dgm:prSet/>
      <dgm:spPr/>
      <dgm:t>
        <a:bodyPr/>
        <a:lstStyle/>
        <a:p>
          <a:endParaRPr lang="nl-BE" sz="2400"/>
        </a:p>
      </dgm:t>
    </dgm:pt>
    <dgm:pt modelId="{442F87EC-C9D1-46A0-90DA-CEFC39D38BE6}" type="sibTrans" cxnId="{AEDEA606-960C-4C6C-A6BF-86523774DED6}">
      <dgm:prSet/>
      <dgm:spPr/>
      <dgm:t>
        <a:bodyPr/>
        <a:lstStyle/>
        <a:p>
          <a:endParaRPr lang="nl-BE" sz="2400"/>
        </a:p>
      </dgm:t>
    </dgm:pt>
    <dgm:pt modelId="{F81D04A4-DB49-4E21-8F60-5AFFBB9428D3}">
      <dgm:prSet custT="1"/>
      <dgm:spPr/>
      <dgm:t>
        <a:bodyPr/>
        <a:lstStyle/>
        <a:p>
          <a:r>
            <a:rPr lang="nl-BE" sz="2000"/>
            <a:t>wrong collocation (0.25)</a:t>
          </a:r>
        </a:p>
      </dgm:t>
    </dgm:pt>
    <dgm:pt modelId="{AB5E4250-8B93-4384-8FAA-DDF45F64CEB5}" type="parTrans" cxnId="{CEB00752-E6F3-49F2-95B9-2A22F8F3F58F}">
      <dgm:prSet/>
      <dgm:spPr/>
      <dgm:t>
        <a:bodyPr/>
        <a:lstStyle/>
        <a:p>
          <a:endParaRPr lang="nl-BE" sz="2400"/>
        </a:p>
      </dgm:t>
    </dgm:pt>
    <dgm:pt modelId="{DB887C40-69BD-4F4D-B346-5BD626F747B5}" type="sibTrans" cxnId="{CEB00752-E6F3-49F2-95B9-2A22F8F3F58F}">
      <dgm:prSet/>
      <dgm:spPr/>
      <dgm:t>
        <a:bodyPr/>
        <a:lstStyle/>
        <a:p>
          <a:endParaRPr lang="nl-BE" sz="2400"/>
        </a:p>
      </dgm:t>
    </dgm:pt>
    <dgm:pt modelId="{AA885593-1E2F-4EC8-A31A-EF683E311D4E}">
      <dgm:prSet custT="1"/>
      <dgm:spPr/>
      <dgm:t>
        <a:bodyPr/>
        <a:lstStyle/>
        <a:p>
          <a:r>
            <a:rPr lang="nl-BE" sz="2000"/>
            <a:t>spelling mistake (0.25)</a:t>
          </a:r>
        </a:p>
      </dgm:t>
    </dgm:pt>
    <dgm:pt modelId="{984ED466-EA42-4164-B90E-EE363851ADC1}" type="parTrans" cxnId="{9BA21F8E-FD8D-4F7B-9F6D-16B30E100B0E}">
      <dgm:prSet/>
      <dgm:spPr/>
      <dgm:t>
        <a:bodyPr/>
        <a:lstStyle/>
        <a:p>
          <a:endParaRPr lang="nl-BE" sz="2400"/>
        </a:p>
      </dgm:t>
    </dgm:pt>
    <dgm:pt modelId="{3626D697-694A-4854-87EE-D10536080C3D}" type="sibTrans" cxnId="{9BA21F8E-FD8D-4F7B-9F6D-16B30E100B0E}">
      <dgm:prSet/>
      <dgm:spPr/>
      <dgm:t>
        <a:bodyPr/>
        <a:lstStyle/>
        <a:p>
          <a:endParaRPr lang="nl-BE" sz="2400"/>
        </a:p>
      </dgm:t>
    </dgm:pt>
    <dgm:pt modelId="{2BFF44CB-6BDB-4A15-82F6-2DD4035E7AC8}" type="pres">
      <dgm:prSet presAssocID="{EB200539-77EA-40F5-8993-E5237BDA65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6229E377-82F6-4314-80B5-517DAEA546C6}" type="pres">
      <dgm:prSet presAssocID="{5DAA71FC-1A5F-465D-87B5-1602DC8F1A6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4BA53D-AAF9-4AEA-B498-52C05E7886EE}" type="pres">
      <dgm:prSet presAssocID="{5DAA71FC-1A5F-465D-87B5-1602DC8F1A66}" presName="rootComposite1" presStyleCnt="0"/>
      <dgm:spPr/>
      <dgm:t>
        <a:bodyPr/>
        <a:lstStyle/>
        <a:p>
          <a:endParaRPr lang="en-US"/>
        </a:p>
      </dgm:t>
    </dgm:pt>
    <dgm:pt modelId="{7BE20B83-FA79-46DB-BEF0-DAF30D22AFA8}" type="pres">
      <dgm:prSet presAssocID="{5DAA71FC-1A5F-465D-87B5-1602DC8F1A6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D9B029E8-A1AB-47CD-85F4-1D8C80E05F9E}" type="pres">
      <dgm:prSet presAssocID="{5DAA71FC-1A5F-465D-87B5-1602DC8F1A66}" presName="rootConnector1" presStyleLbl="node1" presStyleIdx="0" presStyleCnt="0"/>
      <dgm:spPr/>
      <dgm:t>
        <a:bodyPr/>
        <a:lstStyle/>
        <a:p>
          <a:endParaRPr lang="nl-BE"/>
        </a:p>
      </dgm:t>
    </dgm:pt>
    <dgm:pt modelId="{31879FAC-9C13-49E0-BF2D-D015AC08B87C}" type="pres">
      <dgm:prSet presAssocID="{5DAA71FC-1A5F-465D-87B5-1602DC8F1A66}" presName="hierChild2" presStyleCnt="0"/>
      <dgm:spPr/>
      <dgm:t>
        <a:bodyPr/>
        <a:lstStyle/>
        <a:p>
          <a:endParaRPr lang="en-US"/>
        </a:p>
      </dgm:t>
    </dgm:pt>
    <dgm:pt modelId="{190F61B1-DEE6-4AFC-80C7-44844E0DCAD8}" type="pres">
      <dgm:prSet presAssocID="{642F49FC-6E82-430C-8B74-E406588D0A25}" presName="Name37" presStyleLbl="parChTrans1D2" presStyleIdx="0" presStyleCnt="2"/>
      <dgm:spPr/>
      <dgm:t>
        <a:bodyPr/>
        <a:lstStyle/>
        <a:p>
          <a:endParaRPr lang="nl-BE"/>
        </a:p>
      </dgm:t>
    </dgm:pt>
    <dgm:pt modelId="{5A714DA2-8388-4A46-9F57-73F75B84F98C}" type="pres">
      <dgm:prSet presAssocID="{3685B85E-A1A4-4B0F-BAE0-0B7D2A28866E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FE02E470-B8A2-4B36-9A19-1E751861F1B2}" type="pres">
      <dgm:prSet presAssocID="{3685B85E-A1A4-4B0F-BAE0-0B7D2A28866E}" presName="rootComposite" presStyleCnt="0"/>
      <dgm:spPr/>
      <dgm:t>
        <a:bodyPr/>
        <a:lstStyle/>
        <a:p>
          <a:endParaRPr lang="en-US"/>
        </a:p>
      </dgm:t>
    </dgm:pt>
    <dgm:pt modelId="{A31438F9-A428-4AD9-A8D9-A3E3275BC7F0}" type="pres">
      <dgm:prSet presAssocID="{3685B85E-A1A4-4B0F-BAE0-0B7D2A28866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531A8053-BF61-40A6-B3C7-C6EC1B0C428F}" type="pres">
      <dgm:prSet presAssocID="{3685B85E-A1A4-4B0F-BAE0-0B7D2A28866E}" presName="rootConnector" presStyleLbl="node2" presStyleIdx="0" presStyleCnt="2"/>
      <dgm:spPr/>
      <dgm:t>
        <a:bodyPr/>
        <a:lstStyle/>
        <a:p>
          <a:endParaRPr lang="nl-BE"/>
        </a:p>
      </dgm:t>
    </dgm:pt>
    <dgm:pt modelId="{F0E2ABFC-97D5-428D-8F6A-684C95E7FECB}" type="pres">
      <dgm:prSet presAssocID="{3685B85E-A1A4-4B0F-BAE0-0B7D2A28866E}" presName="hierChild4" presStyleCnt="0"/>
      <dgm:spPr/>
      <dgm:t>
        <a:bodyPr/>
        <a:lstStyle/>
        <a:p>
          <a:endParaRPr lang="en-US"/>
        </a:p>
      </dgm:t>
    </dgm:pt>
    <dgm:pt modelId="{4B7DE655-4997-4E57-A24A-EACB65504181}" type="pres">
      <dgm:prSet presAssocID="{6ADEF9DE-A021-4841-8F2F-D5D7D2FFE7FC}" presName="Name35" presStyleLbl="parChTrans1D3" presStyleIdx="0" presStyleCnt="4"/>
      <dgm:spPr/>
      <dgm:t>
        <a:bodyPr/>
        <a:lstStyle/>
        <a:p>
          <a:endParaRPr lang="nl-BE"/>
        </a:p>
      </dgm:t>
    </dgm:pt>
    <dgm:pt modelId="{D75A1B6F-DBDD-4545-8265-FB2DDFB756DD}" type="pres">
      <dgm:prSet presAssocID="{41C25491-C7B9-4C05-92C8-C01B74F12F3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8D6B455C-64A7-40EB-82E8-388403A8EBC1}" type="pres">
      <dgm:prSet presAssocID="{41C25491-C7B9-4C05-92C8-C01B74F12F35}" presName="rootComposite" presStyleCnt="0"/>
      <dgm:spPr/>
      <dgm:t>
        <a:bodyPr/>
        <a:lstStyle/>
        <a:p>
          <a:endParaRPr lang="en-US"/>
        </a:p>
      </dgm:t>
    </dgm:pt>
    <dgm:pt modelId="{598EB215-2942-420E-AA09-97768DC0D629}" type="pres">
      <dgm:prSet presAssocID="{41C25491-C7B9-4C05-92C8-C01B74F12F3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3001B0BB-BC3C-4425-BF19-251772438850}" type="pres">
      <dgm:prSet presAssocID="{41C25491-C7B9-4C05-92C8-C01B74F12F35}" presName="rootConnector" presStyleLbl="node3" presStyleIdx="0" presStyleCnt="4"/>
      <dgm:spPr/>
      <dgm:t>
        <a:bodyPr/>
        <a:lstStyle/>
        <a:p>
          <a:endParaRPr lang="nl-BE"/>
        </a:p>
      </dgm:t>
    </dgm:pt>
    <dgm:pt modelId="{924E99B9-76C4-42EE-B86E-CC5D8546C305}" type="pres">
      <dgm:prSet presAssocID="{41C25491-C7B9-4C05-92C8-C01B74F12F35}" presName="hierChild4" presStyleCnt="0"/>
      <dgm:spPr/>
      <dgm:t>
        <a:bodyPr/>
        <a:lstStyle/>
        <a:p>
          <a:endParaRPr lang="en-US"/>
        </a:p>
      </dgm:t>
    </dgm:pt>
    <dgm:pt modelId="{EFD75BF1-3E1D-4641-ACA5-7B5E15CE6CAB}" type="pres">
      <dgm:prSet presAssocID="{B5C4BE48-AF48-4DF1-B05E-3F1CA1608D48}" presName="Name35" presStyleLbl="parChTrans1D4" presStyleIdx="0" presStyleCnt="4"/>
      <dgm:spPr/>
      <dgm:t>
        <a:bodyPr/>
        <a:lstStyle/>
        <a:p>
          <a:endParaRPr lang="nl-BE"/>
        </a:p>
      </dgm:t>
    </dgm:pt>
    <dgm:pt modelId="{E5D15EF6-7AAF-4760-95AA-D00DDDE32809}" type="pres">
      <dgm:prSet presAssocID="{50550914-0AA7-49AF-B96C-936A44D4EEB7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C9AF7608-4EE0-4B53-B01A-79E561264273}" type="pres">
      <dgm:prSet presAssocID="{50550914-0AA7-49AF-B96C-936A44D4EEB7}" presName="rootComposite" presStyleCnt="0"/>
      <dgm:spPr/>
      <dgm:t>
        <a:bodyPr/>
        <a:lstStyle/>
        <a:p>
          <a:endParaRPr lang="en-US"/>
        </a:p>
      </dgm:t>
    </dgm:pt>
    <dgm:pt modelId="{88F44628-992B-4742-8F14-070F02BB997E}" type="pres">
      <dgm:prSet presAssocID="{50550914-0AA7-49AF-B96C-936A44D4EEB7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5AC15D8-74F4-455F-939F-75BFC65CFB31}" type="pres">
      <dgm:prSet presAssocID="{50550914-0AA7-49AF-B96C-936A44D4EEB7}" presName="rootConnector" presStyleLbl="node4" presStyleIdx="0" presStyleCnt="4"/>
      <dgm:spPr/>
      <dgm:t>
        <a:bodyPr/>
        <a:lstStyle/>
        <a:p>
          <a:endParaRPr lang="nl-BE"/>
        </a:p>
      </dgm:t>
    </dgm:pt>
    <dgm:pt modelId="{36C6C97F-C65D-4962-8BFA-7A1F90DF0D1E}" type="pres">
      <dgm:prSet presAssocID="{50550914-0AA7-49AF-B96C-936A44D4EEB7}" presName="hierChild4" presStyleCnt="0"/>
      <dgm:spPr/>
      <dgm:t>
        <a:bodyPr/>
        <a:lstStyle/>
        <a:p>
          <a:endParaRPr lang="en-US"/>
        </a:p>
      </dgm:t>
    </dgm:pt>
    <dgm:pt modelId="{EC785B54-4C04-46B0-BB10-44148D4DFA94}" type="pres">
      <dgm:prSet presAssocID="{50550914-0AA7-49AF-B96C-936A44D4EEB7}" presName="hierChild5" presStyleCnt="0"/>
      <dgm:spPr/>
      <dgm:t>
        <a:bodyPr/>
        <a:lstStyle/>
        <a:p>
          <a:endParaRPr lang="en-US"/>
        </a:p>
      </dgm:t>
    </dgm:pt>
    <dgm:pt modelId="{0A14025F-5681-46C9-9986-33338F4DC4BA}" type="pres">
      <dgm:prSet presAssocID="{41C25491-C7B9-4C05-92C8-C01B74F12F35}" presName="hierChild5" presStyleCnt="0"/>
      <dgm:spPr/>
      <dgm:t>
        <a:bodyPr/>
        <a:lstStyle/>
        <a:p>
          <a:endParaRPr lang="en-US"/>
        </a:p>
      </dgm:t>
    </dgm:pt>
    <dgm:pt modelId="{93FADA52-6CF8-4FE9-8B3B-8955C8482C7D}" type="pres">
      <dgm:prSet presAssocID="{3A1867C5-12FB-4C88-B786-316CEAA6517C}" presName="Name35" presStyleLbl="parChTrans1D3" presStyleIdx="1" presStyleCnt="4"/>
      <dgm:spPr/>
      <dgm:t>
        <a:bodyPr/>
        <a:lstStyle/>
        <a:p>
          <a:endParaRPr lang="nl-BE"/>
        </a:p>
      </dgm:t>
    </dgm:pt>
    <dgm:pt modelId="{18900E5F-4EE5-4D70-8C51-1F87672EE3B0}" type="pres">
      <dgm:prSet presAssocID="{F32EF7C8-4618-4D45-AE42-2E7BA48BA27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8890E6-4CED-40D6-9721-8DEA3C509670}" type="pres">
      <dgm:prSet presAssocID="{F32EF7C8-4618-4D45-AE42-2E7BA48BA275}" presName="rootComposite" presStyleCnt="0"/>
      <dgm:spPr/>
      <dgm:t>
        <a:bodyPr/>
        <a:lstStyle/>
        <a:p>
          <a:endParaRPr lang="en-US"/>
        </a:p>
      </dgm:t>
    </dgm:pt>
    <dgm:pt modelId="{CD3F23D0-70BD-48F1-85FE-037AA83614BD}" type="pres">
      <dgm:prSet presAssocID="{F32EF7C8-4618-4D45-AE42-2E7BA48BA27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DE7D7E48-2CE9-404A-81BA-4ECC503DDCA6}" type="pres">
      <dgm:prSet presAssocID="{F32EF7C8-4618-4D45-AE42-2E7BA48BA275}" presName="rootConnector" presStyleLbl="node3" presStyleIdx="1" presStyleCnt="4"/>
      <dgm:spPr/>
      <dgm:t>
        <a:bodyPr/>
        <a:lstStyle/>
        <a:p>
          <a:endParaRPr lang="nl-BE"/>
        </a:p>
      </dgm:t>
    </dgm:pt>
    <dgm:pt modelId="{7C671F07-8FA0-4DB5-924D-1F9D6924AFE3}" type="pres">
      <dgm:prSet presAssocID="{F32EF7C8-4618-4D45-AE42-2E7BA48BA275}" presName="hierChild4" presStyleCnt="0"/>
      <dgm:spPr/>
      <dgm:t>
        <a:bodyPr/>
        <a:lstStyle/>
        <a:p>
          <a:endParaRPr lang="en-US"/>
        </a:p>
      </dgm:t>
    </dgm:pt>
    <dgm:pt modelId="{E1D9A74F-4695-479F-B64C-5B949D9AC012}" type="pres">
      <dgm:prSet presAssocID="{F32EF7C8-4618-4D45-AE42-2E7BA48BA275}" presName="hierChild5" presStyleCnt="0"/>
      <dgm:spPr/>
      <dgm:t>
        <a:bodyPr/>
        <a:lstStyle/>
        <a:p>
          <a:endParaRPr lang="en-US"/>
        </a:p>
      </dgm:t>
    </dgm:pt>
    <dgm:pt modelId="{56E684DB-7900-4E8F-AC80-CB83017CD3EC}" type="pres">
      <dgm:prSet presAssocID="{3685B85E-A1A4-4B0F-BAE0-0B7D2A28866E}" presName="hierChild5" presStyleCnt="0"/>
      <dgm:spPr/>
      <dgm:t>
        <a:bodyPr/>
        <a:lstStyle/>
        <a:p>
          <a:endParaRPr lang="en-US"/>
        </a:p>
      </dgm:t>
    </dgm:pt>
    <dgm:pt modelId="{F012C3BD-A5A4-47DC-816B-20F870A9DA43}" type="pres">
      <dgm:prSet presAssocID="{991B472B-7A34-434D-9323-CF9741EDDC48}" presName="Name37" presStyleLbl="parChTrans1D2" presStyleIdx="1" presStyleCnt="2"/>
      <dgm:spPr/>
      <dgm:t>
        <a:bodyPr/>
        <a:lstStyle/>
        <a:p>
          <a:endParaRPr lang="nl-BE"/>
        </a:p>
      </dgm:t>
    </dgm:pt>
    <dgm:pt modelId="{2B733F54-FCC4-447F-BEC4-0829F1D7EF22}" type="pres">
      <dgm:prSet presAssocID="{D3A55B0F-1FD0-4113-B7F5-7F9B3BE19F96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7A451F94-7E2B-4500-882E-2BF97B4B74ED}" type="pres">
      <dgm:prSet presAssocID="{D3A55B0F-1FD0-4113-B7F5-7F9B3BE19F96}" presName="rootComposite" presStyleCnt="0"/>
      <dgm:spPr/>
      <dgm:t>
        <a:bodyPr/>
        <a:lstStyle/>
        <a:p>
          <a:endParaRPr lang="en-US"/>
        </a:p>
      </dgm:t>
    </dgm:pt>
    <dgm:pt modelId="{C53470F5-3302-4148-894A-9BD881A0966E}" type="pres">
      <dgm:prSet presAssocID="{D3A55B0F-1FD0-4113-B7F5-7F9B3BE19F9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5E74268F-40E8-47E3-BA5C-A15C922C4206}" type="pres">
      <dgm:prSet presAssocID="{D3A55B0F-1FD0-4113-B7F5-7F9B3BE19F96}" presName="rootConnector" presStyleLbl="node2" presStyleIdx="1" presStyleCnt="2"/>
      <dgm:spPr/>
      <dgm:t>
        <a:bodyPr/>
        <a:lstStyle/>
        <a:p>
          <a:endParaRPr lang="nl-BE"/>
        </a:p>
      </dgm:t>
    </dgm:pt>
    <dgm:pt modelId="{4306967E-D9F6-4862-82C8-CB5D67119020}" type="pres">
      <dgm:prSet presAssocID="{D3A55B0F-1FD0-4113-B7F5-7F9B3BE19F96}" presName="hierChild4" presStyleCnt="0"/>
      <dgm:spPr/>
      <dgm:t>
        <a:bodyPr/>
        <a:lstStyle/>
        <a:p>
          <a:endParaRPr lang="en-US"/>
        </a:p>
      </dgm:t>
    </dgm:pt>
    <dgm:pt modelId="{02996BBE-4022-4809-B234-D0A968EF4863}" type="pres">
      <dgm:prSet presAssocID="{5B64AD4D-4548-4064-916A-A6CDDDC3C57E}" presName="Name35" presStyleLbl="parChTrans1D3" presStyleIdx="2" presStyleCnt="4"/>
      <dgm:spPr/>
      <dgm:t>
        <a:bodyPr/>
        <a:lstStyle/>
        <a:p>
          <a:endParaRPr lang="nl-BE"/>
        </a:p>
      </dgm:t>
    </dgm:pt>
    <dgm:pt modelId="{12B61A3C-916D-4E0F-B8EF-7881F5BAFD16}" type="pres">
      <dgm:prSet presAssocID="{A1366A21-6A0C-4602-A33E-CA9DB54798B6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9F4A500-801F-4675-B67C-510EA4F81910}" type="pres">
      <dgm:prSet presAssocID="{A1366A21-6A0C-4602-A33E-CA9DB54798B6}" presName="rootComposite" presStyleCnt="0"/>
      <dgm:spPr/>
      <dgm:t>
        <a:bodyPr/>
        <a:lstStyle/>
        <a:p>
          <a:endParaRPr lang="en-US"/>
        </a:p>
      </dgm:t>
    </dgm:pt>
    <dgm:pt modelId="{D816674B-8508-4B11-A8AB-78344B49B778}" type="pres">
      <dgm:prSet presAssocID="{A1366A21-6A0C-4602-A33E-CA9DB54798B6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74FEBED6-F3E8-43A8-B0F8-B7679DB7F839}" type="pres">
      <dgm:prSet presAssocID="{A1366A21-6A0C-4602-A33E-CA9DB54798B6}" presName="rootConnector" presStyleLbl="node3" presStyleIdx="2" presStyleCnt="4"/>
      <dgm:spPr/>
      <dgm:t>
        <a:bodyPr/>
        <a:lstStyle/>
        <a:p>
          <a:endParaRPr lang="nl-BE"/>
        </a:p>
      </dgm:t>
    </dgm:pt>
    <dgm:pt modelId="{1EA973FF-2B8B-4828-A7DC-89C1FC5FBB51}" type="pres">
      <dgm:prSet presAssocID="{A1366A21-6A0C-4602-A33E-CA9DB54798B6}" presName="hierChild4" presStyleCnt="0"/>
      <dgm:spPr/>
      <dgm:t>
        <a:bodyPr/>
        <a:lstStyle/>
        <a:p>
          <a:endParaRPr lang="en-US"/>
        </a:p>
      </dgm:t>
    </dgm:pt>
    <dgm:pt modelId="{F061209A-EED8-4554-8CCB-1B58CA7E89B4}" type="pres">
      <dgm:prSet presAssocID="{96F0EE0E-8316-4C73-A42F-E8CA02EBE82A}" presName="Name35" presStyleLbl="parChTrans1D4" presStyleIdx="1" presStyleCnt="4"/>
      <dgm:spPr/>
      <dgm:t>
        <a:bodyPr/>
        <a:lstStyle/>
        <a:p>
          <a:endParaRPr lang="nl-BE"/>
        </a:p>
      </dgm:t>
    </dgm:pt>
    <dgm:pt modelId="{5EA254F7-695F-4FAD-8B23-ECB1BE743073}" type="pres">
      <dgm:prSet presAssocID="{483C01E9-C25B-4AB3-8789-13093261EFD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0E200E8-4912-4BCD-AC36-21CD35E6D3F4}" type="pres">
      <dgm:prSet presAssocID="{483C01E9-C25B-4AB3-8789-13093261EFDF}" presName="rootComposite" presStyleCnt="0"/>
      <dgm:spPr/>
      <dgm:t>
        <a:bodyPr/>
        <a:lstStyle/>
        <a:p>
          <a:endParaRPr lang="en-US"/>
        </a:p>
      </dgm:t>
    </dgm:pt>
    <dgm:pt modelId="{2FBCC39E-B128-496D-AB9B-632A89EED5CE}" type="pres">
      <dgm:prSet presAssocID="{483C01E9-C25B-4AB3-8789-13093261EFD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47502F6E-9C6F-4694-AE5C-60BA942E747B}" type="pres">
      <dgm:prSet presAssocID="{483C01E9-C25B-4AB3-8789-13093261EFDF}" presName="rootConnector" presStyleLbl="node4" presStyleIdx="1" presStyleCnt="4"/>
      <dgm:spPr/>
      <dgm:t>
        <a:bodyPr/>
        <a:lstStyle/>
        <a:p>
          <a:endParaRPr lang="nl-BE"/>
        </a:p>
      </dgm:t>
    </dgm:pt>
    <dgm:pt modelId="{1DFEBF2E-8491-464B-90A1-A01A629DC3D2}" type="pres">
      <dgm:prSet presAssocID="{483C01E9-C25B-4AB3-8789-13093261EFDF}" presName="hierChild4" presStyleCnt="0"/>
      <dgm:spPr/>
      <dgm:t>
        <a:bodyPr/>
        <a:lstStyle/>
        <a:p>
          <a:endParaRPr lang="en-US"/>
        </a:p>
      </dgm:t>
    </dgm:pt>
    <dgm:pt modelId="{E96BAFD6-2211-4443-8904-E503060475C3}" type="pres">
      <dgm:prSet presAssocID="{483C01E9-C25B-4AB3-8789-13093261EFDF}" presName="hierChild5" presStyleCnt="0"/>
      <dgm:spPr/>
      <dgm:t>
        <a:bodyPr/>
        <a:lstStyle/>
        <a:p>
          <a:endParaRPr lang="en-US"/>
        </a:p>
      </dgm:t>
    </dgm:pt>
    <dgm:pt modelId="{614028DB-7F0A-4780-B263-62F9FAA5FF78}" type="pres">
      <dgm:prSet presAssocID="{A1366A21-6A0C-4602-A33E-CA9DB54798B6}" presName="hierChild5" presStyleCnt="0"/>
      <dgm:spPr/>
      <dgm:t>
        <a:bodyPr/>
        <a:lstStyle/>
        <a:p>
          <a:endParaRPr lang="en-US"/>
        </a:p>
      </dgm:t>
    </dgm:pt>
    <dgm:pt modelId="{36C54F24-CDAF-4F91-AD9B-C2E542C36A45}" type="pres">
      <dgm:prSet presAssocID="{15E55405-7A24-4639-9470-A2399036E114}" presName="Name35" presStyleLbl="parChTrans1D3" presStyleIdx="3" presStyleCnt="4"/>
      <dgm:spPr/>
      <dgm:t>
        <a:bodyPr/>
        <a:lstStyle/>
        <a:p>
          <a:endParaRPr lang="nl-BE"/>
        </a:p>
      </dgm:t>
    </dgm:pt>
    <dgm:pt modelId="{F47A4871-D4E9-4DC1-8C2C-CA128F54635F}" type="pres">
      <dgm:prSet presAssocID="{D1E4ED05-CA3D-4435-806B-11D69DBEA7F3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D33FAC03-11CF-4A3A-B62B-B105E9E7E97B}" type="pres">
      <dgm:prSet presAssocID="{D1E4ED05-CA3D-4435-806B-11D69DBEA7F3}" presName="rootComposite" presStyleCnt="0"/>
      <dgm:spPr/>
      <dgm:t>
        <a:bodyPr/>
        <a:lstStyle/>
        <a:p>
          <a:endParaRPr lang="en-US"/>
        </a:p>
      </dgm:t>
    </dgm:pt>
    <dgm:pt modelId="{CBEB673A-321F-4B61-8FE3-7A871C34E6C2}" type="pres">
      <dgm:prSet presAssocID="{D1E4ED05-CA3D-4435-806B-11D69DBEA7F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29335D45-2AA9-487B-84F6-C73B46F58ED0}" type="pres">
      <dgm:prSet presAssocID="{D1E4ED05-CA3D-4435-806B-11D69DBEA7F3}" presName="rootConnector" presStyleLbl="node3" presStyleIdx="3" presStyleCnt="4"/>
      <dgm:spPr/>
      <dgm:t>
        <a:bodyPr/>
        <a:lstStyle/>
        <a:p>
          <a:endParaRPr lang="nl-BE"/>
        </a:p>
      </dgm:t>
    </dgm:pt>
    <dgm:pt modelId="{974B2F97-3BC2-460E-8FF0-5C481F05986D}" type="pres">
      <dgm:prSet presAssocID="{D1E4ED05-CA3D-4435-806B-11D69DBEA7F3}" presName="hierChild4" presStyleCnt="0"/>
      <dgm:spPr/>
      <dgm:t>
        <a:bodyPr/>
        <a:lstStyle/>
        <a:p>
          <a:endParaRPr lang="en-US"/>
        </a:p>
      </dgm:t>
    </dgm:pt>
    <dgm:pt modelId="{4ACDBEBB-E94E-460E-8AFC-C094687CE8E1}" type="pres">
      <dgm:prSet presAssocID="{AB5E4250-8B93-4384-8FAA-DDF45F64CEB5}" presName="Name35" presStyleLbl="parChTrans1D4" presStyleIdx="2" presStyleCnt="4"/>
      <dgm:spPr/>
      <dgm:t>
        <a:bodyPr/>
        <a:lstStyle/>
        <a:p>
          <a:endParaRPr lang="nl-BE"/>
        </a:p>
      </dgm:t>
    </dgm:pt>
    <dgm:pt modelId="{72E05FB2-DC5D-45A8-B650-5EBA513307B9}" type="pres">
      <dgm:prSet presAssocID="{F81D04A4-DB49-4E21-8F60-5AFFBB9428D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4E1D11-FFCA-4344-8FA1-9DDF76997C08}" type="pres">
      <dgm:prSet presAssocID="{F81D04A4-DB49-4E21-8F60-5AFFBB9428D3}" presName="rootComposite" presStyleCnt="0"/>
      <dgm:spPr/>
      <dgm:t>
        <a:bodyPr/>
        <a:lstStyle/>
        <a:p>
          <a:endParaRPr lang="en-US"/>
        </a:p>
      </dgm:t>
    </dgm:pt>
    <dgm:pt modelId="{C7CD3CC4-F3C3-4C3D-9F7D-CA85A8ADF081}" type="pres">
      <dgm:prSet presAssocID="{F81D04A4-DB49-4E21-8F60-5AFFBB9428D3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2245035C-9B5B-4D1B-AB2B-93B7A158B49A}" type="pres">
      <dgm:prSet presAssocID="{F81D04A4-DB49-4E21-8F60-5AFFBB9428D3}" presName="rootConnector" presStyleLbl="node4" presStyleIdx="2" presStyleCnt="4"/>
      <dgm:spPr/>
      <dgm:t>
        <a:bodyPr/>
        <a:lstStyle/>
        <a:p>
          <a:endParaRPr lang="nl-BE"/>
        </a:p>
      </dgm:t>
    </dgm:pt>
    <dgm:pt modelId="{D6372908-3687-422A-B9E6-0D8F77022612}" type="pres">
      <dgm:prSet presAssocID="{F81D04A4-DB49-4E21-8F60-5AFFBB9428D3}" presName="hierChild4" presStyleCnt="0"/>
      <dgm:spPr/>
      <dgm:t>
        <a:bodyPr/>
        <a:lstStyle/>
        <a:p>
          <a:endParaRPr lang="en-US"/>
        </a:p>
      </dgm:t>
    </dgm:pt>
    <dgm:pt modelId="{EAFD53F3-495A-4612-8820-5064817B04C4}" type="pres">
      <dgm:prSet presAssocID="{F81D04A4-DB49-4E21-8F60-5AFFBB9428D3}" presName="hierChild5" presStyleCnt="0"/>
      <dgm:spPr/>
      <dgm:t>
        <a:bodyPr/>
        <a:lstStyle/>
        <a:p>
          <a:endParaRPr lang="en-US"/>
        </a:p>
      </dgm:t>
    </dgm:pt>
    <dgm:pt modelId="{DB24DEC8-7ACC-4EB0-9B3A-32451E5C394B}" type="pres">
      <dgm:prSet presAssocID="{984ED466-EA42-4164-B90E-EE363851ADC1}" presName="Name35" presStyleLbl="parChTrans1D4" presStyleIdx="3" presStyleCnt="4"/>
      <dgm:spPr/>
      <dgm:t>
        <a:bodyPr/>
        <a:lstStyle/>
        <a:p>
          <a:endParaRPr lang="nl-BE"/>
        </a:p>
      </dgm:t>
    </dgm:pt>
    <dgm:pt modelId="{0788B50B-E1D0-4AD1-B5CC-1A832E4873CE}" type="pres">
      <dgm:prSet presAssocID="{AA885593-1E2F-4EC8-A31A-EF683E311D4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48AA11A-52E4-4475-B2EA-11CA6E3F91AB}" type="pres">
      <dgm:prSet presAssocID="{AA885593-1E2F-4EC8-A31A-EF683E311D4E}" presName="rootComposite" presStyleCnt="0"/>
      <dgm:spPr/>
      <dgm:t>
        <a:bodyPr/>
        <a:lstStyle/>
        <a:p>
          <a:endParaRPr lang="en-US"/>
        </a:p>
      </dgm:t>
    </dgm:pt>
    <dgm:pt modelId="{24FC2299-126E-41AE-8826-D07D2E0A524E}" type="pres">
      <dgm:prSet presAssocID="{AA885593-1E2F-4EC8-A31A-EF683E311D4E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FDB4750D-1355-4B72-BBEF-BAA01E34C673}" type="pres">
      <dgm:prSet presAssocID="{AA885593-1E2F-4EC8-A31A-EF683E311D4E}" presName="rootConnector" presStyleLbl="node4" presStyleIdx="3" presStyleCnt="4"/>
      <dgm:spPr/>
      <dgm:t>
        <a:bodyPr/>
        <a:lstStyle/>
        <a:p>
          <a:endParaRPr lang="nl-BE"/>
        </a:p>
      </dgm:t>
    </dgm:pt>
    <dgm:pt modelId="{42AF5069-D1E0-45A8-A9E7-597BD7E04F94}" type="pres">
      <dgm:prSet presAssocID="{AA885593-1E2F-4EC8-A31A-EF683E311D4E}" presName="hierChild4" presStyleCnt="0"/>
      <dgm:spPr/>
      <dgm:t>
        <a:bodyPr/>
        <a:lstStyle/>
        <a:p>
          <a:endParaRPr lang="en-US"/>
        </a:p>
      </dgm:t>
    </dgm:pt>
    <dgm:pt modelId="{0AC0A21F-F44C-4920-9F4A-8C0D73B812CB}" type="pres">
      <dgm:prSet presAssocID="{AA885593-1E2F-4EC8-A31A-EF683E311D4E}" presName="hierChild5" presStyleCnt="0"/>
      <dgm:spPr/>
      <dgm:t>
        <a:bodyPr/>
        <a:lstStyle/>
        <a:p>
          <a:endParaRPr lang="en-US"/>
        </a:p>
      </dgm:t>
    </dgm:pt>
    <dgm:pt modelId="{1E63A529-5009-4F37-89B4-519F91C5EA1D}" type="pres">
      <dgm:prSet presAssocID="{D1E4ED05-CA3D-4435-806B-11D69DBEA7F3}" presName="hierChild5" presStyleCnt="0"/>
      <dgm:spPr/>
      <dgm:t>
        <a:bodyPr/>
        <a:lstStyle/>
        <a:p>
          <a:endParaRPr lang="en-US"/>
        </a:p>
      </dgm:t>
    </dgm:pt>
    <dgm:pt modelId="{4D55F9DC-2BA4-4DCC-910E-D01A7EC10C3D}" type="pres">
      <dgm:prSet presAssocID="{D3A55B0F-1FD0-4113-B7F5-7F9B3BE19F96}" presName="hierChild5" presStyleCnt="0"/>
      <dgm:spPr/>
      <dgm:t>
        <a:bodyPr/>
        <a:lstStyle/>
        <a:p>
          <a:endParaRPr lang="en-US"/>
        </a:p>
      </dgm:t>
    </dgm:pt>
    <dgm:pt modelId="{C37CDDAF-F347-4E16-B1DC-2036F543F95E}" type="pres">
      <dgm:prSet presAssocID="{5DAA71FC-1A5F-465D-87B5-1602DC8F1A66}" presName="hierChild3" presStyleCnt="0"/>
      <dgm:spPr/>
      <dgm:t>
        <a:bodyPr/>
        <a:lstStyle/>
        <a:p>
          <a:endParaRPr lang="en-US"/>
        </a:p>
      </dgm:t>
    </dgm:pt>
  </dgm:ptLst>
  <dgm:cxnLst>
    <dgm:cxn modelId="{5AEA0492-13AF-45E4-A52C-B79C213745AB}" srcId="{D3A55B0F-1FD0-4113-B7F5-7F9B3BE19F96}" destId="{D1E4ED05-CA3D-4435-806B-11D69DBEA7F3}" srcOrd="1" destOrd="0" parTransId="{15E55405-7A24-4639-9470-A2399036E114}" sibTransId="{A6176A2D-FE2B-462D-ABB4-C84BDBD65603}"/>
    <dgm:cxn modelId="{94540856-773D-41B9-B6C8-272191FAD6ED}" srcId="{5DAA71FC-1A5F-465D-87B5-1602DC8F1A66}" destId="{D3A55B0F-1FD0-4113-B7F5-7F9B3BE19F96}" srcOrd="1" destOrd="0" parTransId="{991B472B-7A34-434D-9323-CF9741EDDC48}" sibTransId="{9AB25265-8A86-498E-9E6E-47A0E9525DC5}"/>
    <dgm:cxn modelId="{922483DD-5B34-471E-9A87-5DA87B3CCC79}" srcId="{3685B85E-A1A4-4B0F-BAE0-0B7D2A28866E}" destId="{41C25491-C7B9-4C05-92C8-C01B74F12F35}" srcOrd="0" destOrd="0" parTransId="{6ADEF9DE-A021-4841-8F2F-D5D7D2FFE7FC}" sibTransId="{39B5A1E8-5D46-4AB2-B015-044F5061C6B5}"/>
    <dgm:cxn modelId="{2421C0A3-907D-4AE5-A7FE-B3D695749E2D}" type="presOf" srcId="{3685B85E-A1A4-4B0F-BAE0-0B7D2A28866E}" destId="{531A8053-BF61-40A6-B3C7-C6EC1B0C428F}" srcOrd="1" destOrd="0" presId="urn:microsoft.com/office/officeart/2005/8/layout/orgChart1"/>
    <dgm:cxn modelId="{47B95EE9-B21B-44EB-A57C-F8D955F6399A}" type="presOf" srcId="{6ADEF9DE-A021-4841-8F2F-D5D7D2FFE7FC}" destId="{4B7DE655-4997-4E57-A24A-EACB65504181}" srcOrd="0" destOrd="0" presId="urn:microsoft.com/office/officeart/2005/8/layout/orgChart1"/>
    <dgm:cxn modelId="{8C38723C-EF93-455E-8565-81CCE519E3F5}" srcId="{3685B85E-A1A4-4B0F-BAE0-0B7D2A28866E}" destId="{F32EF7C8-4618-4D45-AE42-2E7BA48BA275}" srcOrd="1" destOrd="0" parTransId="{3A1867C5-12FB-4C88-B786-316CEAA6517C}" sibTransId="{6348199F-6A39-46BA-9D6B-D551715619EB}"/>
    <dgm:cxn modelId="{82ADD6B9-93DC-4555-8A52-383AE16BC429}" type="presOf" srcId="{3A1867C5-12FB-4C88-B786-316CEAA6517C}" destId="{93FADA52-6CF8-4FE9-8B3B-8955C8482C7D}" srcOrd="0" destOrd="0" presId="urn:microsoft.com/office/officeart/2005/8/layout/orgChart1"/>
    <dgm:cxn modelId="{9BA21F8E-FD8D-4F7B-9F6D-16B30E100B0E}" srcId="{D1E4ED05-CA3D-4435-806B-11D69DBEA7F3}" destId="{AA885593-1E2F-4EC8-A31A-EF683E311D4E}" srcOrd="1" destOrd="0" parTransId="{984ED466-EA42-4164-B90E-EE363851ADC1}" sibTransId="{3626D697-694A-4854-87EE-D10536080C3D}"/>
    <dgm:cxn modelId="{5D73DBA2-835C-423D-B73B-0CE2F9C8CB50}" type="presOf" srcId="{EB200539-77EA-40F5-8993-E5237BDA65FD}" destId="{2BFF44CB-6BDB-4A15-82F6-2DD4035E7AC8}" srcOrd="0" destOrd="0" presId="urn:microsoft.com/office/officeart/2005/8/layout/orgChart1"/>
    <dgm:cxn modelId="{CEB00752-E6F3-49F2-95B9-2A22F8F3F58F}" srcId="{D1E4ED05-CA3D-4435-806B-11D69DBEA7F3}" destId="{F81D04A4-DB49-4E21-8F60-5AFFBB9428D3}" srcOrd="0" destOrd="0" parTransId="{AB5E4250-8B93-4384-8FAA-DDF45F64CEB5}" sibTransId="{DB887C40-69BD-4F4D-B346-5BD626F747B5}"/>
    <dgm:cxn modelId="{F55E8F7E-3FC4-4179-90BC-51C4F13816BB}" type="presOf" srcId="{991B472B-7A34-434D-9323-CF9741EDDC48}" destId="{F012C3BD-A5A4-47DC-816B-20F870A9DA43}" srcOrd="0" destOrd="0" presId="urn:microsoft.com/office/officeart/2005/8/layout/orgChart1"/>
    <dgm:cxn modelId="{2DF170F2-C7A9-43C9-A3F0-CF15A6E68AFA}" srcId="{41C25491-C7B9-4C05-92C8-C01B74F12F35}" destId="{50550914-0AA7-49AF-B96C-936A44D4EEB7}" srcOrd="0" destOrd="0" parTransId="{B5C4BE48-AF48-4DF1-B05E-3F1CA1608D48}" sibTransId="{B7AFB8F3-0669-42F0-AE54-7E76FB86B122}"/>
    <dgm:cxn modelId="{50070260-7CE6-49CE-989F-700BAC656D39}" type="presOf" srcId="{F32EF7C8-4618-4D45-AE42-2E7BA48BA275}" destId="{CD3F23D0-70BD-48F1-85FE-037AA83614BD}" srcOrd="0" destOrd="0" presId="urn:microsoft.com/office/officeart/2005/8/layout/orgChart1"/>
    <dgm:cxn modelId="{AEDEA606-960C-4C6C-A6BF-86523774DED6}" srcId="{A1366A21-6A0C-4602-A33E-CA9DB54798B6}" destId="{483C01E9-C25B-4AB3-8789-13093261EFDF}" srcOrd="0" destOrd="0" parTransId="{96F0EE0E-8316-4C73-A42F-E8CA02EBE82A}" sibTransId="{442F87EC-C9D1-46A0-90DA-CEFC39D38BE6}"/>
    <dgm:cxn modelId="{ACA7BAFB-445E-41D8-9BF1-D98647967127}" type="presOf" srcId="{B5C4BE48-AF48-4DF1-B05E-3F1CA1608D48}" destId="{EFD75BF1-3E1D-4641-ACA5-7B5E15CE6CAB}" srcOrd="0" destOrd="0" presId="urn:microsoft.com/office/officeart/2005/8/layout/orgChart1"/>
    <dgm:cxn modelId="{CD768492-4889-4113-8BC7-5F270D7E44EB}" srcId="{D3A55B0F-1FD0-4113-B7F5-7F9B3BE19F96}" destId="{A1366A21-6A0C-4602-A33E-CA9DB54798B6}" srcOrd="0" destOrd="0" parTransId="{5B64AD4D-4548-4064-916A-A6CDDDC3C57E}" sibTransId="{AA7CECEF-6D0B-4D33-9BD3-D805923C70CD}"/>
    <dgm:cxn modelId="{348D4784-89C9-42A8-8F7B-83A229B33B16}" srcId="{5DAA71FC-1A5F-465D-87B5-1602DC8F1A66}" destId="{3685B85E-A1A4-4B0F-BAE0-0B7D2A28866E}" srcOrd="0" destOrd="0" parTransId="{642F49FC-6E82-430C-8B74-E406588D0A25}" sibTransId="{53E002C4-7076-40D9-98AD-C18787F43A52}"/>
    <dgm:cxn modelId="{9205028C-F4AD-48F2-AC47-3E6856571F06}" type="presOf" srcId="{41C25491-C7B9-4C05-92C8-C01B74F12F35}" destId="{598EB215-2942-420E-AA09-97768DC0D629}" srcOrd="0" destOrd="0" presId="urn:microsoft.com/office/officeart/2005/8/layout/orgChart1"/>
    <dgm:cxn modelId="{D5702927-0526-4321-A7EE-6547787ADE34}" type="presOf" srcId="{483C01E9-C25B-4AB3-8789-13093261EFDF}" destId="{47502F6E-9C6F-4694-AE5C-60BA942E747B}" srcOrd="1" destOrd="0" presId="urn:microsoft.com/office/officeart/2005/8/layout/orgChart1"/>
    <dgm:cxn modelId="{795F3349-38F6-4F8D-B316-B0047EB6E739}" type="presOf" srcId="{F81D04A4-DB49-4E21-8F60-5AFFBB9428D3}" destId="{C7CD3CC4-F3C3-4C3D-9F7D-CA85A8ADF081}" srcOrd="0" destOrd="0" presId="urn:microsoft.com/office/officeart/2005/8/layout/orgChart1"/>
    <dgm:cxn modelId="{78CEBDDC-1DB9-4FE2-AEA5-286ACD7E498A}" type="presOf" srcId="{5DAA71FC-1A5F-465D-87B5-1602DC8F1A66}" destId="{D9B029E8-A1AB-47CD-85F4-1D8C80E05F9E}" srcOrd="1" destOrd="0" presId="urn:microsoft.com/office/officeart/2005/8/layout/orgChart1"/>
    <dgm:cxn modelId="{C681829F-99C3-4D5B-8F0D-F3B92D4A6EE8}" type="presOf" srcId="{50550914-0AA7-49AF-B96C-936A44D4EEB7}" destId="{05AC15D8-74F4-455F-939F-75BFC65CFB31}" srcOrd="1" destOrd="0" presId="urn:microsoft.com/office/officeart/2005/8/layout/orgChart1"/>
    <dgm:cxn modelId="{A82906B3-D22F-4CE0-8731-CF63A7990C40}" type="presOf" srcId="{5DAA71FC-1A5F-465D-87B5-1602DC8F1A66}" destId="{7BE20B83-FA79-46DB-BEF0-DAF30D22AFA8}" srcOrd="0" destOrd="0" presId="urn:microsoft.com/office/officeart/2005/8/layout/orgChart1"/>
    <dgm:cxn modelId="{09A7049F-A859-46D3-BEC5-7744194C5355}" type="presOf" srcId="{F32EF7C8-4618-4D45-AE42-2E7BA48BA275}" destId="{DE7D7E48-2CE9-404A-81BA-4ECC503DDCA6}" srcOrd="1" destOrd="0" presId="urn:microsoft.com/office/officeart/2005/8/layout/orgChart1"/>
    <dgm:cxn modelId="{8555F6DA-83E3-4962-8C38-51A99F5F48D7}" type="presOf" srcId="{15E55405-7A24-4639-9470-A2399036E114}" destId="{36C54F24-CDAF-4F91-AD9B-C2E542C36A45}" srcOrd="0" destOrd="0" presId="urn:microsoft.com/office/officeart/2005/8/layout/orgChart1"/>
    <dgm:cxn modelId="{2C17DAEE-4D2C-4646-BF3B-350996C314A5}" type="presOf" srcId="{AA885593-1E2F-4EC8-A31A-EF683E311D4E}" destId="{24FC2299-126E-41AE-8826-D07D2E0A524E}" srcOrd="0" destOrd="0" presId="urn:microsoft.com/office/officeart/2005/8/layout/orgChart1"/>
    <dgm:cxn modelId="{2C4D6B9E-657D-4456-AA9F-34B09AF8AE14}" type="presOf" srcId="{5B64AD4D-4548-4064-916A-A6CDDDC3C57E}" destId="{02996BBE-4022-4809-B234-D0A968EF4863}" srcOrd="0" destOrd="0" presId="urn:microsoft.com/office/officeart/2005/8/layout/orgChart1"/>
    <dgm:cxn modelId="{7EF6AD85-A439-4C85-B27E-2C67F951DD9C}" type="presOf" srcId="{D1E4ED05-CA3D-4435-806B-11D69DBEA7F3}" destId="{CBEB673A-321F-4B61-8FE3-7A871C34E6C2}" srcOrd="0" destOrd="0" presId="urn:microsoft.com/office/officeart/2005/8/layout/orgChart1"/>
    <dgm:cxn modelId="{FBE6D37D-AAD6-4DCC-B9C9-643C2BFBF66D}" type="presOf" srcId="{D3A55B0F-1FD0-4113-B7F5-7F9B3BE19F96}" destId="{C53470F5-3302-4148-894A-9BD881A0966E}" srcOrd="0" destOrd="0" presId="urn:microsoft.com/office/officeart/2005/8/layout/orgChart1"/>
    <dgm:cxn modelId="{0F569A5A-1D68-44C5-B1AB-67040B0770C2}" type="presOf" srcId="{642F49FC-6E82-430C-8B74-E406588D0A25}" destId="{190F61B1-DEE6-4AFC-80C7-44844E0DCAD8}" srcOrd="0" destOrd="0" presId="urn:microsoft.com/office/officeart/2005/8/layout/orgChart1"/>
    <dgm:cxn modelId="{CF11F813-7E5D-4829-8283-57A928B350F5}" type="presOf" srcId="{F81D04A4-DB49-4E21-8F60-5AFFBB9428D3}" destId="{2245035C-9B5B-4D1B-AB2B-93B7A158B49A}" srcOrd="1" destOrd="0" presId="urn:microsoft.com/office/officeart/2005/8/layout/orgChart1"/>
    <dgm:cxn modelId="{F2C83A19-E412-4E63-A9FA-C7D9C72358A1}" type="presOf" srcId="{D1E4ED05-CA3D-4435-806B-11D69DBEA7F3}" destId="{29335D45-2AA9-487B-84F6-C73B46F58ED0}" srcOrd="1" destOrd="0" presId="urn:microsoft.com/office/officeart/2005/8/layout/orgChart1"/>
    <dgm:cxn modelId="{454A6FF2-6750-4A9F-B38F-83A6921E359A}" type="presOf" srcId="{483C01E9-C25B-4AB3-8789-13093261EFDF}" destId="{2FBCC39E-B128-496D-AB9B-632A89EED5CE}" srcOrd="0" destOrd="0" presId="urn:microsoft.com/office/officeart/2005/8/layout/orgChart1"/>
    <dgm:cxn modelId="{4767A03A-0DA4-4513-9D63-D90E2333ADD8}" type="presOf" srcId="{50550914-0AA7-49AF-B96C-936A44D4EEB7}" destId="{88F44628-992B-4742-8F14-070F02BB997E}" srcOrd="0" destOrd="0" presId="urn:microsoft.com/office/officeart/2005/8/layout/orgChart1"/>
    <dgm:cxn modelId="{DBC5B605-232D-460B-A55A-DD7108B5D21B}" type="presOf" srcId="{96F0EE0E-8316-4C73-A42F-E8CA02EBE82A}" destId="{F061209A-EED8-4554-8CCB-1B58CA7E89B4}" srcOrd="0" destOrd="0" presId="urn:microsoft.com/office/officeart/2005/8/layout/orgChart1"/>
    <dgm:cxn modelId="{1BBEDE34-129D-4C73-83F1-13C8A5A2D2D9}" type="presOf" srcId="{AB5E4250-8B93-4384-8FAA-DDF45F64CEB5}" destId="{4ACDBEBB-E94E-460E-8AFC-C094687CE8E1}" srcOrd="0" destOrd="0" presId="urn:microsoft.com/office/officeart/2005/8/layout/orgChart1"/>
    <dgm:cxn modelId="{71B02DA0-FC4D-4B27-8732-F8724A651509}" type="presOf" srcId="{41C25491-C7B9-4C05-92C8-C01B74F12F35}" destId="{3001B0BB-BC3C-4425-BF19-251772438850}" srcOrd="1" destOrd="0" presId="urn:microsoft.com/office/officeart/2005/8/layout/orgChart1"/>
    <dgm:cxn modelId="{2417FDEE-638A-47F2-A8BC-8C26C5A0D329}" type="presOf" srcId="{A1366A21-6A0C-4602-A33E-CA9DB54798B6}" destId="{74FEBED6-F3E8-43A8-B0F8-B7679DB7F839}" srcOrd="1" destOrd="0" presId="urn:microsoft.com/office/officeart/2005/8/layout/orgChart1"/>
    <dgm:cxn modelId="{0B1C6177-01F9-4E7A-8783-AF1FD3DB8270}" srcId="{EB200539-77EA-40F5-8993-E5237BDA65FD}" destId="{5DAA71FC-1A5F-465D-87B5-1602DC8F1A66}" srcOrd="0" destOrd="0" parTransId="{3AFBFAB9-6D66-4238-BEE1-D3AF62388450}" sibTransId="{E6776328-94F6-4E44-B2E5-FE1B1F95FEEB}"/>
    <dgm:cxn modelId="{596540C4-D181-4B40-82AF-F437A606E0DE}" type="presOf" srcId="{D3A55B0F-1FD0-4113-B7F5-7F9B3BE19F96}" destId="{5E74268F-40E8-47E3-BA5C-A15C922C4206}" srcOrd="1" destOrd="0" presId="urn:microsoft.com/office/officeart/2005/8/layout/orgChart1"/>
    <dgm:cxn modelId="{579DF7A9-8125-4DC1-B91E-BA9157A6419D}" type="presOf" srcId="{984ED466-EA42-4164-B90E-EE363851ADC1}" destId="{DB24DEC8-7ACC-4EB0-9B3A-32451E5C394B}" srcOrd="0" destOrd="0" presId="urn:microsoft.com/office/officeart/2005/8/layout/orgChart1"/>
    <dgm:cxn modelId="{EB10A778-6C6F-457A-A428-6295A2BDFE3D}" type="presOf" srcId="{3685B85E-A1A4-4B0F-BAE0-0B7D2A28866E}" destId="{A31438F9-A428-4AD9-A8D9-A3E3275BC7F0}" srcOrd="0" destOrd="0" presId="urn:microsoft.com/office/officeart/2005/8/layout/orgChart1"/>
    <dgm:cxn modelId="{44449165-97A2-471B-81B6-DE0D32975D39}" type="presOf" srcId="{AA885593-1E2F-4EC8-A31A-EF683E311D4E}" destId="{FDB4750D-1355-4B72-BBEF-BAA01E34C673}" srcOrd="1" destOrd="0" presId="urn:microsoft.com/office/officeart/2005/8/layout/orgChart1"/>
    <dgm:cxn modelId="{1ABF4E0A-2E13-439F-8199-FE17C6358FF3}" type="presOf" srcId="{A1366A21-6A0C-4602-A33E-CA9DB54798B6}" destId="{D816674B-8508-4B11-A8AB-78344B49B778}" srcOrd="0" destOrd="0" presId="urn:microsoft.com/office/officeart/2005/8/layout/orgChart1"/>
    <dgm:cxn modelId="{1F6F8B6E-2B7D-43B8-9C6B-A5357A4389C1}" type="presParOf" srcId="{2BFF44CB-6BDB-4A15-82F6-2DD4035E7AC8}" destId="{6229E377-82F6-4314-80B5-517DAEA546C6}" srcOrd="0" destOrd="0" presId="urn:microsoft.com/office/officeart/2005/8/layout/orgChart1"/>
    <dgm:cxn modelId="{29D4B6A5-2E10-466C-880C-EE236F998068}" type="presParOf" srcId="{6229E377-82F6-4314-80B5-517DAEA546C6}" destId="{D94BA53D-AAF9-4AEA-B498-52C05E7886EE}" srcOrd="0" destOrd="0" presId="urn:microsoft.com/office/officeart/2005/8/layout/orgChart1"/>
    <dgm:cxn modelId="{729C14E2-1724-47CA-943E-7B5EBB20EA23}" type="presParOf" srcId="{D94BA53D-AAF9-4AEA-B498-52C05E7886EE}" destId="{7BE20B83-FA79-46DB-BEF0-DAF30D22AFA8}" srcOrd="0" destOrd="0" presId="urn:microsoft.com/office/officeart/2005/8/layout/orgChart1"/>
    <dgm:cxn modelId="{E8A79E90-DDE2-4D75-A954-6DCB3990439A}" type="presParOf" srcId="{D94BA53D-AAF9-4AEA-B498-52C05E7886EE}" destId="{D9B029E8-A1AB-47CD-85F4-1D8C80E05F9E}" srcOrd="1" destOrd="0" presId="urn:microsoft.com/office/officeart/2005/8/layout/orgChart1"/>
    <dgm:cxn modelId="{DBA0718C-A318-42BB-85A9-1071F38A4AD7}" type="presParOf" srcId="{6229E377-82F6-4314-80B5-517DAEA546C6}" destId="{31879FAC-9C13-49E0-BF2D-D015AC08B87C}" srcOrd="1" destOrd="0" presId="urn:microsoft.com/office/officeart/2005/8/layout/orgChart1"/>
    <dgm:cxn modelId="{C2B1BDB2-01E9-4C4B-AB03-371A92DC3D5F}" type="presParOf" srcId="{31879FAC-9C13-49E0-BF2D-D015AC08B87C}" destId="{190F61B1-DEE6-4AFC-80C7-44844E0DCAD8}" srcOrd="0" destOrd="0" presId="urn:microsoft.com/office/officeart/2005/8/layout/orgChart1"/>
    <dgm:cxn modelId="{A294D35B-E2CD-4528-BE6B-752B54BC3548}" type="presParOf" srcId="{31879FAC-9C13-49E0-BF2D-D015AC08B87C}" destId="{5A714DA2-8388-4A46-9F57-73F75B84F98C}" srcOrd="1" destOrd="0" presId="urn:microsoft.com/office/officeart/2005/8/layout/orgChart1"/>
    <dgm:cxn modelId="{FE617863-338F-4998-91F9-CBFB55961667}" type="presParOf" srcId="{5A714DA2-8388-4A46-9F57-73F75B84F98C}" destId="{FE02E470-B8A2-4B36-9A19-1E751861F1B2}" srcOrd="0" destOrd="0" presId="urn:microsoft.com/office/officeart/2005/8/layout/orgChart1"/>
    <dgm:cxn modelId="{2A6FD2F2-FD57-4C42-8920-907D983233B4}" type="presParOf" srcId="{FE02E470-B8A2-4B36-9A19-1E751861F1B2}" destId="{A31438F9-A428-4AD9-A8D9-A3E3275BC7F0}" srcOrd="0" destOrd="0" presId="urn:microsoft.com/office/officeart/2005/8/layout/orgChart1"/>
    <dgm:cxn modelId="{8082B25A-1275-4226-9FB1-8AE80F432237}" type="presParOf" srcId="{FE02E470-B8A2-4B36-9A19-1E751861F1B2}" destId="{531A8053-BF61-40A6-B3C7-C6EC1B0C428F}" srcOrd="1" destOrd="0" presId="urn:microsoft.com/office/officeart/2005/8/layout/orgChart1"/>
    <dgm:cxn modelId="{A25A4F7B-E6C5-406A-8862-0A86DC84C256}" type="presParOf" srcId="{5A714DA2-8388-4A46-9F57-73F75B84F98C}" destId="{F0E2ABFC-97D5-428D-8F6A-684C95E7FECB}" srcOrd="1" destOrd="0" presId="urn:microsoft.com/office/officeart/2005/8/layout/orgChart1"/>
    <dgm:cxn modelId="{E82331C1-F26A-4661-A527-337BFA8E096E}" type="presParOf" srcId="{F0E2ABFC-97D5-428D-8F6A-684C95E7FECB}" destId="{4B7DE655-4997-4E57-A24A-EACB65504181}" srcOrd="0" destOrd="0" presId="urn:microsoft.com/office/officeart/2005/8/layout/orgChart1"/>
    <dgm:cxn modelId="{E1895D61-2FF3-4C25-9A38-1CD7E6C2E2E5}" type="presParOf" srcId="{F0E2ABFC-97D5-428D-8F6A-684C95E7FECB}" destId="{D75A1B6F-DBDD-4545-8265-FB2DDFB756DD}" srcOrd="1" destOrd="0" presId="urn:microsoft.com/office/officeart/2005/8/layout/orgChart1"/>
    <dgm:cxn modelId="{F08254C0-6906-48F1-9558-C5622BE4A2A1}" type="presParOf" srcId="{D75A1B6F-DBDD-4545-8265-FB2DDFB756DD}" destId="{8D6B455C-64A7-40EB-82E8-388403A8EBC1}" srcOrd="0" destOrd="0" presId="urn:microsoft.com/office/officeart/2005/8/layout/orgChart1"/>
    <dgm:cxn modelId="{09AF6710-CCD9-4CCC-BDF6-862D0CFF41D9}" type="presParOf" srcId="{8D6B455C-64A7-40EB-82E8-388403A8EBC1}" destId="{598EB215-2942-420E-AA09-97768DC0D629}" srcOrd="0" destOrd="0" presId="urn:microsoft.com/office/officeart/2005/8/layout/orgChart1"/>
    <dgm:cxn modelId="{2ED349B0-DF85-4FC2-AFDC-B2A2DC04BDD8}" type="presParOf" srcId="{8D6B455C-64A7-40EB-82E8-388403A8EBC1}" destId="{3001B0BB-BC3C-4425-BF19-251772438850}" srcOrd="1" destOrd="0" presId="urn:microsoft.com/office/officeart/2005/8/layout/orgChart1"/>
    <dgm:cxn modelId="{A368DCCC-9B35-4FE3-9C51-9FE090C2EDCB}" type="presParOf" srcId="{D75A1B6F-DBDD-4545-8265-FB2DDFB756DD}" destId="{924E99B9-76C4-42EE-B86E-CC5D8546C305}" srcOrd="1" destOrd="0" presId="urn:microsoft.com/office/officeart/2005/8/layout/orgChart1"/>
    <dgm:cxn modelId="{320252AB-210D-4ABC-871E-1F1B7AA9075A}" type="presParOf" srcId="{924E99B9-76C4-42EE-B86E-CC5D8546C305}" destId="{EFD75BF1-3E1D-4641-ACA5-7B5E15CE6CAB}" srcOrd="0" destOrd="0" presId="urn:microsoft.com/office/officeart/2005/8/layout/orgChart1"/>
    <dgm:cxn modelId="{79502480-4DAA-43FD-B9BB-E4BBEA176726}" type="presParOf" srcId="{924E99B9-76C4-42EE-B86E-CC5D8546C305}" destId="{E5D15EF6-7AAF-4760-95AA-D00DDDE32809}" srcOrd="1" destOrd="0" presId="urn:microsoft.com/office/officeart/2005/8/layout/orgChart1"/>
    <dgm:cxn modelId="{388C1A0D-B0C8-474E-8D39-672C69C0C627}" type="presParOf" srcId="{E5D15EF6-7AAF-4760-95AA-D00DDDE32809}" destId="{C9AF7608-4EE0-4B53-B01A-79E561264273}" srcOrd="0" destOrd="0" presId="urn:microsoft.com/office/officeart/2005/8/layout/orgChart1"/>
    <dgm:cxn modelId="{C923A550-7145-4709-9707-B0DAFD028B4B}" type="presParOf" srcId="{C9AF7608-4EE0-4B53-B01A-79E561264273}" destId="{88F44628-992B-4742-8F14-070F02BB997E}" srcOrd="0" destOrd="0" presId="urn:microsoft.com/office/officeart/2005/8/layout/orgChart1"/>
    <dgm:cxn modelId="{9A5DBEAF-BB80-4B78-8138-47CEBE1A683D}" type="presParOf" srcId="{C9AF7608-4EE0-4B53-B01A-79E561264273}" destId="{05AC15D8-74F4-455F-939F-75BFC65CFB31}" srcOrd="1" destOrd="0" presId="urn:microsoft.com/office/officeart/2005/8/layout/orgChart1"/>
    <dgm:cxn modelId="{A93CE330-38C1-4B67-9B51-C5A6573C611E}" type="presParOf" srcId="{E5D15EF6-7AAF-4760-95AA-D00DDDE32809}" destId="{36C6C97F-C65D-4962-8BFA-7A1F90DF0D1E}" srcOrd="1" destOrd="0" presId="urn:microsoft.com/office/officeart/2005/8/layout/orgChart1"/>
    <dgm:cxn modelId="{3077A0BC-0135-46D1-A105-998CC61805E0}" type="presParOf" srcId="{E5D15EF6-7AAF-4760-95AA-D00DDDE32809}" destId="{EC785B54-4C04-46B0-BB10-44148D4DFA94}" srcOrd="2" destOrd="0" presId="urn:microsoft.com/office/officeart/2005/8/layout/orgChart1"/>
    <dgm:cxn modelId="{25841299-31F5-4C6F-AB60-C0509BEE8AF9}" type="presParOf" srcId="{D75A1B6F-DBDD-4545-8265-FB2DDFB756DD}" destId="{0A14025F-5681-46C9-9986-33338F4DC4BA}" srcOrd="2" destOrd="0" presId="urn:microsoft.com/office/officeart/2005/8/layout/orgChart1"/>
    <dgm:cxn modelId="{14CD8E68-1175-43CD-984B-B8BE1D853386}" type="presParOf" srcId="{F0E2ABFC-97D5-428D-8F6A-684C95E7FECB}" destId="{93FADA52-6CF8-4FE9-8B3B-8955C8482C7D}" srcOrd="2" destOrd="0" presId="urn:microsoft.com/office/officeart/2005/8/layout/orgChart1"/>
    <dgm:cxn modelId="{C0D7BE67-0831-441D-84D6-900E2E389246}" type="presParOf" srcId="{F0E2ABFC-97D5-428D-8F6A-684C95E7FECB}" destId="{18900E5F-4EE5-4D70-8C51-1F87672EE3B0}" srcOrd="3" destOrd="0" presId="urn:microsoft.com/office/officeart/2005/8/layout/orgChart1"/>
    <dgm:cxn modelId="{EEE5FB59-F5AE-4E7B-BD53-3AFCE4AF0519}" type="presParOf" srcId="{18900E5F-4EE5-4D70-8C51-1F87672EE3B0}" destId="{168890E6-4CED-40D6-9721-8DEA3C509670}" srcOrd="0" destOrd="0" presId="urn:microsoft.com/office/officeart/2005/8/layout/orgChart1"/>
    <dgm:cxn modelId="{CE688083-1F97-4D44-AAD3-63EDEDA89EF0}" type="presParOf" srcId="{168890E6-4CED-40D6-9721-8DEA3C509670}" destId="{CD3F23D0-70BD-48F1-85FE-037AA83614BD}" srcOrd="0" destOrd="0" presId="urn:microsoft.com/office/officeart/2005/8/layout/orgChart1"/>
    <dgm:cxn modelId="{97874CCD-E323-488F-9472-52250E3780E9}" type="presParOf" srcId="{168890E6-4CED-40D6-9721-8DEA3C509670}" destId="{DE7D7E48-2CE9-404A-81BA-4ECC503DDCA6}" srcOrd="1" destOrd="0" presId="urn:microsoft.com/office/officeart/2005/8/layout/orgChart1"/>
    <dgm:cxn modelId="{533BB7EB-6875-47F9-94D3-D07ED013D245}" type="presParOf" srcId="{18900E5F-4EE5-4D70-8C51-1F87672EE3B0}" destId="{7C671F07-8FA0-4DB5-924D-1F9D6924AFE3}" srcOrd="1" destOrd="0" presId="urn:microsoft.com/office/officeart/2005/8/layout/orgChart1"/>
    <dgm:cxn modelId="{12E99311-6D05-4CFE-933C-3D1F298D96D4}" type="presParOf" srcId="{18900E5F-4EE5-4D70-8C51-1F87672EE3B0}" destId="{E1D9A74F-4695-479F-B64C-5B949D9AC012}" srcOrd="2" destOrd="0" presId="urn:microsoft.com/office/officeart/2005/8/layout/orgChart1"/>
    <dgm:cxn modelId="{7DAC6328-FE0B-41C3-93B9-3714809EFFFC}" type="presParOf" srcId="{5A714DA2-8388-4A46-9F57-73F75B84F98C}" destId="{56E684DB-7900-4E8F-AC80-CB83017CD3EC}" srcOrd="2" destOrd="0" presId="urn:microsoft.com/office/officeart/2005/8/layout/orgChart1"/>
    <dgm:cxn modelId="{1E408ED2-5AAE-4E52-9ECF-52E536BD85C0}" type="presParOf" srcId="{31879FAC-9C13-49E0-BF2D-D015AC08B87C}" destId="{F012C3BD-A5A4-47DC-816B-20F870A9DA43}" srcOrd="2" destOrd="0" presId="urn:microsoft.com/office/officeart/2005/8/layout/orgChart1"/>
    <dgm:cxn modelId="{8DD333C9-4ED2-47DD-8E4D-EA9B5EEE6F44}" type="presParOf" srcId="{31879FAC-9C13-49E0-BF2D-D015AC08B87C}" destId="{2B733F54-FCC4-447F-BEC4-0829F1D7EF22}" srcOrd="3" destOrd="0" presId="urn:microsoft.com/office/officeart/2005/8/layout/orgChart1"/>
    <dgm:cxn modelId="{4F2F511A-25A0-40F7-B190-50BA185DC41C}" type="presParOf" srcId="{2B733F54-FCC4-447F-BEC4-0829F1D7EF22}" destId="{7A451F94-7E2B-4500-882E-2BF97B4B74ED}" srcOrd="0" destOrd="0" presId="urn:microsoft.com/office/officeart/2005/8/layout/orgChart1"/>
    <dgm:cxn modelId="{10F172D0-F794-4B8C-8079-A79D3B13DCCC}" type="presParOf" srcId="{7A451F94-7E2B-4500-882E-2BF97B4B74ED}" destId="{C53470F5-3302-4148-894A-9BD881A0966E}" srcOrd="0" destOrd="0" presId="urn:microsoft.com/office/officeart/2005/8/layout/orgChart1"/>
    <dgm:cxn modelId="{DB384854-05FB-4648-8C40-E88A67C94216}" type="presParOf" srcId="{7A451F94-7E2B-4500-882E-2BF97B4B74ED}" destId="{5E74268F-40E8-47E3-BA5C-A15C922C4206}" srcOrd="1" destOrd="0" presId="urn:microsoft.com/office/officeart/2005/8/layout/orgChart1"/>
    <dgm:cxn modelId="{93301A9A-4430-42D8-A63A-DEAB1C27259E}" type="presParOf" srcId="{2B733F54-FCC4-447F-BEC4-0829F1D7EF22}" destId="{4306967E-D9F6-4862-82C8-CB5D67119020}" srcOrd="1" destOrd="0" presId="urn:microsoft.com/office/officeart/2005/8/layout/orgChart1"/>
    <dgm:cxn modelId="{4DEA49B0-DC9E-47CF-9E9D-139F57DF1012}" type="presParOf" srcId="{4306967E-D9F6-4862-82C8-CB5D67119020}" destId="{02996BBE-4022-4809-B234-D0A968EF4863}" srcOrd="0" destOrd="0" presId="urn:microsoft.com/office/officeart/2005/8/layout/orgChart1"/>
    <dgm:cxn modelId="{55EBABF9-E732-4349-A322-FD06A680AFAE}" type="presParOf" srcId="{4306967E-D9F6-4862-82C8-CB5D67119020}" destId="{12B61A3C-916D-4E0F-B8EF-7881F5BAFD16}" srcOrd="1" destOrd="0" presId="urn:microsoft.com/office/officeart/2005/8/layout/orgChart1"/>
    <dgm:cxn modelId="{217D6EEE-E4B6-42D6-A2FA-FCBCABDB62CC}" type="presParOf" srcId="{12B61A3C-916D-4E0F-B8EF-7881F5BAFD16}" destId="{59F4A500-801F-4675-B67C-510EA4F81910}" srcOrd="0" destOrd="0" presId="urn:microsoft.com/office/officeart/2005/8/layout/orgChart1"/>
    <dgm:cxn modelId="{A027D2CF-24CD-4DEA-8C4D-4539281F2CE9}" type="presParOf" srcId="{59F4A500-801F-4675-B67C-510EA4F81910}" destId="{D816674B-8508-4B11-A8AB-78344B49B778}" srcOrd="0" destOrd="0" presId="urn:microsoft.com/office/officeart/2005/8/layout/orgChart1"/>
    <dgm:cxn modelId="{4C417178-1A42-40EF-92F1-A1FCFE7F7699}" type="presParOf" srcId="{59F4A500-801F-4675-B67C-510EA4F81910}" destId="{74FEBED6-F3E8-43A8-B0F8-B7679DB7F839}" srcOrd="1" destOrd="0" presId="urn:microsoft.com/office/officeart/2005/8/layout/orgChart1"/>
    <dgm:cxn modelId="{085CF3F9-F3B7-49AF-92E0-58F18EA5E18D}" type="presParOf" srcId="{12B61A3C-916D-4E0F-B8EF-7881F5BAFD16}" destId="{1EA973FF-2B8B-4828-A7DC-89C1FC5FBB51}" srcOrd="1" destOrd="0" presId="urn:microsoft.com/office/officeart/2005/8/layout/orgChart1"/>
    <dgm:cxn modelId="{4711AA22-C3AA-415B-A9DA-B987C67C79F6}" type="presParOf" srcId="{1EA973FF-2B8B-4828-A7DC-89C1FC5FBB51}" destId="{F061209A-EED8-4554-8CCB-1B58CA7E89B4}" srcOrd="0" destOrd="0" presId="urn:microsoft.com/office/officeart/2005/8/layout/orgChart1"/>
    <dgm:cxn modelId="{6BF069D3-50B0-43F7-9C0E-4D3BF62328BC}" type="presParOf" srcId="{1EA973FF-2B8B-4828-A7DC-89C1FC5FBB51}" destId="{5EA254F7-695F-4FAD-8B23-ECB1BE743073}" srcOrd="1" destOrd="0" presId="urn:microsoft.com/office/officeart/2005/8/layout/orgChart1"/>
    <dgm:cxn modelId="{C5E4E406-99CC-4F2D-9575-7A597352034E}" type="presParOf" srcId="{5EA254F7-695F-4FAD-8B23-ECB1BE743073}" destId="{50E200E8-4912-4BCD-AC36-21CD35E6D3F4}" srcOrd="0" destOrd="0" presId="urn:microsoft.com/office/officeart/2005/8/layout/orgChart1"/>
    <dgm:cxn modelId="{B4FBE83A-DF0B-4F4A-AD9A-43E38EFC99A8}" type="presParOf" srcId="{50E200E8-4912-4BCD-AC36-21CD35E6D3F4}" destId="{2FBCC39E-B128-496D-AB9B-632A89EED5CE}" srcOrd="0" destOrd="0" presId="urn:microsoft.com/office/officeart/2005/8/layout/orgChart1"/>
    <dgm:cxn modelId="{797DF36B-24D4-4786-BD63-122521A8D901}" type="presParOf" srcId="{50E200E8-4912-4BCD-AC36-21CD35E6D3F4}" destId="{47502F6E-9C6F-4694-AE5C-60BA942E747B}" srcOrd="1" destOrd="0" presId="urn:microsoft.com/office/officeart/2005/8/layout/orgChart1"/>
    <dgm:cxn modelId="{03CBC016-E245-4CFA-AE1B-141642318227}" type="presParOf" srcId="{5EA254F7-695F-4FAD-8B23-ECB1BE743073}" destId="{1DFEBF2E-8491-464B-90A1-A01A629DC3D2}" srcOrd="1" destOrd="0" presId="urn:microsoft.com/office/officeart/2005/8/layout/orgChart1"/>
    <dgm:cxn modelId="{247FFB2D-05D0-4938-B969-85B0D8082427}" type="presParOf" srcId="{5EA254F7-695F-4FAD-8B23-ECB1BE743073}" destId="{E96BAFD6-2211-4443-8904-E503060475C3}" srcOrd="2" destOrd="0" presId="urn:microsoft.com/office/officeart/2005/8/layout/orgChart1"/>
    <dgm:cxn modelId="{6CFF8305-02AE-47EC-9907-8493A59DB394}" type="presParOf" srcId="{12B61A3C-916D-4E0F-B8EF-7881F5BAFD16}" destId="{614028DB-7F0A-4780-B263-62F9FAA5FF78}" srcOrd="2" destOrd="0" presId="urn:microsoft.com/office/officeart/2005/8/layout/orgChart1"/>
    <dgm:cxn modelId="{82D26E81-6D1D-4504-92F7-9A72A9398FCE}" type="presParOf" srcId="{4306967E-D9F6-4862-82C8-CB5D67119020}" destId="{36C54F24-CDAF-4F91-AD9B-C2E542C36A45}" srcOrd="2" destOrd="0" presId="urn:microsoft.com/office/officeart/2005/8/layout/orgChart1"/>
    <dgm:cxn modelId="{56AB11C4-45C7-49BB-B931-A4F7DAFBD657}" type="presParOf" srcId="{4306967E-D9F6-4862-82C8-CB5D67119020}" destId="{F47A4871-D4E9-4DC1-8C2C-CA128F54635F}" srcOrd="3" destOrd="0" presId="urn:microsoft.com/office/officeart/2005/8/layout/orgChart1"/>
    <dgm:cxn modelId="{ED623E3D-A4AF-49F8-B308-5B102EF97139}" type="presParOf" srcId="{F47A4871-D4E9-4DC1-8C2C-CA128F54635F}" destId="{D33FAC03-11CF-4A3A-B62B-B105E9E7E97B}" srcOrd="0" destOrd="0" presId="urn:microsoft.com/office/officeart/2005/8/layout/orgChart1"/>
    <dgm:cxn modelId="{6260E8DD-2520-4CB0-A3D9-4D80431586ED}" type="presParOf" srcId="{D33FAC03-11CF-4A3A-B62B-B105E9E7E97B}" destId="{CBEB673A-321F-4B61-8FE3-7A871C34E6C2}" srcOrd="0" destOrd="0" presId="urn:microsoft.com/office/officeart/2005/8/layout/orgChart1"/>
    <dgm:cxn modelId="{2DB96C71-300D-4123-ABFC-557265AF37E3}" type="presParOf" srcId="{D33FAC03-11CF-4A3A-B62B-B105E9E7E97B}" destId="{29335D45-2AA9-487B-84F6-C73B46F58ED0}" srcOrd="1" destOrd="0" presId="urn:microsoft.com/office/officeart/2005/8/layout/orgChart1"/>
    <dgm:cxn modelId="{3C5780CE-69DF-48BA-BB04-4E3E3E991E70}" type="presParOf" srcId="{F47A4871-D4E9-4DC1-8C2C-CA128F54635F}" destId="{974B2F97-3BC2-460E-8FF0-5C481F05986D}" srcOrd="1" destOrd="0" presId="urn:microsoft.com/office/officeart/2005/8/layout/orgChart1"/>
    <dgm:cxn modelId="{927755E2-AF8C-4F5F-94E5-7D88F3514C3E}" type="presParOf" srcId="{974B2F97-3BC2-460E-8FF0-5C481F05986D}" destId="{4ACDBEBB-E94E-460E-8AFC-C094687CE8E1}" srcOrd="0" destOrd="0" presId="urn:microsoft.com/office/officeart/2005/8/layout/orgChart1"/>
    <dgm:cxn modelId="{F659EF10-B827-4300-88E9-E58D166E0FA1}" type="presParOf" srcId="{974B2F97-3BC2-460E-8FF0-5C481F05986D}" destId="{72E05FB2-DC5D-45A8-B650-5EBA513307B9}" srcOrd="1" destOrd="0" presId="urn:microsoft.com/office/officeart/2005/8/layout/orgChart1"/>
    <dgm:cxn modelId="{2D78884D-638C-40D6-8624-5AFB93F3D55A}" type="presParOf" srcId="{72E05FB2-DC5D-45A8-B650-5EBA513307B9}" destId="{F44E1D11-FFCA-4344-8FA1-9DDF76997C08}" srcOrd="0" destOrd="0" presId="urn:microsoft.com/office/officeart/2005/8/layout/orgChart1"/>
    <dgm:cxn modelId="{FE1381B2-C8DC-4BEE-AD73-B77F4CE74BFA}" type="presParOf" srcId="{F44E1D11-FFCA-4344-8FA1-9DDF76997C08}" destId="{C7CD3CC4-F3C3-4C3D-9F7D-CA85A8ADF081}" srcOrd="0" destOrd="0" presId="urn:microsoft.com/office/officeart/2005/8/layout/orgChart1"/>
    <dgm:cxn modelId="{331E30CB-1E1F-4BB2-A98A-27300E53B816}" type="presParOf" srcId="{F44E1D11-FFCA-4344-8FA1-9DDF76997C08}" destId="{2245035C-9B5B-4D1B-AB2B-93B7A158B49A}" srcOrd="1" destOrd="0" presId="urn:microsoft.com/office/officeart/2005/8/layout/orgChart1"/>
    <dgm:cxn modelId="{67B428BE-E21D-4E72-A897-F214808193CA}" type="presParOf" srcId="{72E05FB2-DC5D-45A8-B650-5EBA513307B9}" destId="{D6372908-3687-422A-B9E6-0D8F77022612}" srcOrd="1" destOrd="0" presId="urn:microsoft.com/office/officeart/2005/8/layout/orgChart1"/>
    <dgm:cxn modelId="{F47CAFE0-56BA-4448-86D7-AAD70D8AA28E}" type="presParOf" srcId="{72E05FB2-DC5D-45A8-B650-5EBA513307B9}" destId="{EAFD53F3-495A-4612-8820-5064817B04C4}" srcOrd="2" destOrd="0" presId="urn:microsoft.com/office/officeart/2005/8/layout/orgChart1"/>
    <dgm:cxn modelId="{94573F1D-F385-438A-9956-BAAB8040D4E3}" type="presParOf" srcId="{974B2F97-3BC2-460E-8FF0-5C481F05986D}" destId="{DB24DEC8-7ACC-4EB0-9B3A-32451E5C394B}" srcOrd="2" destOrd="0" presId="urn:microsoft.com/office/officeart/2005/8/layout/orgChart1"/>
    <dgm:cxn modelId="{73E39279-FCC6-4CEB-96BB-B5B642F93C50}" type="presParOf" srcId="{974B2F97-3BC2-460E-8FF0-5C481F05986D}" destId="{0788B50B-E1D0-4AD1-B5CC-1A832E4873CE}" srcOrd="3" destOrd="0" presId="urn:microsoft.com/office/officeart/2005/8/layout/orgChart1"/>
    <dgm:cxn modelId="{CC4D72B4-B5B6-46D8-8509-7154BD823E06}" type="presParOf" srcId="{0788B50B-E1D0-4AD1-B5CC-1A832E4873CE}" destId="{B48AA11A-52E4-4475-B2EA-11CA6E3F91AB}" srcOrd="0" destOrd="0" presId="urn:microsoft.com/office/officeart/2005/8/layout/orgChart1"/>
    <dgm:cxn modelId="{2BEEEE48-72D0-41AD-8999-F1D9915BBA86}" type="presParOf" srcId="{B48AA11A-52E4-4475-B2EA-11CA6E3F91AB}" destId="{24FC2299-126E-41AE-8826-D07D2E0A524E}" srcOrd="0" destOrd="0" presId="urn:microsoft.com/office/officeart/2005/8/layout/orgChart1"/>
    <dgm:cxn modelId="{702A8455-40D3-46FF-84D1-671F8029018A}" type="presParOf" srcId="{B48AA11A-52E4-4475-B2EA-11CA6E3F91AB}" destId="{FDB4750D-1355-4B72-BBEF-BAA01E34C673}" srcOrd="1" destOrd="0" presId="urn:microsoft.com/office/officeart/2005/8/layout/orgChart1"/>
    <dgm:cxn modelId="{C93B2862-7055-42E8-A967-7BED7CE1FFD6}" type="presParOf" srcId="{0788B50B-E1D0-4AD1-B5CC-1A832E4873CE}" destId="{42AF5069-D1E0-45A8-A9E7-597BD7E04F94}" srcOrd="1" destOrd="0" presId="urn:microsoft.com/office/officeart/2005/8/layout/orgChart1"/>
    <dgm:cxn modelId="{4D2EB56D-6BB7-4364-A0AE-DC3B9753DA8E}" type="presParOf" srcId="{0788B50B-E1D0-4AD1-B5CC-1A832E4873CE}" destId="{0AC0A21F-F44C-4920-9F4A-8C0D73B812CB}" srcOrd="2" destOrd="0" presId="urn:microsoft.com/office/officeart/2005/8/layout/orgChart1"/>
    <dgm:cxn modelId="{2F1ED657-127B-44AB-ADED-89F4C0A738E1}" type="presParOf" srcId="{F47A4871-D4E9-4DC1-8C2C-CA128F54635F}" destId="{1E63A529-5009-4F37-89B4-519F91C5EA1D}" srcOrd="2" destOrd="0" presId="urn:microsoft.com/office/officeart/2005/8/layout/orgChart1"/>
    <dgm:cxn modelId="{D51E92D6-B989-4D0A-A761-4A8A95B3CEC2}" type="presParOf" srcId="{2B733F54-FCC4-447F-BEC4-0829F1D7EF22}" destId="{4D55F9DC-2BA4-4DCC-910E-D01A7EC10C3D}" srcOrd="2" destOrd="0" presId="urn:microsoft.com/office/officeart/2005/8/layout/orgChart1"/>
    <dgm:cxn modelId="{C8B39A0D-4D0D-4F50-9736-C56BF7BC9663}" type="presParOf" srcId="{6229E377-82F6-4314-80B5-517DAEA546C6}" destId="{C37CDDAF-F347-4E16-B1DC-2036F543F95E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11E15-1B1B-4562-A500-BCD3E112B53B}">
      <dsp:nvSpPr>
        <dsp:cNvPr id="0" name=""/>
        <dsp:cNvSpPr/>
      </dsp:nvSpPr>
      <dsp:spPr>
        <a:xfrm>
          <a:off x="409056" y="437"/>
          <a:ext cx="2712317" cy="2039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b="1" kern="0" baseline="0" dirty="0" err="1" smtClean="0"/>
            <a:t>Acceptability</a:t>
          </a:r>
          <a:endParaRPr lang="nl-BE" sz="2400" b="1" kern="0" baseline="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kern="0" baseline="0" dirty="0" smtClean="0"/>
            <a:t>= target </a:t>
          </a:r>
          <a:r>
            <a:rPr lang="nl-BE" sz="2400" kern="0" baseline="0" dirty="0" err="1" smtClean="0"/>
            <a:t>norms</a:t>
          </a:r>
          <a:endParaRPr lang="nl-BE" sz="2400" kern="0" baseline="0" dirty="0"/>
        </a:p>
      </dsp:txBody>
      <dsp:txXfrm>
        <a:off x="806266" y="299114"/>
        <a:ext cx="1917897" cy="1442142"/>
      </dsp:txXfrm>
    </dsp:sp>
    <dsp:sp modelId="{5BF1403B-CF83-4E0C-8FEF-DB23D2900C17}">
      <dsp:nvSpPr>
        <dsp:cNvPr id="0" name=""/>
        <dsp:cNvSpPr/>
      </dsp:nvSpPr>
      <dsp:spPr>
        <a:xfrm>
          <a:off x="1355828" y="2154563"/>
          <a:ext cx="818774" cy="81877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C0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300" kern="1200"/>
        </a:p>
      </dsp:txBody>
      <dsp:txXfrm>
        <a:off x="1464356" y="2467662"/>
        <a:ext cx="601718" cy="192576"/>
      </dsp:txXfrm>
    </dsp:sp>
    <dsp:sp modelId="{CD46918C-F36A-4DA1-BA1C-7EF8623741EC}">
      <dsp:nvSpPr>
        <dsp:cNvPr id="0" name=""/>
        <dsp:cNvSpPr/>
      </dsp:nvSpPr>
      <dsp:spPr>
        <a:xfrm>
          <a:off x="466321" y="3087966"/>
          <a:ext cx="2597788" cy="1952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b="1" kern="1200" dirty="0" err="1" smtClean="0"/>
            <a:t>Adequacy</a:t>
          </a:r>
          <a:endParaRPr lang="nl-BE" sz="2400" b="1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b="0" kern="1200" dirty="0" smtClean="0"/>
            <a:t>= target vs. source</a:t>
          </a:r>
          <a:endParaRPr lang="nl-BE" sz="2400" b="0" kern="1200" dirty="0"/>
        </a:p>
      </dsp:txBody>
      <dsp:txXfrm>
        <a:off x="846758" y="3373853"/>
        <a:ext cx="1836914" cy="1380382"/>
      </dsp:txXfrm>
    </dsp:sp>
    <dsp:sp modelId="{54110862-D862-4384-B4A8-BD305B4BA588}">
      <dsp:nvSpPr>
        <dsp:cNvPr id="0" name=""/>
        <dsp:cNvSpPr/>
      </dsp:nvSpPr>
      <dsp:spPr>
        <a:xfrm>
          <a:off x="3333126" y="2257707"/>
          <a:ext cx="448914" cy="52514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solidFill>
            <a:srgbClr val="406DC8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200" kern="1200"/>
        </a:p>
      </dsp:txBody>
      <dsp:txXfrm>
        <a:off x="3333126" y="2362736"/>
        <a:ext cx="314240" cy="315087"/>
      </dsp:txXfrm>
    </dsp:sp>
    <dsp:sp modelId="{D78A2180-C5B4-4EC1-ABF0-7364E7EA202A}">
      <dsp:nvSpPr>
        <dsp:cNvPr id="0" name=""/>
        <dsp:cNvSpPr/>
      </dsp:nvSpPr>
      <dsp:spPr>
        <a:xfrm>
          <a:off x="3968382" y="1108599"/>
          <a:ext cx="2823360" cy="2823360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100" kern="1200" dirty="0" err="1" smtClean="0"/>
            <a:t>Quality</a:t>
          </a:r>
          <a:r>
            <a:rPr lang="nl-BE" sz="3100" kern="1200" dirty="0" smtClean="0"/>
            <a:t> Assessment</a:t>
          </a:r>
          <a:endParaRPr lang="nl-BE" sz="3100" kern="1200" dirty="0"/>
        </a:p>
      </dsp:txBody>
      <dsp:txXfrm>
        <a:off x="4381853" y="1522070"/>
        <a:ext cx="1996418" cy="1996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8F2C0-0BA8-4772-B6DF-06DF744D65BE}">
      <dsp:nvSpPr>
        <dsp:cNvPr id="0" name=""/>
        <dsp:cNvSpPr/>
      </dsp:nvSpPr>
      <dsp:spPr>
        <a:xfrm>
          <a:off x="46830" y="1859114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Acceptability</a:t>
          </a:r>
          <a:endParaRPr lang="en-US" sz="2300" kern="1200" dirty="0"/>
        </a:p>
      </dsp:txBody>
      <dsp:txXfrm>
        <a:off x="70488" y="1882772"/>
        <a:ext cx="1568152" cy="760418"/>
      </dsp:txXfrm>
    </dsp:sp>
    <dsp:sp modelId="{845167F7-7BAE-43D3-93BA-1F54C264CB4E}">
      <dsp:nvSpPr>
        <dsp:cNvPr id="0" name=""/>
        <dsp:cNvSpPr/>
      </dsp:nvSpPr>
      <dsp:spPr>
        <a:xfrm rot="17350740">
          <a:off x="1001911" y="1318025"/>
          <a:ext cx="19669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6696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36217" y="1284913"/>
        <a:ext cx="98348" cy="98348"/>
      </dsp:txXfrm>
    </dsp:sp>
    <dsp:sp modelId="{C51FB271-2904-448B-A469-6A7B74FE4231}">
      <dsp:nvSpPr>
        <dsp:cNvPr id="0" name=""/>
        <dsp:cNvSpPr/>
      </dsp:nvSpPr>
      <dsp:spPr>
        <a:xfrm>
          <a:off x="2308485" y="1325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Grammar &amp; Syntax</a:t>
          </a:r>
          <a:endParaRPr lang="en-US" sz="2300" kern="1200" dirty="0"/>
        </a:p>
      </dsp:txBody>
      <dsp:txXfrm>
        <a:off x="2332143" y="24983"/>
        <a:ext cx="1568152" cy="760418"/>
      </dsp:txXfrm>
    </dsp:sp>
    <dsp:sp modelId="{B4A42020-E5B3-454F-BF36-1FDCA53DED3F}">
      <dsp:nvSpPr>
        <dsp:cNvPr id="0" name=""/>
        <dsp:cNvSpPr/>
      </dsp:nvSpPr>
      <dsp:spPr>
        <a:xfrm rot="18289469">
          <a:off x="1419617" y="1782472"/>
          <a:ext cx="1131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1548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7103" y="1770245"/>
        <a:ext cx="56577" cy="56577"/>
      </dsp:txXfrm>
    </dsp:sp>
    <dsp:sp modelId="{86D557A2-35C2-45A5-BBFF-01631D407AA6}">
      <dsp:nvSpPr>
        <dsp:cNvPr id="0" name=""/>
        <dsp:cNvSpPr/>
      </dsp:nvSpPr>
      <dsp:spPr>
        <a:xfrm>
          <a:off x="2308485" y="930220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Lexicon</a:t>
          </a:r>
          <a:endParaRPr lang="en-US" sz="2300" kern="1200" dirty="0"/>
        </a:p>
      </dsp:txBody>
      <dsp:txXfrm>
        <a:off x="2332143" y="953878"/>
        <a:ext cx="1568152" cy="760418"/>
      </dsp:txXfrm>
    </dsp:sp>
    <dsp:sp modelId="{26A2FC1D-2C50-4281-9E22-35F91690FBEB}">
      <dsp:nvSpPr>
        <dsp:cNvPr id="0" name=""/>
        <dsp:cNvSpPr/>
      </dsp:nvSpPr>
      <dsp:spPr>
        <a:xfrm>
          <a:off x="1662298" y="2246919"/>
          <a:ext cx="6461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6187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69237" y="2246826"/>
        <a:ext cx="32309" cy="32309"/>
      </dsp:txXfrm>
    </dsp:sp>
    <dsp:sp modelId="{D5E8198A-BEBB-4EE8-92F3-DA1085F6BD46}">
      <dsp:nvSpPr>
        <dsp:cNvPr id="0" name=""/>
        <dsp:cNvSpPr/>
      </dsp:nvSpPr>
      <dsp:spPr>
        <a:xfrm>
          <a:off x="2308485" y="1859114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Spelling &amp; typos</a:t>
          </a:r>
          <a:endParaRPr lang="en-US" sz="2300" kern="1200" dirty="0"/>
        </a:p>
      </dsp:txBody>
      <dsp:txXfrm>
        <a:off x="2332143" y="1882772"/>
        <a:ext cx="1568152" cy="760418"/>
      </dsp:txXfrm>
    </dsp:sp>
    <dsp:sp modelId="{E09D9049-1E1C-4170-9863-715DDFE4FC76}">
      <dsp:nvSpPr>
        <dsp:cNvPr id="0" name=""/>
        <dsp:cNvSpPr/>
      </dsp:nvSpPr>
      <dsp:spPr>
        <a:xfrm rot="3310531">
          <a:off x="1419617" y="2711366"/>
          <a:ext cx="1131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1548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7103" y="2699139"/>
        <a:ext cx="56577" cy="56577"/>
      </dsp:txXfrm>
    </dsp:sp>
    <dsp:sp modelId="{7D92C29C-13C6-495B-9A61-8F14252F157F}">
      <dsp:nvSpPr>
        <dsp:cNvPr id="0" name=""/>
        <dsp:cNvSpPr/>
      </dsp:nvSpPr>
      <dsp:spPr>
        <a:xfrm>
          <a:off x="2308485" y="2788008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Style &amp; register</a:t>
          </a:r>
          <a:endParaRPr lang="en-US" sz="2300" kern="1200" dirty="0"/>
        </a:p>
      </dsp:txBody>
      <dsp:txXfrm>
        <a:off x="2332143" y="2811666"/>
        <a:ext cx="1568152" cy="760418"/>
      </dsp:txXfrm>
    </dsp:sp>
    <dsp:sp modelId="{878393D2-00F5-42C3-8D23-8B04D516AFB5}">
      <dsp:nvSpPr>
        <dsp:cNvPr id="0" name=""/>
        <dsp:cNvSpPr/>
      </dsp:nvSpPr>
      <dsp:spPr>
        <a:xfrm rot="4249260">
          <a:off x="1001911" y="3175813"/>
          <a:ext cx="19669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6696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36217" y="3142701"/>
        <a:ext cx="98348" cy="98348"/>
      </dsp:txXfrm>
    </dsp:sp>
    <dsp:sp modelId="{FDA21150-1B0C-459C-B125-0550D756A65D}">
      <dsp:nvSpPr>
        <dsp:cNvPr id="0" name=""/>
        <dsp:cNvSpPr/>
      </dsp:nvSpPr>
      <dsp:spPr>
        <a:xfrm>
          <a:off x="2308485" y="3716902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Coherence</a:t>
          </a:r>
          <a:endParaRPr lang="en-US" sz="2300" kern="1200" dirty="0"/>
        </a:p>
      </dsp:txBody>
      <dsp:txXfrm>
        <a:off x="2332143" y="3740560"/>
        <a:ext cx="1568152" cy="76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8F2C0-0BA8-4772-B6DF-06DF744D65BE}">
      <dsp:nvSpPr>
        <dsp:cNvPr id="0" name=""/>
        <dsp:cNvSpPr/>
      </dsp:nvSpPr>
      <dsp:spPr>
        <a:xfrm>
          <a:off x="46830" y="1859114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Adequacy</a:t>
          </a:r>
          <a:endParaRPr lang="en-US" sz="2100" kern="1200" dirty="0"/>
        </a:p>
      </dsp:txBody>
      <dsp:txXfrm>
        <a:off x="70488" y="1882772"/>
        <a:ext cx="1568152" cy="760418"/>
      </dsp:txXfrm>
    </dsp:sp>
    <dsp:sp modelId="{845167F7-7BAE-43D3-93BA-1F54C264CB4E}">
      <dsp:nvSpPr>
        <dsp:cNvPr id="0" name=""/>
        <dsp:cNvSpPr/>
      </dsp:nvSpPr>
      <dsp:spPr>
        <a:xfrm rot="17350740">
          <a:off x="1001911" y="1318025"/>
          <a:ext cx="19669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6696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36217" y="1284913"/>
        <a:ext cx="98348" cy="98348"/>
      </dsp:txXfrm>
    </dsp:sp>
    <dsp:sp modelId="{C51FB271-2904-448B-A469-6A7B74FE4231}">
      <dsp:nvSpPr>
        <dsp:cNvPr id="0" name=""/>
        <dsp:cNvSpPr/>
      </dsp:nvSpPr>
      <dsp:spPr>
        <a:xfrm>
          <a:off x="2308485" y="1325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Contradiction</a:t>
          </a:r>
          <a:endParaRPr lang="en-US" sz="2100" kern="1200" dirty="0"/>
        </a:p>
      </dsp:txBody>
      <dsp:txXfrm>
        <a:off x="2332143" y="24983"/>
        <a:ext cx="1568152" cy="760418"/>
      </dsp:txXfrm>
    </dsp:sp>
    <dsp:sp modelId="{B4A42020-E5B3-454F-BF36-1FDCA53DED3F}">
      <dsp:nvSpPr>
        <dsp:cNvPr id="0" name=""/>
        <dsp:cNvSpPr/>
      </dsp:nvSpPr>
      <dsp:spPr>
        <a:xfrm rot="18289469">
          <a:off x="1419617" y="1782472"/>
          <a:ext cx="1131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1548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7103" y="1770245"/>
        <a:ext cx="56577" cy="56577"/>
      </dsp:txXfrm>
    </dsp:sp>
    <dsp:sp modelId="{86D557A2-35C2-45A5-BBFF-01631D407AA6}">
      <dsp:nvSpPr>
        <dsp:cNvPr id="0" name=""/>
        <dsp:cNvSpPr/>
      </dsp:nvSpPr>
      <dsp:spPr>
        <a:xfrm>
          <a:off x="2308485" y="930220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Deletion</a:t>
          </a:r>
          <a:endParaRPr lang="en-US" sz="2100" kern="1200" dirty="0"/>
        </a:p>
      </dsp:txBody>
      <dsp:txXfrm>
        <a:off x="2332143" y="953878"/>
        <a:ext cx="1568152" cy="760418"/>
      </dsp:txXfrm>
    </dsp:sp>
    <dsp:sp modelId="{26A2FC1D-2C50-4281-9E22-35F91690FBEB}">
      <dsp:nvSpPr>
        <dsp:cNvPr id="0" name=""/>
        <dsp:cNvSpPr/>
      </dsp:nvSpPr>
      <dsp:spPr>
        <a:xfrm>
          <a:off x="1662298" y="2246919"/>
          <a:ext cx="6461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6187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69237" y="2246826"/>
        <a:ext cx="32309" cy="32309"/>
      </dsp:txXfrm>
    </dsp:sp>
    <dsp:sp modelId="{D5E8198A-BEBB-4EE8-92F3-DA1085F6BD46}">
      <dsp:nvSpPr>
        <dsp:cNvPr id="0" name=""/>
        <dsp:cNvSpPr/>
      </dsp:nvSpPr>
      <dsp:spPr>
        <a:xfrm>
          <a:off x="2308485" y="1859114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Addition</a:t>
          </a:r>
          <a:endParaRPr lang="en-US" sz="2100" kern="1200" dirty="0"/>
        </a:p>
      </dsp:txBody>
      <dsp:txXfrm>
        <a:off x="2332143" y="1882772"/>
        <a:ext cx="1568152" cy="760418"/>
      </dsp:txXfrm>
    </dsp:sp>
    <dsp:sp modelId="{E09D9049-1E1C-4170-9863-715DDFE4FC76}">
      <dsp:nvSpPr>
        <dsp:cNvPr id="0" name=""/>
        <dsp:cNvSpPr/>
      </dsp:nvSpPr>
      <dsp:spPr>
        <a:xfrm rot="3310531">
          <a:off x="1419617" y="2711366"/>
          <a:ext cx="1131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1548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7103" y="2699139"/>
        <a:ext cx="56577" cy="56577"/>
      </dsp:txXfrm>
    </dsp:sp>
    <dsp:sp modelId="{7D92C29C-13C6-495B-9A61-8F14252F157F}">
      <dsp:nvSpPr>
        <dsp:cNvPr id="0" name=""/>
        <dsp:cNvSpPr/>
      </dsp:nvSpPr>
      <dsp:spPr>
        <a:xfrm>
          <a:off x="2308485" y="2788008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Word</a:t>
          </a:r>
          <a:r>
            <a:rPr lang="en-US" sz="2100" kern="1200" baseline="0" dirty="0" smtClean="0"/>
            <a:t> sense</a:t>
          </a:r>
          <a:endParaRPr lang="en-US" sz="2100" kern="1200" dirty="0"/>
        </a:p>
      </dsp:txBody>
      <dsp:txXfrm>
        <a:off x="2332143" y="2811666"/>
        <a:ext cx="1568152" cy="760418"/>
      </dsp:txXfrm>
    </dsp:sp>
    <dsp:sp modelId="{878393D2-00F5-42C3-8D23-8B04D516AFB5}">
      <dsp:nvSpPr>
        <dsp:cNvPr id="0" name=""/>
        <dsp:cNvSpPr/>
      </dsp:nvSpPr>
      <dsp:spPr>
        <a:xfrm rot="4249260">
          <a:off x="1001911" y="3175813"/>
          <a:ext cx="19669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6696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36217" y="3142701"/>
        <a:ext cx="98348" cy="98348"/>
      </dsp:txXfrm>
    </dsp:sp>
    <dsp:sp modelId="{FDA21150-1B0C-459C-B125-0550D756A65D}">
      <dsp:nvSpPr>
        <dsp:cNvPr id="0" name=""/>
        <dsp:cNvSpPr/>
      </dsp:nvSpPr>
      <dsp:spPr>
        <a:xfrm>
          <a:off x="2308485" y="3716902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Meaning shift</a:t>
          </a:r>
          <a:endParaRPr lang="en-US" sz="2100" kern="1200" dirty="0"/>
        </a:p>
      </dsp:txBody>
      <dsp:txXfrm>
        <a:off x="2332143" y="3740560"/>
        <a:ext cx="1568152" cy="76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4DEC8-7ACC-4EB0-9B3A-32451E5C394B}">
      <dsp:nvSpPr>
        <dsp:cNvPr id="0" name=""/>
        <dsp:cNvSpPr/>
      </dsp:nvSpPr>
      <dsp:spPr>
        <a:xfrm>
          <a:off x="6947145" y="3551852"/>
          <a:ext cx="887556" cy="30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38"/>
              </a:lnTo>
              <a:lnTo>
                <a:pt x="887556" y="154038"/>
              </a:lnTo>
              <a:lnTo>
                <a:pt x="887556" y="30807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DBEBB-E94E-460E-8AFC-C094687CE8E1}">
      <dsp:nvSpPr>
        <dsp:cNvPr id="0" name=""/>
        <dsp:cNvSpPr/>
      </dsp:nvSpPr>
      <dsp:spPr>
        <a:xfrm>
          <a:off x="6059589" y="3551852"/>
          <a:ext cx="887556" cy="308077"/>
        </a:xfrm>
        <a:custGeom>
          <a:avLst/>
          <a:gdLst/>
          <a:ahLst/>
          <a:cxnLst/>
          <a:rect l="0" t="0" r="0" b="0"/>
          <a:pathLst>
            <a:path>
              <a:moveTo>
                <a:pt x="887556" y="0"/>
              </a:moveTo>
              <a:lnTo>
                <a:pt x="887556" y="154038"/>
              </a:lnTo>
              <a:lnTo>
                <a:pt x="0" y="154038"/>
              </a:lnTo>
              <a:lnTo>
                <a:pt x="0" y="30807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54F24-CDAF-4F91-AD9B-C2E542C36A45}">
      <dsp:nvSpPr>
        <dsp:cNvPr id="0" name=""/>
        <dsp:cNvSpPr/>
      </dsp:nvSpPr>
      <dsp:spPr>
        <a:xfrm>
          <a:off x="5615810" y="2510257"/>
          <a:ext cx="1331334" cy="30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38"/>
              </a:lnTo>
              <a:lnTo>
                <a:pt x="1331334" y="154038"/>
              </a:lnTo>
              <a:lnTo>
                <a:pt x="1331334" y="30807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1209A-EED8-4554-8CCB-1B58CA7E89B4}">
      <dsp:nvSpPr>
        <dsp:cNvPr id="0" name=""/>
        <dsp:cNvSpPr/>
      </dsp:nvSpPr>
      <dsp:spPr>
        <a:xfrm>
          <a:off x="4238756" y="3551852"/>
          <a:ext cx="91440" cy="3080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7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96BBE-4022-4809-B234-D0A968EF4863}">
      <dsp:nvSpPr>
        <dsp:cNvPr id="0" name=""/>
        <dsp:cNvSpPr/>
      </dsp:nvSpPr>
      <dsp:spPr>
        <a:xfrm>
          <a:off x="4284476" y="2510257"/>
          <a:ext cx="1331334" cy="308077"/>
        </a:xfrm>
        <a:custGeom>
          <a:avLst/>
          <a:gdLst/>
          <a:ahLst/>
          <a:cxnLst/>
          <a:rect l="0" t="0" r="0" b="0"/>
          <a:pathLst>
            <a:path>
              <a:moveTo>
                <a:pt x="1331334" y="0"/>
              </a:moveTo>
              <a:lnTo>
                <a:pt x="1331334" y="154038"/>
              </a:lnTo>
              <a:lnTo>
                <a:pt x="0" y="154038"/>
              </a:lnTo>
              <a:lnTo>
                <a:pt x="0" y="30807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2C3BD-A5A4-47DC-816B-20F870A9DA43}">
      <dsp:nvSpPr>
        <dsp:cNvPr id="0" name=""/>
        <dsp:cNvSpPr/>
      </dsp:nvSpPr>
      <dsp:spPr>
        <a:xfrm>
          <a:off x="3618808" y="1468662"/>
          <a:ext cx="1997002" cy="30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38"/>
              </a:lnTo>
              <a:lnTo>
                <a:pt x="1997002" y="154038"/>
              </a:lnTo>
              <a:lnTo>
                <a:pt x="1997002" y="30807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ADA52-6CF8-4FE9-8B3B-8955C8482C7D}">
      <dsp:nvSpPr>
        <dsp:cNvPr id="0" name=""/>
        <dsp:cNvSpPr/>
      </dsp:nvSpPr>
      <dsp:spPr>
        <a:xfrm>
          <a:off x="1621806" y="2510257"/>
          <a:ext cx="887556" cy="30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38"/>
              </a:lnTo>
              <a:lnTo>
                <a:pt x="887556" y="154038"/>
              </a:lnTo>
              <a:lnTo>
                <a:pt x="887556" y="30807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75BF1-3E1D-4641-ACA5-7B5E15CE6CAB}">
      <dsp:nvSpPr>
        <dsp:cNvPr id="0" name=""/>
        <dsp:cNvSpPr/>
      </dsp:nvSpPr>
      <dsp:spPr>
        <a:xfrm>
          <a:off x="688529" y="3551852"/>
          <a:ext cx="91440" cy="3080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7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E655-4997-4E57-A24A-EACB65504181}">
      <dsp:nvSpPr>
        <dsp:cNvPr id="0" name=""/>
        <dsp:cNvSpPr/>
      </dsp:nvSpPr>
      <dsp:spPr>
        <a:xfrm>
          <a:off x="734249" y="2510257"/>
          <a:ext cx="887556" cy="308077"/>
        </a:xfrm>
        <a:custGeom>
          <a:avLst/>
          <a:gdLst/>
          <a:ahLst/>
          <a:cxnLst/>
          <a:rect l="0" t="0" r="0" b="0"/>
          <a:pathLst>
            <a:path>
              <a:moveTo>
                <a:pt x="887556" y="0"/>
              </a:moveTo>
              <a:lnTo>
                <a:pt x="887556" y="154038"/>
              </a:lnTo>
              <a:lnTo>
                <a:pt x="0" y="154038"/>
              </a:lnTo>
              <a:lnTo>
                <a:pt x="0" y="30807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F61B1-DEE6-4AFC-80C7-44844E0DCAD8}">
      <dsp:nvSpPr>
        <dsp:cNvPr id="0" name=""/>
        <dsp:cNvSpPr/>
      </dsp:nvSpPr>
      <dsp:spPr>
        <a:xfrm>
          <a:off x="1621806" y="1468662"/>
          <a:ext cx="1997002" cy="308077"/>
        </a:xfrm>
        <a:custGeom>
          <a:avLst/>
          <a:gdLst/>
          <a:ahLst/>
          <a:cxnLst/>
          <a:rect l="0" t="0" r="0" b="0"/>
          <a:pathLst>
            <a:path>
              <a:moveTo>
                <a:pt x="1997002" y="0"/>
              </a:moveTo>
              <a:lnTo>
                <a:pt x="1997002" y="154038"/>
              </a:lnTo>
              <a:lnTo>
                <a:pt x="0" y="154038"/>
              </a:lnTo>
              <a:lnTo>
                <a:pt x="0" y="30807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20B83-FA79-46DB-BEF0-DAF30D22AFA8}">
      <dsp:nvSpPr>
        <dsp:cNvPr id="0" name=""/>
        <dsp:cNvSpPr/>
      </dsp:nvSpPr>
      <dsp:spPr>
        <a:xfrm>
          <a:off x="2885290" y="735144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ST</a:t>
          </a:r>
        </a:p>
      </dsp:txBody>
      <dsp:txXfrm>
        <a:off x="2885290" y="735144"/>
        <a:ext cx="1467035" cy="733517"/>
      </dsp:txXfrm>
    </dsp:sp>
    <dsp:sp modelId="{A31438F9-A428-4AD9-A8D9-A3E3275BC7F0}">
      <dsp:nvSpPr>
        <dsp:cNvPr id="0" name=""/>
        <dsp:cNvSpPr/>
      </dsp:nvSpPr>
      <dsp:spPr>
        <a:xfrm>
          <a:off x="888288" y="1776739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MT (1)</a:t>
          </a:r>
        </a:p>
      </dsp:txBody>
      <dsp:txXfrm>
        <a:off x="888288" y="1776739"/>
        <a:ext cx="1467035" cy="733517"/>
      </dsp:txXfrm>
    </dsp:sp>
    <dsp:sp modelId="{598EB215-2942-420E-AA09-97768DC0D629}">
      <dsp:nvSpPr>
        <dsp:cNvPr id="0" name=""/>
        <dsp:cNvSpPr/>
      </dsp:nvSpPr>
      <dsp:spPr>
        <a:xfrm>
          <a:off x="732" y="2818334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MT1(0.5)</a:t>
          </a:r>
        </a:p>
      </dsp:txBody>
      <dsp:txXfrm>
        <a:off x="732" y="2818334"/>
        <a:ext cx="1467035" cy="733517"/>
      </dsp:txXfrm>
    </dsp:sp>
    <dsp:sp modelId="{88F44628-992B-4742-8F14-070F02BB997E}">
      <dsp:nvSpPr>
        <dsp:cNvPr id="0" name=""/>
        <dsp:cNvSpPr/>
      </dsp:nvSpPr>
      <dsp:spPr>
        <a:xfrm>
          <a:off x="732" y="3859929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wrong word sense (0.5)</a:t>
          </a:r>
        </a:p>
      </dsp:txBody>
      <dsp:txXfrm>
        <a:off x="732" y="3859929"/>
        <a:ext cx="1467035" cy="733517"/>
      </dsp:txXfrm>
    </dsp:sp>
    <dsp:sp modelId="{CD3F23D0-70BD-48F1-85FE-037AA83614BD}">
      <dsp:nvSpPr>
        <dsp:cNvPr id="0" name=""/>
        <dsp:cNvSpPr/>
      </dsp:nvSpPr>
      <dsp:spPr>
        <a:xfrm>
          <a:off x="1775845" y="2818334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MT2 (0.5)</a:t>
          </a:r>
        </a:p>
      </dsp:txBody>
      <dsp:txXfrm>
        <a:off x="1775845" y="2818334"/>
        <a:ext cx="1467035" cy="733517"/>
      </dsp:txXfrm>
    </dsp:sp>
    <dsp:sp modelId="{C53470F5-3302-4148-894A-9BD881A0966E}">
      <dsp:nvSpPr>
        <dsp:cNvPr id="0" name=""/>
        <dsp:cNvSpPr/>
      </dsp:nvSpPr>
      <dsp:spPr>
        <a:xfrm>
          <a:off x="4882292" y="1776739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PE (1)</a:t>
          </a:r>
        </a:p>
      </dsp:txBody>
      <dsp:txXfrm>
        <a:off x="4882292" y="1776739"/>
        <a:ext cx="1467035" cy="733517"/>
      </dsp:txXfrm>
    </dsp:sp>
    <dsp:sp modelId="{D816674B-8508-4B11-A8AB-78344B49B778}">
      <dsp:nvSpPr>
        <dsp:cNvPr id="0" name=""/>
        <dsp:cNvSpPr/>
      </dsp:nvSpPr>
      <dsp:spPr>
        <a:xfrm>
          <a:off x="3550958" y="2818334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PE1 (0.5)</a:t>
          </a:r>
        </a:p>
      </dsp:txBody>
      <dsp:txXfrm>
        <a:off x="3550958" y="2818334"/>
        <a:ext cx="1467035" cy="733517"/>
      </dsp:txXfrm>
    </dsp:sp>
    <dsp:sp modelId="{2FBCC39E-B128-496D-AB9B-632A89EED5CE}">
      <dsp:nvSpPr>
        <dsp:cNvPr id="0" name=""/>
        <dsp:cNvSpPr/>
      </dsp:nvSpPr>
      <dsp:spPr>
        <a:xfrm>
          <a:off x="3550958" y="3859929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other meaning shift (0.5)</a:t>
          </a:r>
        </a:p>
      </dsp:txBody>
      <dsp:txXfrm>
        <a:off x="3550958" y="3859929"/>
        <a:ext cx="1467035" cy="733517"/>
      </dsp:txXfrm>
    </dsp:sp>
    <dsp:sp modelId="{CBEB673A-321F-4B61-8FE3-7A871C34E6C2}">
      <dsp:nvSpPr>
        <dsp:cNvPr id="0" name=""/>
        <dsp:cNvSpPr/>
      </dsp:nvSpPr>
      <dsp:spPr>
        <a:xfrm>
          <a:off x="6213627" y="2818334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PE2(0.5)</a:t>
          </a:r>
        </a:p>
      </dsp:txBody>
      <dsp:txXfrm>
        <a:off x="6213627" y="2818334"/>
        <a:ext cx="1467035" cy="733517"/>
      </dsp:txXfrm>
    </dsp:sp>
    <dsp:sp modelId="{C7CD3CC4-F3C3-4C3D-9F7D-CA85A8ADF081}">
      <dsp:nvSpPr>
        <dsp:cNvPr id="0" name=""/>
        <dsp:cNvSpPr/>
      </dsp:nvSpPr>
      <dsp:spPr>
        <a:xfrm>
          <a:off x="5326071" y="3859929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wrong collocation (0.25)</a:t>
          </a:r>
        </a:p>
      </dsp:txBody>
      <dsp:txXfrm>
        <a:off x="5326071" y="3859929"/>
        <a:ext cx="1467035" cy="733517"/>
      </dsp:txXfrm>
    </dsp:sp>
    <dsp:sp modelId="{24FC2299-126E-41AE-8826-D07D2E0A524E}">
      <dsp:nvSpPr>
        <dsp:cNvPr id="0" name=""/>
        <dsp:cNvSpPr/>
      </dsp:nvSpPr>
      <dsp:spPr>
        <a:xfrm>
          <a:off x="7101184" y="3859929"/>
          <a:ext cx="1467035" cy="733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000" kern="1200"/>
            <a:t>spelling mistake (0.25)</a:t>
          </a:r>
        </a:p>
      </dsp:txBody>
      <dsp:txXfrm>
        <a:off x="7101184" y="3859929"/>
        <a:ext cx="1467035" cy="733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UGent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36974" y="4595820"/>
            <a:ext cx="3643338" cy="1619261"/>
          </a:xfrm>
          <a:prstGeom prst="rect">
            <a:avLst/>
          </a:prstGeom>
        </p:spPr>
      </p:pic>
      <p:pic>
        <p:nvPicPr>
          <p:cNvPr id="8" name="Picture 7" descr="logo.jp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1346" y1="38600" x2="31346" y2="38600"/>
                        <a14:foregroundMark x1="38848" y1="41722" x2="38848" y2="41722"/>
                        <a14:foregroundMark x1="45479" y1="41722" x2="45479" y2="41722"/>
                        <a14:foregroundMark x1="52110" y1="40397" x2="52110" y2="40397"/>
                        <a14:foregroundMark x1="59210" y1="41060" x2="59210" y2="41060"/>
                        <a14:foregroundMark x1="67180" y1="40397" x2="67180" y2="40397"/>
                        <a14:foregroundMark x1="66309" y1="49763" x2="66309" y2="49763"/>
                        <a14:foregroundMark x1="58741" y1="52980" x2="58741" y2="52980"/>
                        <a14:foregroundMark x1="7904" y1="74834" x2="7904" y2="74834"/>
                        <a14:foregroundMark x1="13664" y1="71050" x2="13664" y2="71050"/>
                        <a14:foregroundMark x1="26926" y1="69820" x2="26926" y2="69820"/>
                        <a14:foregroundMark x1="32217" y1="70482" x2="32217" y2="70482"/>
                        <a14:foregroundMark x1="42867" y1="67928" x2="42867" y2="67928"/>
                        <a14:foregroundMark x1="52110" y1="69158" x2="52110" y2="69158"/>
                        <a14:foregroundMark x1="61889" y1="67266" x2="61889" y2="67266"/>
                        <a14:foregroundMark x1="69390" y1="67266" x2="69390" y2="67266"/>
                        <a14:foregroundMark x1="74682" y1="62914" x2="74682" y2="62914"/>
                        <a14:foregroundMark x1="82251" y1="67928" x2="82251" y2="67928"/>
                        <a14:foregroundMark x1="90154" y1="67928" x2="90154" y2="67928"/>
                        <a14:foregroundMark x1="95914" y1="67928" x2="95914" y2="67928"/>
                        <a14:foregroundMark x1="39719" y1="91107" x2="39719" y2="91107"/>
                        <a14:foregroundMark x1="44608" y1="89782" x2="44608" y2="89782"/>
                        <a14:foregroundMark x1="52579" y1="89782" x2="52579" y2="89782"/>
                        <a14:foregroundMark x1="67180" y1="87985" x2="67180" y2="87985"/>
                        <a14:foregroundMark x1="62760" y1="7947" x2="62760" y2="7947"/>
                        <a14:foregroundMark x1="33958" y1="17975" x2="33958" y2="17975"/>
                        <a14:foregroundMark x1="39719" y1="21097" x2="39719" y2="21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25144"/>
            <a:ext cx="1893819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UCG AU LTCI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pic>
        <p:nvPicPr>
          <p:cNvPr id="8" name="Afbeelding 7" descr="logo_aug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9660" y="4500570"/>
            <a:ext cx="1708536" cy="406794"/>
          </a:xfrm>
          <a:prstGeom prst="rect">
            <a:avLst/>
          </a:prstGeom>
        </p:spPr>
      </p:pic>
      <p:pic>
        <p:nvPicPr>
          <p:cNvPr id="9" name="Afbeelding 8" descr="logo_hogent_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204" y="4500570"/>
            <a:ext cx="1988387" cy="400054"/>
          </a:xfrm>
          <a:prstGeom prst="rect">
            <a:avLst/>
          </a:prstGeom>
        </p:spPr>
      </p:pic>
      <p:pic>
        <p:nvPicPr>
          <p:cNvPr id="11" name="Afbeelding 10" descr="logo_ltci_long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62046" y="4500570"/>
            <a:ext cx="2810416" cy="368821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143240" y="5123092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UCG AU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pic>
        <p:nvPicPr>
          <p:cNvPr id="8" name="Afbeelding 7" descr="logo_aug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9210" y="4214818"/>
            <a:ext cx="2308616" cy="549670"/>
          </a:xfrm>
          <a:prstGeom prst="rect">
            <a:avLst/>
          </a:prstGeom>
        </p:spPr>
      </p:pic>
      <p:pic>
        <p:nvPicPr>
          <p:cNvPr id="9" name="Afbeelding 8" descr="logo_hogent_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480" y="4217185"/>
            <a:ext cx="2686758" cy="540563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43240" y="4929198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14612" y="4595820"/>
            <a:ext cx="3643338" cy="1619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UCG AU STEVIN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pic>
        <p:nvPicPr>
          <p:cNvPr id="8" name="Afbeelding 7" descr="logo_aug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5530" y="4143380"/>
            <a:ext cx="2169478" cy="516542"/>
          </a:xfrm>
          <a:prstGeom prst="rect">
            <a:avLst/>
          </a:prstGeom>
        </p:spPr>
      </p:pic>
      <p:pic>
        <p:nvPicPr>
          <p:cNvPr id="9" name="Afbeelding 8" descr="logo_hogent_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910" y="4143380"/>
            <a:ext cx="2524831" cy="507984"/>
          </a:xfrm>
          <a:prstGeom prst="rect">
            <a:avLst/>
          </a:prstGeom>
        </p:spPr>
      </p:pic>
      <p:pic>
        <p:nvPicPr>
          <p:cNvPr id="13" name="Afbeelding 12" descr="logo_stev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28981" y="4143380"/>
            <a:ext cx="2086357" cy="518267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143240" y="4913323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HG VETO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pic>
        <p:nvPicPr>
          <p:cNvPr id="10" name="Afbeelding 9" descr="logo_hogent_n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488" y="4286256"/>
            <a:ext cx="2198541" cy="571504"/>
          </a:xfrm>
          <a:prstGeom prst="rect">
            <a:avLst/>
          </a:prstGeom>
        </p:spPr>
      </p:pic>
      <p:pic>
        <p:nvPicPr>
          <p:cNvPr id="15" name="Afbeelding 14" descr="logo_vet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0694" y="4214818"/>
            <a:ext cx="788944" cy="713634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43240" y="5072074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Alles (wijzig in Master Slide Vie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pic>
        <p:nvPicPr>
          <p:cNvPr id="8" name="Afbeelding 7" descr="logo_aug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928" y="4143380"/>
            <a:ext cx="1708536" cy="406794"/>
          </a:xfrm>
          <a:prstGeom prst="rect">
            <a:avLst/>
          </a:prstGeom>
        </p:spPr>
      </p:pic>
      <p:pic>
        <p:nvPicPr>
          <p:cNvPr id="9" name="Afbeelding 8" descr="logo_hogent_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472" y="4143380"/>
            <a:ext cx="1988387" cy="400054"/>
          </a:xfrm>
          <a:prstGeom prst="rect">
            <a:avLst/>
          </a:prstGeom>
        </p:spPr>
      </p:pic>
      <p:pic>
        <p:nvPicPr>
          <p:cNvPr id="10" name="Afbeelding 9" descr="logo_hogent_n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71604" y="4786322"/>
            <a:ext cx="1440929" cy="374565"/>
          </a:xfrm>
          <a:prstGeom prst="rect">
            <a:avLst/>
          </a:prstGeom>
        </p:spPr>
      </p:pic>
      <p:pic>
        <p:nvPicPr>
          <p:cNvPr id="11" name="Afbeelding 10" descr="logo_ltci_long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496" y="4786322"/>
            <a:ext cx="2810416" cy="368821"/>
          </a:xfrm>
          <a:prstGeom prst="rect">
            <a:avLst/>
          </a:prstGeom>
        </p:spPr>
      </p:pic>
      <p:pic>
        <p:nvPicPr>
          <p:cNvPr id="12" name="Afbeelding 11" descr="logo_ltci_short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14678" y="4786322"/>
            <a:ext cx="571504" cy="371107"/>
          </a:xfrm>
          <a:prstGeom prst="rect">
            <a:avLst/>
          </a:prstGeom>
        </p:spPr>
      </p:pic>
      <p:pic>
        <p:nvPicPr>
          <p:cNvPr id="13" name="Afbeelding 12" descr="logo_stevin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84456" y="4143380"/>
            <a:ext cx="1643074" cy="408152"/>
          </a:xfrm>
          <a:prstGeom prst="rect">
            <a:avLst/>
          </a:prstGeom>
        </p:spPr>
      </p:pic>
      <p:pic>
        <p:nvPicPr>
          <p:cNvPr id="14" name="Afbeelding 13" descr="logo_ugent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12754" y="4143380"/>
            <a:ext cx="1856494" cy="417711"/>
          </a:xfrm>
          <a:prstGeom prst="rect">
            <a:avLst/>
          </a:prstGeom>
        </p:spPr>
      </p:pic>
      <p:pic>
        <p:nvPicPr>
          <p:cNvPr id="15" name="Afbeelding 14" descr="logo_veto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55321" y="4714884"/>
            <a:ext cx="517075" cy="467717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143240" y="5216364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bg1"/>
          </a:solidFill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t>25/05/2014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14612" y="6492899"/>
            <a:ext cx="371477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 descr="LT3_logo_200_zondertekst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2494" y="142852"/>
            <a:ext cx="928662" cy="9286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4" r:id="rId3"/>
    <p:sldLayoutId id="2147483661" r:id="rId4"/>
    <p:sldLayoutId id="2147483663" r:id="rId5"/>
    <p:sldLayoutId id="2147483662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t3.ugent.be/en/projects/robot" TargetMode="External"/><Relationship Id="rId2" Type="http://schemas.openxmlformats.org/officeDocument/2006/relationships/hyperlink" Target="mailto:joke.daems@ugen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oke.daems@ugent.be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71600" y="2247904"/>
            <a:ext cx="7200800" cy="1973184"/>
          </a:xfrm>
        </p:spPr>
        <p:txBody>
          <a:bodyPr>
            <a:normAutofit/>
          </a:bodyPr>
          <a:lstStyle/>
          <a:p>
            <a:r>
              <a:rPr lang="en-US" dirty="0" smtClean="0"/>
              <a:t>Joke Daems</a:t>
            </a:r>
          </a:p>
          <a:p>
            <a:r>
              <a:rPr lang="en-US" sz="1800" dirty="0" smtClean="0">
                <a:hlinkClick r:id="rId2"/>
              </a:rPr>
              <a:t>joke.daems@ugent.be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www.lt3.ugent.be/en/projects/robot</a:t>
            </a:r>
            <a:endParaRPr lang="en-US" sz="1800" dirty="0" smtClean="0"/>
          </a:p>
          <a:p>
            <a:r>
              <a:rPr lang="en-US" sz="2000" dirty="0" smtClean="0"/>
              <a:t>Supervised by: </a:t>
            </a:r>
          </a:p>
          <a:p>
            <a:r>
              <a:rPr lang="en-US" sz="2000" dirty="0" smtClean="0"/>
              <a:t>Lieve Macken, Sonia Vandepitte, Robert Hartsuiker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sides of the same coin</a:t>
            </a:r>
            <a:br>
              <a:rPr lang="en-US" dirty="0" smtClean="0"/>
            </a:br>
            <a:r>
              <a:rPr lang="en-US" sz="2200" dirty="0"/>
              <a:t>assessing translation quality </a:t>
            </a:r>
            <a:r>
              <a:rPr lang="en-US" sz="2200" dirty="0" smtClean="0"/>
              <a:t>through </a:t>
            </a:r>
            <a:br>
              <a:rPr lang="en-US" sz="2200" dirty="0" smtClean="0"/>
            </a:br>
            <a:r>
              <a:rPr lang="en-US" sz="2200" dirty="0" smtClean="0"/>
              <a:t>adequacy </a:t>
            </a:r>
            <a:r>
              <a:rPr lang="en-US" sz="2200" dirty="0"/>
              <a:t>and acceptability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13706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TQA: Annotation (brat)</a:t>
            </a:r>
            <a:endParaRPr lang="en-US" dirty="0"/>
          </a:p>
        </p:txBody>
      </p:sp>
      <p:sp>
        <p:nvSpPr>
          <p:cNvPr id="32" name="Tekstvak 31"/>
          <p:cNvSpPr txBox="1"/>
          <p:nvPr/>
        </p:nvSpPr>
        <p:spPr>
          <a:xfrm>
            <a:off x="199504" y="163850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  <a:latin typeface="+mj-lt"/>
              </a:rPr>
              <a:t>1) </a:t>
            </a:r>
            <a:r>
              <a:rPr lang="nl-BE" sz="2400" b="1" dirty="0" err="1" smtClean="0">
                <a:solidFill>
                  <a:srgbClr val="0070C0"/>
                </a:solidFill>
                <a:latin typeface="+mj-lt"/>
              </a:rPr>
              <a:t>Acceptability</a:t>
            </a:r>
            <a:endParaRPr lang="nl-BE" sz="2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99504" y="365667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  <a:latin typeface="+mj-lt"/>
              </a:rPr>
              <a:t>2) </a:t>
            </a:r>
            <a:r>
              <a:rPr lang="nl-BE" sz="2400" b="1" dirty="0" err="1" smtClean="0">
                <a:solidFill>
                  <a:srgbClr val="0070C0"/>
                </a:solidFill>
                <a:latin typeface="+mj-lt"/>
              </a:rPr>
              <a:t>Adequacy</a:t>
            </a:r>
            <a:endParaRPr lang="nl-BE" sz="24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8" y="2020692"/>
            <a:ext cx="66103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55604"/>
            <a:ext cx="71818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321716"/>
            <a:ext cx="4660179" cy="61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example: </a:t>
            </a:r>
            <a:br>
              <a:rPr lang="en-US" dirty="0" smtClean="0"/>
            </a:br>
            <a:r>
              <a:rPr lang="en-US" dirty="0" smtClean="0"/>
              <a:t>comparative analysis</a:t>
            </a:r>
            <a:endParaRPr lang="en-US" dirty="0"/>
          </a:p>
        </p:txBody>
      </p:sp>
      <p:graphicFrame>
        <p:nvGraphicFramePr>
          <p:cNvPr id="6" name="Grafiek 5"/>
          <p:cNvGraphicFramePr/>
          <p:nvPr>
            <p:extLst>
              <p:ext uri="{D42A27DB-BD31-4B8C-83A1-F6EECF244321}">
                <p14:modId xmlns:p14="http://schemas.microsoft.com/office/powerpoint/2010/main" val="769822354"/>
              </p:ext>
            </p:extLst>
          </p:nvPr>
        </p:nvGraphicFramePr>
        <p:xfrm>
          <a:off x="539552" y="1556792"/>
          <a:ext cx="396044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ek 6"/>
          <p:cNvGraphicFramePr/>
          <p:nvPr>
            <p:extLst>
              <p:ext uri="{D42A27DB-BD31-4B8C-83A1-F6EECF244321}">
                <p14:modId xmlns:p14="http://schemas.microsoft.com/office/powerpoint/2010/main" val="1695793638"/>
              </p:ext>
            </p:extLst>
          </p:nvPr>
        </p:nvGraphicFramePr>
        <p:xfrm>
          <a:off x="4716016" y="1556792"/>
          <a:ext cx="396044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ek 7"/>
          <p:cNvGraphicFramePr/>
          <p:nvPr>
            <p:extLst>
              <p:ext uri="{D42A27DB-BD31-4B8C-83A1-F6EECF244321}">
                <p14:modId xmlns:p14="http://schemas.microsoft.com/office/powerpoint/2010/main" val="1823673934"/>
              </p:ext>
            </p:extLst>
          </p:nvPr>
        </p:nvGraphicFramePr>
        <p:xfrm>
          <a:off x="539552" y="4149080"/>
          <a:ext cx="396044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fiek 8"/>
          <p:cNvGraphicFramePr/>
          <p:nvPr>
            <p:extLst>
              <p:ext uri="{D42A27DB-BD31-4B8C-83A1-F6EECF244321}">
                <p14:modId xmlns:p14="http://schemas.microsoft.com/office/powerpoint/2010/main" val="2169777355"/>
              </p:ext>
            </p:extLst>
          </p:nvPr>
        </p:nvGraphicFramePr>
        <p:xfrm>
          <a:off x="4716016" y="4149080"/>
          <a:ext cx="396044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20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step:</a:t>
            </a:r>
            <a:br>
              <a:rPr lang="en-US" dirty="0" smtClean="0"/>
            </a:br>
            <a:r>
              <a:rPr lang="en-US" dirty="0" smtClean="0"/>
              <a:t>diagnostic </a:t>
            </a:r>
            <a:r>
              <a:rPr lang="en-US" dirty="0" smtClean="0"/>
              <a:t>&amp; comparative evaluation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makes a ST-passage problematic?</a:t>
            </a:r>
          </a:p>
          <a:p>
            <a:r>
              <a:rPr lang="en-US" dirty="0" smtClean="0"/>
              <a:t>How problematic is this passage really? (i.e.: how many translators make errors)</a:t>
            </a:r>
          </a:p>
          <a:p>
            <a:r>
              <a:rPr lang="en-US" dirty="0" smtClean="0"/>
              <a:t>Which PE errors are caused by MT?</a:t>
            </a:r>
          </a:p>
          <a:p>
            <a:r>
              <a:rPr lang="en-US" dirty="0" smtClean="0"/>
              <a:t>Which MT errors are hardest to solve?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Link all errors to corresponding ST-passage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text-related error sets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ST: Changes in the environment that are </a:t>
            </a:r>
            <a:r>
              <a:rPr lang="en-GB" u="sng" dirty="0"/>
              <a:t>sweeping</a:t>
            </a:r>
            <a:r>
              <a:rPr lang="en-GB" dirty="0"/>
              <a:t> the planet...</a:t>
            </a:r>
            <a:endParaRPr lang="nl-BE" dirty="0"/>
          </a:p>
          <a:p>
            <a:r>
              <a:rPr lang="nl-BE" dirty="0"/>
              <a:t>MT: Veranderingen in de omgeving die </a:t>
            </a:r>
            <a:r>
              <a:rPr lang="nl-BE" u="sng" dirty="0"/>
              <a:t>het vegen van</a:t>
            </a:r>
            <a:r>
              <a:rPr lang="nl-BE" dirty="0"/>
              <a:t> de planeet tot stand brengen... </a:t>
            </a:r>
            <a:r>
              <a:rPr lang="en-GB" dirty="0"/>
              <a:t>(wrong word sense) "</a:t>
            </a:r>
            <a:r>
              <a:rPr lang="en-GB" i="1" dirty="0"/>
              <a:t>Changes in the environment that bring about </a:t>
            </a:r>
            <a:r>
              <a:rPr lang="en-GB" i="1" u="sng" dirty="0"/>
              <a:t>the brushing</a:t>
            </a:r>
            <a:r>
              <a:rPr lang="en-GB" i="1" dirty="0"/>
              <a:t> of the planet..."</a:t>
            </a:r>
            <a:endParaRPr lang="nl-BE" dirty="0"/>
          </a:p>
          <a:p>
            <a:r>
              <a:rPr lang="nl-BE" dirty="0" smtClean="0"/>
              <a:t>PE1</a:t>
            </a:r>
            <a:r>
              <a:rPr lang="nl-BE" dirty="0"/>
              <a:t>: Veranderingen in de omgeving die </a:t>
            </a:r>
            <a:r>
              <a:rPr lang="nl-BE" u="sng" dirty="0"/>
              <a:t>het evenwicht</a:t>
            </a:r>
            <a:r>
              <a:rPr lang="nl-BE" dirty="0"/>
              <a:t> op de planeet </a:t>
            </a:r>
            <a:r>
              <a:rPr lang="nl-BE" u="sng" dirty="0"/>
              <a:t>verstoren</a:t>
            </a:r>
            <a:r>
              <a:rPr lang="nl-BE" dirty="0"/>
              <a:t>... </a:t>
            </a:r>
            <a:r>
              <a:rPr lang="en-GB" dirty="0"/>
              <a:t>(other type of meaning shift) "</a:t>
            </a:r>
            <a:r>
              <a:rPr lang="en-GB" i="1" dirty="0"/>
              <a:t>Changes in the environment that </a:t>
            </a:r>
            <a:r>
              <a:rPr lang="en-GB" i="1" u="sng" dirty="0"/>
              <a:t>disturb the balance</a:t>
            </a:r>
            <a:r>
              <a:rPr lang="en-GB" i="1" dirty="0"/>
              <a:t> on the planet..."</a:t>
            </a:r>
            <a:endParaRPr lang="nl-BE" dirty="0"/>
          </a:p>
          <a:p>
            <a:r>
              <a:rPr lang="nl-BE" dirty="0" smtClean="0"/>
              <a:t>PE2: </a:t>
            </a:r>
            <a:r>
              <a:rPr lang="nl-BE" dirty="0"/>
              <a:t>Veranderingen in de omgeving die </a:t>
            </a:r>
            <a:r>
              <a:rPr lang="nl-BE" u="sng" dirty="0"/>
              <a:t>over</a:t>
            </a:r>
            <a:r>
              <a:rPr lang="nl-BE" dirty="0"/>
              <a:t> de planeet </a:t>
            </a:r>
            <a:r>
              <a:rPr lang="nl-BE" u="sng" dirty="0" err="1"/>
              <a:t>rasen</a:t>
            </a:r>
            <a:r>
              <a:rPr lang="nl-BE" dirty="0"/>
              <a:t>... </a:t>
            </a:r>
            <a:r>
              <a:rPr lang="en-GB" dirty="0"/>
              <a:t>(wrong collocation + spelling mistake) "</a:t>
            </a:r>
            <a:r>
              <a:rPr lang="en-GB" i="1" dirty="0"/>
              <a:t>Changes in the environment that </a:t>
            </a:r>
            <a:r>
              <a:rPr lang="en-GB" i="1" u="sng" dirty="0" err="1"/>
              <a:t>raige</a:t>
            </a:r>
            <a:r>
              <a:rPr lang="en-GB" i="1" u="sng" dirty="0"/>
              <a:t> over</a:t>
            </a:r>
            <a:r>
              <a:rPr lang="en-GB" i="1" dirty="0"/>
              <a:t> the planet</a:t>
            </a:r>
            <a:r>
              <a:rPr lang="en-GB" i="1" dirty="0" smtClean="0"/>
              <a:t>..."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70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example: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impact of MT errors on PE</a:t>
            </a:r>
            <a:endParaRPr lang="en-US" dirty="0"/>
          </a:p>
        </p:txBody>
      </p:sp>
      <p:graphicFrame>
        <p:nvGraphicFramePr>
          <p:cNvPr id="10" name="Grafiek 9"/>
          <p:cNvGraphicFramePr/>
          <p:nvPr>
            <p:extLst>
              <p:ext uri="{D42A27DB-BD31-4B8C-83A1-F6EECF244321}">
                <p14:modId xmlns:p14="http://schemas.microsoft.com/office/powerpoint/2010/main" val="1924387143"/>
              </p:ext>
            </p:extLst>
          </p:nvPr>
        </p:nvGraphicFramePr>
        <p:xfrm>
          <a:off x="683568" y="1268760"/>
          <a:ext cx="3528392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fiek 11"/>
          <p:cNvGraphicFramePr/>
          <p:nvPr>
            <p:extLst>
              <p:ext uri="{D42A27DB-BD31-4B8C-83A1-F6EECF244321}">
                <p14:modId xmlns:p14="http://schemas.microsoft.com/office/powerpoint/2010/main" val="295610757"/>
              </p:ext>
            </p:extLst>
          </p:nvPr>
        </p:nvGraphicFramePr>
        <p:xfrm>
          <a:off x="4427984" y="1268760"/>
          <a:ext cx="367240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26" y="6400069"/>
            <a:ext cx="4327897" cy="45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1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Improve error analysis by: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judging acceptability and adequacy separately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making error weights depend on translation </a:t>
            </a:r>
            <a:r>
              <a:rPr lang="en-US" dirty="0" smtClean="0"/>
              <a:t>brief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having more than one annotator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i</a:t>
            </a:r>
            <a:r>
              <a:rPr lang="en-US" dirty="0" smtClean="0"/>
              <a:t>ntroducing consolidation phase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Improve diagnostic </a:t>
            </a:r>
            <a:r>
              <a:rPr lang="en-US" dirty="0" smtClean="0"/>
              <a:t>and comparative evaluation </a:t>
            </a:r>
            <a:r>
              <a:rPr lang="en-US" dirty="0" smtClean="0"/>
              <a:t>by: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linking errors to ST-passages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taking </a:t>
            </a:r>
            <a:r>
              <a:rPr lang="en-US" dirty="0" smtClean="0"/>
              <a:t>number of </a:t>
            </a:r>
            <a:r>
              <a:rPr lang="en-US" dirty="0" smtClean="0"/>
              <a:t>translators into account</a:t>
            </a:r>
          </a:p>
        </p:txBody>
      </p:sp>
    </p:spTree>
    <p:extLst>
      <p:ext uri="{BB962C8B-B14F-4D97-AF65-F5344CB8AC3E}">
        <p14:creationId xmlns:p14="http://schemas.microsoft.com/office/powerpoint/2010/main" val="25873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reduce annotation time?</a:t>
            </a:r>
          </a:p>
          <a:p>
            <a:pPr lvl="1"/>
            <a:r>
              <a:rPr lang="en-US" dirty="0" smtClean="0"/>
              <a:t>Ways of automating (part) of the process?</a:t>
            </a:r>
          </a:p>
          <a:p>
            <a:pPr lvl="1"/>
            <a:r>
              <a:rPr lang="en-US" dirty="0" smtClean="0"/>
              <a:t>Limit annotation to subset of errors?</a:t>
            </a:r>
          </a:p>
          <a:p>
            <a:r>
              <a:rPr lang="en-US" dirty="0" smtClean="0"/>
              <a:t>How to better implement ST-related error sets?</a:t>
            </a:r>
          </a:p>
          <a:p>
            <a:pPr lvl="1"/>
            <a:r>
              <a:rPr lang="en-US" dirty="0" smtClean="0"/>
              <a:t>Ways of automatically aligning ST, MT, and various TT’s at word-level?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9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BE" dirty="0" smtClean="0"/>
          </a:p>
          <a:p>
            <a:pPr marL="0" indent="0" algn="ctr">
              <a:buNone/>
            </a:pPr>
            <a:r>
              <a:rPr lang="nl-BE" dirty="0" smtClean="0"/>
              <a:t>For </a:t>
            </a:r>
            <a:r>
              <a:rPr lang="nl-BE" dirty="0"/>
              <a:t>more information, contact: </a:t>
            </a:r>
          </a:p>
          <a:p>
            <a:pPr marL="0" indent="0" algn="ctr">
              <a:buNone/>
            </a:pPr>
            <a:r>
              <a:rPr lang="nl-BE" dirty="0">
                <a:hlinkClick r:id="rId2"/>
              </a:rPr>
              <a:t>joke.daems@ugent.be</a:t>
            </a: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 err="1"/>
              <a:t>Suggestions</a:t>
            </a:r>
            <a:r>
              <a:rPr lang="nl-BE" dirty="0"/>
              <a:t>?</a:t>
            </a:r>
          </a:p>
          <a:p>
            <a:pPr marL="0" indent="0" algn="ctr">
              <a:buNone/>
            </a:pPr>
            <a:r>
              <a:rPr lang="nl-BE" dirty="0" err="1"/>
              <a:t>Questions</a:t>
            </a:r>
            <a:r>
              <a:rPr lang="nl-BE" dirty="0"/>
              <a:t>?</a:t>
            </a:r>
          </a:p>
          <a:p>
            <a:pPr marL="0" indent="0" algn="ctr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29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Quantification </a:t>
            </a:r>
            <a:br>
              <a:rPr lang="en-US" dirty="0" smtClean="0"/>
            </a:br>
            <a:r>
              <a:rPr lang="en-US" dirty="0" smtClean="0"/>
              <a:t>of ST-related error sets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0548381"/>
              </p:ext>
            </p:extLst>
          </p:nvPr>
        </p:nvGraphicFramePr>
        <p:xfrm>
          <a:off x="251520" y="1268760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1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Inter-annotator agreement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66090"/>
              </p:ext>
            </p:extLst>
          </p:nvPr>
        </p:nvGraphicFramePr>
        <p:xfrm>
          <a:off x="179512" y="1412776"/>
          <a:ext cx="885698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773"/>
                <a:gridCol w="928583"/>
                <a:gridCol w="928583"/>
                <a:gridCol w="928583"/>
                <a:gridCol w="930355"/>
                <a:gridCol w="928583"/>
                <a:gridCol w="928583"/>
                <a:gridCol w="928583"/>
                <a:gridCol w="930355"/>
              </a:tblGrid>
              <a:tr h="950286">
                <a:tc>
                  <a:txBody>
                    <a:bodyPr/>
                    <a:lstStyle/>
                    <a:p>
                      <a:endParaRPr lang="nl-BE" sz="2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 dirty="0">
                          <a:effectLst/>
                        </a:rPr>
                        <a:t>HT&amp;PE</a:t>
                      </a:r>
                      <a:endParaRPr lang="nl-BE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 dirty="0" err="1">
                          <a:effectLst/>
                        </a:rPr>
                        <a:t>acceptability</a:t>
                      </a:r>
                      <a:endParaRPr lang="nl-BE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HT&amp;PE adequacy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MT acceptability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MT adequacy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31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 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Exp1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b="1" dirty="0">
                          <a:effectLst/>
                        </a:rPr>
                        <a:t>Exp2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Exp1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Exp2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Exp1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Exp2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Exp1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Exp2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95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 err="1">
                          <a:effectLst/>
                        </a:rPr>
                        <a:t>Initial</a:t>
                      </a:r>
                      <a:r>
                        <a:rPr lang="nl-NL" sz="1800" b="1" kern="1200" dirty="0">
                          <a:effectLst/>
                        </a:rPr>
                        <a:t> agreement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39%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=0.32)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50%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=0.44)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42% (κ=0.31)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46%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=0.30)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53%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=0.49)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79%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=0.77)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57%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=0.46)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51%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=0.41)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95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Agreement </a:t>
                      </a:r>
                      <a:r>
                        <a:rPr lang="nl-NL" sz="1800" b="1" kern="1200" dirty="0" err="1">
                          <a:effectLst/>
                        </a:rPr>
                        <a:t>after</a:t>
                      </a:r>
                      <a:r>
                        <a:rPr lang="nl-NL" sz="1800" b="1" kern="1200" dirty="0">
                          <a:effectLst/>
                        </a:rPr>
                        <a:t> </a:t>
                      </a:r>
                      <a:r>
                        <a:rPr lang="nl-NL" sz="1800" b="1" kern="1200" dirty="0" err="1">
                          <a:effectLst/>
                        </a:rPr>
                        <a:t>consolidation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67%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=0.65)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81%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=0.80)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82% (κ=0.79)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94%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=0.92)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84%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=0.83)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95%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=0.94)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94%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=0.92)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86%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=0.83)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95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 err="1">
                          <a:effectLst/>
                        </a:rPr>
                        <a:t>Correlation</a:t>
                      </a:r>
                      <a:r>
                        <a:rPr lang="nl-NL" sz="1800" b="1" kern="1200" dirty="0">
                          <a:effectLst/>
                        </a:rPr>
                        <a:t> </a:t>
                      </a:r>
                      <a:r>
                        <a:rPr lang="nl-NL" sz="1800" b="1" kern="1200" dirty="0" err="1">
                          <a:effectLst/>
                        </a:rPr>
                        <a:t>between</a:t>
                      </a:r>
                      <a:r>
                        <a:rPr lang="nl-NL" sz="1800" b="1" kern="1200" dirty="0">
                          <a:effectLst/>
                        </a:rPr>
                        <a:t> </a:t>
                      </a:r>
                      <a:r>
                        <a:rPr lang="nl-NL" sz="1800" b="1" kern="1200" dirty="0" err="1">
                          <a:effectLst/>
                        </a:rPr>
                        <a:t>annotators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r=0.67, n=38, p&lt;0.001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r=0.95, n=34, p&lt;0.001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r=0.87, n=38, p&lt;0.001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r=0.86, n=34, p&lt;0.001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n/a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n/a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n/a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n/a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95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="1" kern="1200" dirty="0">
                          <a:effectLst/>
                        </a:rPr>
                        <a:t>Agreement on </a:t>
                      </a:r>
                      <a:r>
                        <a:rPr lang="nl-NL" sz="1800" b="1" kern="1200" dirty="0" err="1">
                          <a:effectLst/>
                        </a:rPr>
                        <a:t>categories</a:t>
                      </a:r>
                      <a:endParaRPr lang="nl-BE" sz="24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90%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=0.89)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89%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=0.88)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89% (κ=0.87)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88%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=0.83)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83%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=0.81)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93%</a:t>
                      </a:r>
                      <a:endParaRPr lang="nl-BE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=0.93)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86% (</a:t>
                      </a:r>
                      <a:r>
                        <a:rPr lang="el-GR" sz="1800" kern="1200">
                          <a:effectLst/>
                        </a:rPr>
                        <a:t>κ</a:t>
                      </a:r>
                      <a:r>
                        <a:rPr lang="nl-BE" sz="1800" kern="1200">
                          <a:effectLst/>
                        </a:rPr>
                        <a:t>=0.79)</a:t>
                      </a:r>
                      <a:endParaRPr lang="nl-BE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86%</a:t>
                      </a:r>
                      <a:endParaRPr lang="nl-BE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 dirty="0">
                          <a:effectLst/>
                        </a:rPr>
                        <a:t>(</a:t>
                      </a:r>
                      <a:r>
                        <a:rPr lang="el-GR" sz="1800" kern="1200" dirty="0">
                          <a:effectLst/>
                        </a:rPr>
                        <a:t>κ</a:t>
                      </a:r>
                      <a:r>
                        <a:rPr lang="nl-BE" sz="1800" kern="1200" dirty="0">
                          <a:effectLst/>
                        </a:rPr>
                        <a:t>=0.82)</a:t>
                      </a:r>
                      <a:endParaRPr lang="nl-BE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error analysis </a:t>
            </a:r>
            <a:br>
              <a:rPr lang="en-US" dirty="0" smtClean="0"/>
            </a:br>
            <a:r>
              <a:rPr lang="en-US" dirty="0" smtClean="0"/>
              <a:t>so complicated?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i="1" dirty="0" smtClean="0"/>
              <a:t>“There </a:t>
            </a:r>
            <a:r>
              <a:rPr lang="en-US" i="1" dirty="0"/>
              <a:t>are some errors for all types of </a:t>
            </a:r>
            <a:r>
              <a:rPr lang="en-US" i="1" dirty="0" smtClean="0"/>
              <a:t>distinctions</a:t>
            </a:r>
            <a:r>
              <a:rPr lang="en-US" i="1" dirty="0"/>
              <a:t>, but the most problematic distinctions were for </a:t>
            </a:r>
            <a:r>
              <a:rPr lang="en-US" b="1" i="1" dirty="0" smtClean="0"/>
              <a:t>adequacy/fluency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b="1" i="1" dirty="0"/>
              <a:t>seriousness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dirty="0" smtClean="0"/>
              <a:t> – </a:t>
            </a:r>
            <a:r>
              <a:rPr lang="en-US" dirty="0" err="1" smtClean="0"/>
              <a:t>Stymne</a:t>
            </a:r>
            <a:r>
              <a:rPr lang="en-US" dirty="0" smtClean="0"/>
              <a:t> &amp; </a:t>
            </a:r>
            <a:r>
              <a:rPr lang="en-US" dirty="0" err="1" smtClean="0"/>
              <a:t>Ahrenberg</a:t>
            </a:r>
            <a:r>
              <a:rPr lang="en-US" dirty="0" smtClean="0"/>
              <a:t>, 2012</a:t>
            </a:r>
          </a:p>
          <a:p>
            <a:pPr marL="0" indent="0" algn="r">
              <a:buNone/>
            </a:pPr>
            <a:endParaRPr lang="en-US" dirty="0" smtClean="0"/>
          </a:p>
          <a:p>
            <a:pPr>
              <a:buFont typeface="Wingdings"/>
              <a:buChar char="à"/>
            </a:pPr>
            <a:r>
              <a:rPr lang="en-US" sz="2800" dirty="0" smtClean="0">
                <a:sym typeface="Wingdings" pitchFamily="2" charset="2"/>
              </a:rPr>
              <a:t> Does a problem concern adequacy, fluency, both, neither?</a:t>
            </a:r>
          </a:p>
          <a:p>
            <a:pPr>
              <a:buFont typeface="Wingdings"/>
              <a:buChar char="à"/>
            </a:pPr>
            <a:r>
              <a:rPr lang="en-US" sz="2800" dirty="0" smtClean="0"/>
              <a:t> How do we determine the seriousness of an error?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9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quality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i="1" dirty="0" smtClean="0"/>
              <a:t>“Whereas </a:t>
            </a:r>
            <a:r>
              <a:rPr lang="en-US" i="1" dirty="0"/>
              <a:t>adherence to source </a:t>
            </a:r>
            <a:r>
              <a:rPr lang="en-US" i="1" dirty="0" smtClean="0"/>
              <a:t>norms determines a translation's</a:t>
            </a:r>
            <a:r>
              <a:rPr lang="en-US" i="1" dirty="0"/>
              <a:t> </a:t>
            </a:r>
            <a:r>
              <a:rPr lang="en-US" b="1" i="1" dirty="0"/>
              <a:t>adequacy</a:t>
            </a:r>
            <a:r>
              <a:rPr lang="en-US" i="1" dirty="0"/>
              <a:t> </a:t>
            </a:r>
            <a:r>
              <a:rPr lang="en-US" i="1" dirty="0" smtClean="0"/>
              <a:t>as compared </a:t>
            </a:r>
            <a:r>
              <a:rPr lang="en-US" i="1" dirty="0"/>
              <a:t>to the source text, subscription </a:t>
            </a:r>
            <a:r>
              <a:rPr lang="en-US" i="1" dirty="0" smtClean="0"/>
              <a:t>to norms originating </a:t>
            </a:r>
            <a:r>
              <a:rPr lang="en-US" i="1" dirty="0"/>
              <a:t>in the target </a:t>
            </a:r>
            <a:r>
              <a:rPr lang="en-US" i="1" dirty="0" smtClean="0"/>
              <a:t>culture determines </a:t>
            </a:r>
            <a:r>
              <a:rPr lang="en-US" i="1" dirty="0"/>
              <a:t>its </a:t>
            </a:r>
            <a:r>
              <a:rPr lang="en-US" b="1" i="1" dirty="0" smtClean="0"/>
              <a:t>acceptability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dirty="0" smtClean="0"/>
              <a:t>- </a:t>
            </a:r>
            <a:r>
              <a:rPr lang="en-US" dirty="0" err="1" smtClean="0"/>
              <a:t>Toury</a:t>
            </a:r>
            <a:r>
              <a:rPr lang="en-US" dirty="0" smtClean="0"/>
              <a:t>, 1995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Why mix?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7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2-step TQA approach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6578114"/>
              </p:ext>
            </p:extLst>
          </p:nvPr>
        </p:nvGraphicFramePr>
        <p:xfrm>
          <a:off x="971600" y="1268760"/>
          <a:ext cx="72008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5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111E15-1B1B-4562-A500-BCD3E112B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F1403B-CF83-4E0C-8FEF-DB23D2900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46918C-F36A-4DA1-BA1C-7EF862374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110862-D862-4384-B4A8-BD305B4BA5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8A2180-C5B4-4EC1-ABF0-7364E7EA20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Subcategories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16744"/>
              </p:ext>
            </p:extLst>
          </p:nvPr>
        </p:nvGraphicFramePr>
        <p:xfrm>
          <a:off x="457200" y="1600200"/>
          <a:ext cx="397078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565975"/>
              </p:ext>
            </p:extLst>
          </p:nvPr>
        </p:nvGraphicFramePr>
        <p:xfrm>
          <a:off x="4716016" y="1700808"/>
          <a:ext cx="397078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336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Acceptability: fine-grained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105477"/>
              </p:ext>
            </p:extLst>
          </p:nvPr>
        </p:nvGraphicFramePr>
        <p:xfrm>
          <a:off x="323528" y="1556792"/>
          <a:ext cx="8568952" cy="473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05"/>
                <a:gridCol w="1652689"/>
                <a:gridCol w="1652689"/>
                <a:gridCol w="1653467"/>
                <a:gridCol w="1542302"/>
              </a:tblGrid>
              <a:tr h="3378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Grammar &amp; Syntax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Lexicon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Spelling &amp; Typos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Style &amp; Register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Coherence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article 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wrong </a:t>
                      </a:r>
                      <a:r>
                        <a:rPr lang="en-US" sz="1400" dirty="0" smtClean="0">
                          <a:effectLst/>
                        </a:rPr>
                        <a:t>preposition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capitalization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register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conjunction 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comparative/superlative 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wrong </a:t>
                      </a:r>
                      <a:r>
                        <a:rPr lang="en-US" sz="1400" dirty="0" smtClean="0">
                          <a:effectLst/>
                        </a:rPr>
                        <a:t>collocation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spelling mistake 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untranslated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missing </a:t>
                      </a:r>
                      <a:r>
                        <a:rPr lang="en-US" sz="1400" dirty="0" smtClean="0">
                          <a:effectLst/>
                        </a:rPr>
                        <a:t>info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singular/plural 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word </a:t>
                      </a:r>
                      <a:r>
                        <a:rPr lang="en-US" sz="1400" dirty="0" smtClean="0">
                          <a:effectLst/>
                        </a:rPr>
                        <a:t>nonexistent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compound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repetition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logical </a:t>
                      </a:r>
                      <a:r>
                        <a:rPr lang="en-US" sz="1400" dirty="0" smtClean="0">
                          <a:effectLst/>
                        </a:rPr>
                        <a:t>problem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verb </a:t>
                      </a:r>
                      <a:r>
                        <a:rPr lang="en-US" sz="1400" kern="1200" dirty="0" smtClean="0">
                          <a:effectLst/>
                        </a:rPr>
                        <a:t>form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punctuation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disfluent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paragraph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article-noun agreement 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typo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short </a:t>
                      </a:r>
                      <a:r>
                        <a:rPr lang="en-US" sz="1400" dirty="0" smtClean="0">
                          <a:effectLst/>
                        </a:rPr>
                        <a:t>sentences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inconsistency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noun-</a:t>
                      </a:r>
                      <a:r>
                        <a:rPr lang="en-US" sz="1400" kern="1200" dirty="0" err="1">
                          <a:effectLst/>
                        </a:rPr>
                        <a:t>adj</a:t>
                      </a:r>
                      <a:r>
                        <a:rPr lang="en-US" sz="1400" kern="1200" dirty="0">
                          <a:effectLst/>
                        </a:rPr>
                        <a:t> agreement 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 </a:t>
                      </a:r>
                      <a:r>
                        <a:rPr lang="en-US" sz="1400" dirty="0" smtClean="0">
                          <a:effectLst/>
                        </a:rPr>
                        <a:t>sentence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coherence  - </a:t>
                      </a:r>
                      <a:r>
                        <a:rPr lang="en-US" sz="1400" dirty="0" smtClean="0">
                          <a:effectLst/>
                        </a:rPr>
                        <a:t>other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subject-verb </a:t>
                      </a:r>
                      <a:r>
                        <a:rPr lang="en-US" sz="1400" kern="1200" dirty="0" smtClean="0">
                          <a:effectLst/>
                        </a:rPr>
                        <a:t>agreement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</a:t>
                      </a:r>
                      <a:r>
                        <a:rPr lang="en-US" sz="1400" dirty="0" smtClean="0">
                          <a:effectLst/>
                        </a:rPr>
                        <a:t>type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reference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style – </a:t>
                      </a:r>
                      <a:r>
                        <a:rPr lang="en-US" sz="1400" dirty="0" smtClean="0">
                          <a:effectLst/>
                        </a:rPr>
                        <a:t>other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missing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superfluous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word </a:t>
                      </a:r>
                      <a:r>
                        <a:rPr lang="en-US" sz="1400" kern="1200" dirty="0" smtClean="0">
                          <a:effectLst/>
                        </a:rPr>
                        <a:t>order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structure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8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grammar – </a:t>
                      </a:r>
                      <a:r>
                        <a:rPr lang="en-US" sz="1400" kern="1200" dirty="0" smtClean="0">
                          <a:effectLst/>
                        </a:rPr>
                        <a:t>other</a:t>
                      </a:r>
                      <a:endParaRPr lang="nl-B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8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Adequacy: fine-grained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623103"/>
              </p:ext>
            </p:extLst>
          </p:nvPr>
        </p:nvGraphicFramePr>
        <p:xfrm>
          <a:off x="251520" y="1628800"/>
          <a:ext cx="87494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740"/>
                <a:gridCol w="4374740"/>
              </a:tblGrid>
              <a:tr h="41833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 shift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nl-BE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contradiction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meaning shift caused by misplaced word</a:t>
                      </a:r>
                      <a:endParaRPr lang="nl-BE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word sense </a:t>
                      </a:r>
                      <a:r>
                        <a:rPr lang="en-US" sz="2000" dirty="0" smtClean="0">
                          <a:effectLst/>
                        </a:rPr>
                        <a:t>disambiguation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deletion</a:t>
                      </a:r>
                      <a:endParaRPr lang="nl-BE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hyponymy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addition</a:t>
                      </a:r>
                      <a:endParaRPr lang="nl-BE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hyperonymy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</a:rPr>
                        <a:t>explicitation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nl-BE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terminology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coherence</a:t>
                      </a:r>
                      <a:endParaRPr lang="nl-BE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quantity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inconsistent terminology</a:t>
                      </a:r>
                      <a:endParaRPr lang="nl-BE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time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other </a:t>
                      </a:r>
                      <a:endParaRPr lang="nl-BE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3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 shift caused by </a:t>
                      </a:r>
                      <a:r>
                        <a:rPr lang="en-US" sz="2000" dirty="0" smtClean="0">
                          <a:effectLst/>
                        </a:rPr>
                        <a:t>punctuation</a:t>
                      </a:r>
                      <a:endParaRPr lang="nl-B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serious is an error?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i="1" dirty="0" smtClean="0"/>
              <a:t>“Different </a:t>
            </a:r>
            <a:r>
              <a:rPr lang="en-US" i="1" dirty="0"/>
              <a:t>thresholds exist for major, minor and critical errors. These should be </a:t>
            </a:r>
            <a:r>
              <a:rPr lang="en-US" b="1" i="1" dirty="0"/>
              <a:t>flexible</a:t>
            </a:r>
            <a:r>
              <a:rPr lang="en-US" i="1" dirty="0"/>
              <a:t>, depending on the content type, end-user profile and perishability of the </a:t>
            </a:r>
            <a:r>
              <a:rPr lang="en-US" i="1" dirty="0" smtClean="0"/>
              <a:t>content.”</a:t>
            </a:r>
          </a:p>
          <a:p>
            <a:pPr marL="0" indent="0" algn="r">
              <a:buNone/>
            </a:pPr>
            <a:r>
              <a:rPr lang="en-US" dirty="0" smtClean="0"/>
              <a:t>- TAUS, error typology guidelines, 2013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Give different weights to error categories depending on text type &amp; translation brief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subjectivity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Flexible error weights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than one annotator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Consolidation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T3_presentation">
  <a:themeElements>
    <a:clrScheme name="LT3">
      <a:dk1>
        <a:srgbClr val="000000"/>
      </a:dk1>
      <a:lt1>
        <a:srgbClr val="C30C1F"/>
      </a:lt1>
      <a:dk2>
        <a:srgbClr val="FFFFFF"/>
      </a:dk2>
      <a:lt2>
        <a:srgbClr val="FFCCCC"/>
      </a:lt2>
      <a:accent1>
        <a:srgbClr val="D6E9ED"/>
      </a:accent1>
      <a:accent2>
        <a:srgbClr val="267BC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LT3_presentation</Template>
  <TotalTime>967</TotalTime>
  <Words>861</Words>
  <Application>Microsoft Office PowerPoint</Application>
  <PresentationFormat>Diavoorstelling (4:3)</PresentationFormat>
  <Paragraphs>254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LT3_presentation</vt:lpstr>
      <vt:lpstr>Two sides of the same coin assessing translation quality through  adequacy and acceptability error analysis</vt:lpstr>
      <vt:lpstr>What makes error analysis  so complicated?</vt:lpstr>
      <vt:lpstr>Two types of quality</vt:lpstr>
      <vt:lpstr>2-step TQA approach</vt:lpstr>
      <vt:lpstr>Subcategories</vt:lpstr>
      <vt:lpstr>Acceptability: fine-grained</vt:lpstr>
      <vt:lpstr>Adequacy: fine-grained</vt:lpstr>
      <vt:lpstr>How serious is an error?</vt:lpstr>
      <vt:lpstr>Reducing subjectivity</vt:lpstr>
      <vt:lpstr>TQA: Annotation (brat)</vt:lpstr>
      <vt:lpstr>Application example:  comparative analysis</vt:lpstr>
      <vt:lpstr>Next step: diagnostic &amp; comparative evaluation</vt:lpstr>
      <vt:lpstr>Source text-related error sets</vt:lpstr>
      <vt:lpstr>Application example:  impact of MT errors on PE</vt:lpstr>
      <vt:lpstr>Summary</vt:lpstr>
      <vt:lpstr>Open questions</vt:lpstr>
      <vt:lpstr>Thank you for listening</vt:lpstr>
      <vt:lpstr>Quantification  of ST-related error sets</vt:lpstr>
      <vt:lpstr>Inter-annotator agreement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Joke Daems</dc:creator>
  <cp:lastModifiedBy>Joke Daems</cp:lastModifiedBy>
  <cp:revision>31</cp:revision>
  <dcterms:created xsi:type="dcterms:W3CDTF">2014-05-21T09:06:39Z</dcterms:created>
  <dcterms:modified xsi:type="dcterms:W3CDTF">2014-05-25T20:28:53Z</dcterms:modified>
</cp:coreProperties>
</file>