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4" r:id="rId4"/>
    <p:sldId id="265" r:id="rId5"/>
    <p:sldId id="257" r:id="rId6"/>
    <p:sldId id="258" r:id="rId7"/>
    <p:sldId id="262" r:id="rId8"/>
    <p:sldId id="263"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82" autoAdjust="0"/>
    <p:restoredTop sz="60391" autoAdjust="0"/>
  </p:normalViewPr>
  <p:slideViewPr>
    <p:cSldViewPr>
      <p:cViewPr varScale="1">
        <p:scale>
          <a:sx n="59" d="100"/>
          <a:sy n="59" d="100"/>
        </p:scale>
        <p:origin x="-936" y="-90"/>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jolive\Documents\DARPA\doc\madcat%20phase%205\results\MADCAT_history_20130319-jpo.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jolive\Documents\DARPA\doc\madcat%20phase%205\results\MADCAT_history_20130319-jp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345725558374521"/>
          <c:y val="7.399937719649452E-2"/>
          <c:w val="0.84675110091341277"/>
          <c:h val="0.81002073045954004"/>
        </c:manualLayout>
      </c:layout>
      <c:scatterChart>
        <c:scatterStyle val="smoothMarker"/>
        <c:varyColors val="0"/>
        <c:ser>
          <c:idx val="4"/>
          <c:order val="0"/>
          <c:tx>
            <c:v>p5 (89.2%)</c:v>
          </c:tx>
          <c:spPr>
            <a:ln>
              <a:solidFill>
                <a:schemeClr val="accent6">
                  <a:lumMod val="75000"/>
                </a:schemeClr>
              </a:solidFill>
            </a:ln>
          </c:spPr>
          <c:marker>
            <c:symbol val="none"/>
          </c:marker>
          <c:xVal>
            <c:numRef>
              <c:f>'Main-DIT'!$N$4:$N$333</c:f>
              <c:numCache>
                <c:formatCode>0.00%</c:formatCode>
                <c:ptCount val="330"/>
                <c:pt idx="0">
                  <c:v>3.0303030303030303E-3</c:v>
                </c:pt>
                <c:pt idx="1">
                  <c:v>6.0606060606060606E-3</c:v>
                </c:pt>
                <c:pt idx="2">
                  <c:v>9.0909090909090905E-3</c:v>
                </c:pt>
                <c:pt idx="3">
                  <c:v>1.2121212121212121E-2</c:v>
                </c:pt>
                <c:pt idx="4">
                  <c:v>1.5151515151515152E-2</c:v>
                </c:pt>
                <c:pt idx="5">
                  <c:v>1.8181818181818181E-2</c:v>
                </c:pt>
                <c:pt idx="6">
                  <c:v>2.121212121212121E-2</c:v>
                </c:pt>
                <c:pt idx="7">
                  <c:v>2.4242424242424239E-2</c:v>
                </c:pt>
                <c:pt idx="8">
                  <c:v>2.7272727272727268E-2</c:v>
                </c:pt>
                <c:pt idx="9">
                  <c:v>3.0303030303030297E-2</c:v>
                </c:pt>
                <c:pt idx="10">
                  <c:v>3.3333333333333326E-2</c:v>
                </c:pt>
                <c:pt idx="11">
                  <c:v>3.6363636363636355E-2</c:v>
                </c:pt>
                <c:pt idx="12">
                  <c:v>3.9393939393939384E-2</c:v>
                </c:pt>
                <c:pt idx="13">
                  <c:v>4.2424242424242413E-2</c:v>
                </c:pt>
                <c:pt idx="14">
                  <c:v>4.5454545454545442E-2</c:v>
                </c:pt>
                <c:pt idx="15">
                  <c:v>4.8484848484848471E-2</c:v>
                </c:pt>
                <c:pt idx="16">
                  <c:v>5.15151515151515E-2</c:v>
                </c:pt>
                <c:pt idx="17">
                  <c:v>5.4545454545454529E-2</c:v>
                </c:pt>
                <c:pt idx="18">
                  <c:v>5.7575757575757558E-2</c:v>
                </c:pt>
                <c:pt idx="19">
                  <c:v>6.0606060606060587E-2</c:v>
                </c:pt>
                <c:pt idx="20">
                  <c:v>6.3636363636363616E-2</c:v>
                </c:pt>
                <c:pt idx="21">
                  <c:v>6.6666666666666652E-2</c:v>
                </c:pt>
                <c:pt idx="22">
                  <c:v>6.9696969696969688E-2</c:v>
                </c:pt>
                <c:pt idx="23">
                  <c:v>7.2727272727272724E-2</c:v>
                </c:pt>
                <c:pt idx="24">
                  <c:v>7.575757575757576E-2</c:v>
                </c:pt>
                <c:pt idx="25">
                  <c:v>7.8787878787878796E-2</c:v>
                </c:pt>
                <c:pt idx="26">
                  <c:v>8.1818181818181832E-2</c:v>
                </c:pt>
                <c:pt idx="27">
                  <c:v>8.4848484848484867E-2</c:v>
                </c:pt>
                <c:pt idx="28">
                  <c:v>8.7878787878787903E-2</c:v>
                </c:pt>
                <c:pt idx="29">
                  <c:v>9.0909090909090939E-2</c:v>
                </c:pt>
                <c:pt idx="30">
                  <c:v>9.3939393939393975E-2</c:v>
                </c:pt>
                <c:pt idx="31">
                  <c:v>9.6969696969697011E-2</c:v>
                </c:pt>
                <c:pt idx="32">
                  <c:v>0.10000000000000005</c:v>
                </c:pt>
                <c:pt idx="33">
                  <c:v>0.10303030303030308</c:v>
                </c:pt>
                <c:pt idx="34">
                  <c:v>0.10606060606060612</c:v>
                </c:pt>
                <c:pt idx="35">
                  <c:v>0.10909090909090915</c:v>
                </c:pt>
                <c:pt idx="36">
                  <c:v>0.11212121212121219</c:v>
                </c:pt>
                <c:pt idx="37">
                  <c:v>0.11515151515151523</c:v>
                </c:pt>
                <c:pt idx="38">
                  <c:v>0.11818181818181826</c:v>
                </c:pt>
                <c:pt idx="39">
                  <c:v>0.1212121212121213</c:v>
                </c:pt>
                <c:pt idx="40">
                  <c:v>0.12424242424242433</c:v>
                </c:pt>
                <c:pt idx="41">
                  <c:v>0.12727272727272737</c:v>
                </c:pt>
                <c:pt idx="42">
                  <c:v>0.13030303030303039</c:v>
                </c:pt>
                <c:pt idx="43">
                  <c:v>0.13333333333333341</c:v>
                </c:pt>
                <c:pt idx="44">
                  <c:v>0.13636363636363644</c:v>
                </c:pt>
                <c:pt idx="45">
                  <c:v>0.13939393939393946</c:v>
                </c:pt>
                <c:pt idx="46">
                  <c:v>0.14242424242424248</c:v>
                </c:pt>
                <c:pt idx="47">
                  <c:v>0.1454545454545455</c:v>
                </c:pt>
                <c:pt idx="48">
                  <c:v>0.14848484848484853</c:v>
                </c:pt>
                <c:pt idx="49">
                  <c:v>0.15151515151515155</c:v>
                </c:pt>
                <c:pt idx="50">
                  <c:v>0.15454545454545457</c:v>
                </c:pt>
                <c:pt idx="51">
                  <c:v>0.15757575757575759</c:v>
                </c:pt>
                <c:pt idx="52">
                  <c:v>0.16060606060606061</c:v>
                </c:pt>
                <c:pt idx="53">
                  <c:v>0.16363636363636364</c:v>
                </c:pt>
                <c:pt idx="54">
                  <c:v>0.16666666666666666</c:v>
                </c:pt>
                <c:pt idx="55">
                  <c:v>0.16969696969696968</c:v>
                </c:pt>
                <c:pt idx="56">
                  <c:v>0.1727272727272727</c:v>
                </c:pt>
                <c:pt idx="57">
                  <c:v>0.17575757575757572</c:v>
                </c:pt>
                <c:pt idx="58">
                  <c:v>0.17878787878787875</c:v>
                </c:pt>
                <c:pt idx="59">
                  <c:v>0.18181818181818177</c:v>
                </c:pt>
                <c:pt idx="60">
                  <c:v>0.18484848484848479</c:v>
                </c:pt>
                <c:pt idx="61">
                  <c:v>0.18787878787878781</c:v>
                </c:pt>
                <c:pt idx="62">
                  <c:v>0.19090909090909083</c:v>
                </c:pt>
                <c:pt idx="63">
                  <c:v>0.19393939393939386</c:v>
                </c:pt>
                <c:pt idx="64">
                  <c:v>0.19696969696969688</c:v>
                </c:pt>
                <c:pt idx="65">
                  <c:v>0.1999999999999999</c:v>
                </c:pt>
                <c:pt idx="66">
                  <c:v>0.20303030303030292</c:v>
                </c:pt>
                <c:pt idx="67">
                  <c:v>0.20606060606060594</c:v>
                </c:pt>
                <c:pt idx="68">
                  <c:v>0.20909090909090897</c:v>
                </c:pt>
                <c:pt idx="69">
                  <c:v>0.21212121212121199</c:v>
                </c:pt>
                <c:pt idx="70">
                  <c:v>0.21515151515151501</c:v>
                </c:pt>
                <c:pt idx="71">
                  <c:v>0.21818181818181803</c:v>
                </c:pt>
                <c:pt idx="72">
                  <c:v>0.22121212121212105</c:v>
                </c:pt>
                <c:pt idx="73">
                  <c:v>0.22424242424242408</c:v>
                </c:pt>
                <c:pt idx="74">
                  <c:v>0.2272727272727271</c:v>
                </c:pt>
                <c:pt idx="75">
                  <c:v>0.23030303030303012</c:v>
                </c:pt>
                <c:pt idx="76">
                  <c:v>0.23333333333333314</c:v>
                </c:pt>
                <c:pt idx="77">
                  <c:v>0.23636363636363616</c:v>
                </c:pt>
                <c:pt idx="78">
                  <c:v>0.23939393939393919</c:v>
                </c:pt>
                <c:pt idx="79">
                  <c:v>0.24242424242424221</c:v>
                </c:pt>
                <c:pt idx="80">
                  <c:v>0.24545454545454523</c:v>
                </c:pt>
                <c:pt idx="81">
                  <c:v>0.24848484848484825</c:v>
                </c:pt>
                <c:pt idx="82">
                  <c:v>0.2515151515151513</c:v>
                </c:pt>
                <c:pt idx="83">
                  <c:v>0.25454545454545435</c:v>
                </c:pt>
                <c:pt idx="84">
                  <c:v>0.2575757575757574</c:v>
                </c:pt>
                <c:pt idx="85">
                  <c:v>0.26060606060606045</c:v>
                </c:pt>
                <c:pt idx="86">
                  <c:v>0.2636363636363635</c:v>
                </c:pt>
                <c:pt idx="87">
                  <c:v>0.26666666666666655</c:v>
                </c:pt>
                <c:pt idx="88">
                  <c:v>0.2696969696969696</c:v>
                </c:pt>
                <c:pt idx="89">
                  <c:v>0.27272727272727265</c:v>
                </c:pt>
                <c:pt idx="90">
                  <c:v>0.2757575757575757</c:v>
                </c:pt>
                <c:pt idx="91">
                  <c:v>0.27878787878787875</c:v>
                </c:pt>
                <c:pt idx="92">
                  <c:v>0.2818181818181818</c:v>
                </c:pt>
                <c:pt idx="93">
                  <c:v>0.28484848484848485</c:v>
                </c:pt>
                <c:pt idx="94">
                  <c:v>0.2878787878787879</c:v>
                </c:pt>
                <c:pt idx="95">
                  <c:v>0.29090909090909095</c:v>
                </c:pt>
                <c:pt idx="96">
                  <c:v>0.293939393939394</c:v>
                </c:pt>
                <c:pt idx="97">
                  <c:v>0.29696969696969705</c:v>
                </c:pt>
                <c:pt idx="98">
                  <c:v>0.3000000000000001</c:v>
                </c:pt>
                <c:pt idx="99">
                  <c:v>0.30303030303030315</c:v>
                </c:pt>
                <c:pt idx="100">
                  <c:v>0.3060606060606062</c:v>
                </c:pt>
                <c:pt idx="101">
                  <c:v>0.30909090909090925</c:v>
                </c:pt>
                <c:pt idx="102">
                  <c:v>0.3121212121212123</c:v>
                </c:pt>
                <c:pt idx="103">
                  <c:v>0.31515151515151535</c:v>
                </c:pt>
                <c:pt idx="104">
                  <c:v>0.3181818181818184</c:v>
                </c:pt>
                <c:pt idx="105">
                  <c:v>0.32121212121212145</c:v>
                </c:pt>
                <c:pt idx="106">
                  <c:v>0.3242424242424245</c:v>
                </c:pt>
                <c:pt idx="107">
                  <c:v>0.32727272727272755</c:v>
                </c:pt>
                <c:pt idx="108">
                  <c:v>0.3303030303030306</c:v>
                </c:pt>
                <c:pt idx="109">
                  <c:v>0.33333333333333365</c:v>
                </c:pt>
                <c:pt idx="110">
                  <c:v>0.3363636363636367</c:v>
                </c:pt>
                <c:pt idx="111">
                  <c:v>0.33939393939393975</c:v>
                </c:pt>
                <c:pt idx="112">
                  <c:v>0.3424242424242428</c:v>
                </c:pt>
                <c:pt idx="113">
                  <c:v>0.34545454545454585</c:v>
                </c:pt>
                <c:pt idx="114">
                  <c:v>0.3484848484848489</c:v>
                </c:pt>
                <c:pt idx="115">
                  <c:v>0.35151515151515195</c:v>
                </c:pt>
                <c:pt idx="116">
                  <c:v>0.354545454545455</c:v>
                </c:pt>
                <c:pt idx="117">
                  <c:v>0.35757575757575805</c:v>
                </c:pt>
                <c:pt idx="118">
                  <c:v>0.3606060606060611</c:v>
                </c:pt>
                <c:pt idx="119">
                  <c:v>0.36363636363636415</c:v>
                </c:pt>
                <c:pt idx="120">
                  <c:v>0.3666666666666672</c:v>
                </c:pt>
                <c:pt idx="121">
                  <c:v>0.36969696969697025</c:v>
                </c:pt>
                <c:pt idx="122">
                  <c:v>0.3727272727272733</c:v>
                </c:pt>
                <c:pt idx="123">
                  <c:v>0.37575757575757635</c:v>
                </c:pt>
                <c:pt idx="124">
                  <c:v>0.3787878787878794</c:v>
                </c:pt>
                <c:pt idx="125">
                  <c:v>0.38181818181818244</c:v>
                </c:pt>
                <c:pt idx="126">
                  <c:v>0.38484848484848549</c:v>
                </c:pt>
                <c:pt idx="127">
                  <c:v>0.38787878787878854</c:v>
                </c:pt>
                <c:pt idx="128">
                  <c:v>0.39090909090909159</c:v>
                </c:pt>
                <c:pt idx="129">
                  <c:v>0.39393939393939464</c:v>
                </c:pt>
                <c:pt idx="130">
                  <c:v>0.39696969696969769</c:v>
                </c:pt>
                <c:pt idx="131">
                  <c:v>0.40000000000000074</c:v>
                </c:pt>
                <c:pt idx="132">
                  <c:v>0.40303030303030379</c:v>
                </c:pt>
                <c:pt idx="133">
                  <c:v>0.40606060606060684</c:v>
                </c:pt>
                <c:pt idx="134">
                  <c:v>0.40909090909090989</c:v>
                </c:pt>
                <c:pt idx="135">
                  <c:v>0.41212121212121294</c:v>
                </c:pt>
                <c:pt idx="136">
                  <c:v>0.41515151515151599</c:v>
                </c:pt>
                <c:pt idx="137">
                  <c:v>0.41818181818181904</c:v>
                </c:pt>
                <c:pt idx="138">
                  <c:v>0.42121212121212209</c:v>
                </c:pt>
                <c:pt idx="139">
                  <c:v>0.42424242424242514</c:v>
                </c:pt>
                <c:pt idx="140">
                  <c:v>0.42727272727272819</c:v>
                </c:pt>
                <c:pt idx="141">
                  <c:v>0.43030303030303124</c:v>
                </c:pt>
                <c:pt idx="142">
                  <c:v>0.43333333333333429</c:v>
                </c:pt>
                <c:pt idx="143">
                  <c:v>0.43636363636363734</c:v>
                </c:pt>
                <c:pt idx="144">
                  <c:v>0.43939393939394039</c:v>
                </c:pt>
                <c:pt idx="145">
                  <c:v>0.44242424242424344</c:v>
                </c:pt>
                <c:pt idx="146">
                  <c:v>0.44545454545454649</c:v>
                </c:pt>
                <c:pt idx="147">
                  <c:v>0.44848484848484954</c:v>
                </c:pt>
                <c:pt idx="148">
                  <c:v>0.45151515151515259</c:v>
                </c:pt>
                <c:pt idx="149">
                  <c:v>0.45454545454545564</c:v>
                </c:pt>
                <c:pt idx="150">
                  <c:v>0.45757575757575869</c:v>
                </c:pt>
                <c:pt idx="151">
                  <c:v>0.46060606060606174</c:v>
                </c:pt>
                <c:pt idx="152">
                  <c:v>0.46363636363636479</c:v>
                </c:pt>
                <c:pt idx="153">
                  <c:v>0.46666666666666784</c:v>
                </c:pt>
                <c:pt idx="154">
                  <c:v>0.46969696969697089</c:v>
                </c:pt>
                <c:pt idx="155">
                  <c:v>0.47272727272727394</c:v>
                </c:pt>
                <c:pt idx="156">
                  <c:v>0.47575757575757699</c:v>
                </c:pt>
                <c:pt idx="157">
                  <c:v>0.47878787878788004</c:v>
                </c:pt>
                <c:pt idx="158">
                  <c:v>0.48181818181818309</c:v>
                </c:pt>
                <c:pt idx="159">
                  <c:v>0.48484848484848614</c:v>
                </c:pt>
                <c:pt idx="160">
                  <c:v>0.48787878787878919</c:v>
                </c:pt>
                <c:pt idx="161">
                  <c:v>0.49090909090909224</c:v>
                </c:pt>
                <c:pt idx="162">
                  <c:v>0.49393939393939529</c:v>
                </c:pt>
                <c:pt idx="163">
                  <c:v>0.49696969696969834</c:v>
                </c:pt>
                <c:pt idx="164">
                  <c:v>0.50000000000000133</c:v>
                </c:pt>
                <c:pt idx="165">
                  <c:v>0.50303030303030438</c:v>
                </c:pt>
                <c:pt idx="166">
                  <c:v>0.50606060606060743</c:v>
                </c:pt>
                <c:pt idx="167">
                  <c:v>0.50909090909091048</c:v>
                </c:pt>
                <c:pt idx="168">
                  <c:v>0.51212121212121353</c:v>
                </c:pt>
                <c:pt idx="169">
                  <c:v>0.51515151515151658</c:v>
                </c:pt>
                <c:pt idx="170">
                  <c:v>0.51818181818181963</c:v>
                </c:pt>
                <c:pt idx="171">
                  <c:v>0.52121212121212268</c:v>
                </c:pt>
                <c:pt idx="172">
                  <c:v>0.52424242424242573</c:v>
                </c:pt>
                <c:pt idx="173">
                  <c:v>0.52727272727272878</c:v>
                </c:pt>
                <c:pt idx="174">
                  <c:v>0.53030303030303183</c:v>
                </c:pt>
                <c:pt idx="175">
                  <c:v>0.53333333333333488</c:v>
                </c:pt>
                <c:pt idx="176">
                  <c:v>0.53636363636363793</c:v>
                </c:pt>
                <c:pt idx="177">
                  <c:v>0.53939393939394098</c:v>
                </c:pt>
                <c:pt idx="178">
                  <c:v>0.54242424242424403</c:v>
                </c:pt>
                <c:pt idx="179">
                  <c:v>0.54545454545454708</c:v>
                </c:pt>
                <c:pt idx="180">
                  <c:v>0.54848484848485013</c:v>
                </c:pt>
                <c:pt idx="181">
                  <c:v>0.55151515151515318</c:v>
                </c:pt>
                <c:pt idx="182">
                  <c:v>0.55454545454545623</c:v>
                </c:pt>
                <c:pt idx="183">
                  <c:v>0.55757575757575928</c:v>
                </c:pt>
                <c:pt idx="184">
                  <c:v>0.56060606060606233</c:v>
                </c:pt>
                <c:pt idx="185">
                  <c:v>0.56363636363636538</c:v>
                </c:pt>
                <c:pt idx="186">
                  <c:v>0.56666666666666843</c:v>
                </c:pt>
                <c:pt idx="187">
                  <c:v>0.56969696969697148</c:v>
                </c:pt>
                <c:pt idx="188">
                  <c:v>0.57272727272727453</c:v>
                </c:pt>
                <c:pt idx="189">
                  <c:v>0.57575757575757758</c:v>
                </c:pt>
                <c:pt idx="190">
                  <c:v>0.57878787878788063</c:v>
                </c:pt>
                <c:pt idx="191">
                  <c:v>0.58181818181818368</c:v>
                </c:pt>
                <c:pt idx="192">
                  <c:v>0.58484848484848673</c:v>
                </c:pt>
                <c:pt idx="193">
                  <c:v>0.58787878787878978</c:v>
                </c:pt>
                <c:pt idx="194">
                  <c:v>0.59090909090909283</c:v>
                </c:pt>
                <c:pt idx="195">
                  <c:v>0.59393939393939588</c:v>
                </c:pt>
                <c:pt idx="196">
                  <c:v>0.59696969696969893</c:v>
                </c:pt>
                <c:pt idx="197">
                  <c:v>0.60000000000000198</c:v>
                </c:pt>
                <c:pt idx="198">
                  <c:v>0.60303030303030503</c:v>
                </c:pt>
                <c:pt idx="199">
                  <c:v>0.60606060606060808</c:v>
                </c:pt>
                <c:pt idx="200">
                  <c:v>0.60909090909091113</c:v>
                </c:pt>
                <c:pt idx="201">
                  <c:v>0.61212121212121418</c:v>
                </c:pt>
                <c:pt idx="202">
                  <c:v>0.61515151515151723</c:v>
                </c:pt>
                <c:pt idx="203">
                  <c:v>0.61818181818182028</c:v>
                </c:pt>
                <c:pt idx="204">
                  <c:v>0.62121212121212332</c:v>
                </c:pt>
                <c:pt idx="205">
                  <c:v>0.62424242424242637</c:v>
                </c:pt>
                <c:pt idx="206">
                  <c:v>0.62727272727272942</c:v>
                </c:pt>
                <c:pt idx="207">
                  <c:v>0.63030303030303247</c:v>
                </c:pt>
                <c:pt idx="208">
                  <c:v>0.63333333333333552</c:v>
                </c:pt>
                <c:pt idx="209">
                  <c:v>0.63636363636363857</c:v>
                </c:pt>
                <c:pt idx="210">
                  <c:v>0.63939393939394162</c:v>
                </c:pt>
                <c:pt idx="211">
                  <c:v>0.64242424242424467</c:v>
                </c:pt>
                <c:pt idx="212">
                  <c:v>0.64545454545454772</c:v>
                </c:pt>
                <c:pt idx="213">
                  <c:v>0.64848484848485077</c:v>
                </c:pt>
                <c:pt idx="214">
                  <c:v>0.65151515151515382</c:v>
                </c:pt>
                <c:pt idx="215">
                  <c:v>0.65454545454545687</c:v>
                </c:pt>
                <c:pt idx="216">
                  <c:v>0.65757575757575992</c:v>
                </c:pt>
                <c:pt idx="217">
                  <c:v>0.66060606060606297</c:v>
                </c:pt>
                <c:pt idx="218">
                  <c:v>0.66363636363636602</c:v>
                </c:pt>
                <c:pt idx="219">
                  <c:v>0.66666666666666907</c:v>
                </c:pt>
                <c:pt idx="220">
                  <c:v>0.66969696969697212</c:v>
                </c:pt>
                <c:pt idx="221">
                  <c:v>0.67272727272727517</c:v>
                </c:pt>
                <c:pt idx="222">
                  <c:v>0.67575757575757822</c:v>
                </c:pt>
                <c:pt idx="223">
                  <c:v>0.67878787878788127</c:v>
                </c:pt>
                <c:pt idx="224">
                  <c:v>0.68181818181818432</c:v>
                </c:pt>
                <c:pt idx="225">
                  <c:v>0.68484848484848737</c:v>
                </c:pt>
                <c:pt idx="226">
                  <c:v>0.68787878787879042</c:v>
                </c:pt>
                <c:pt idx="227">
                  <c:v>0.69090909090909347</c:v>
                </c:pt>
                <c:pt idx="228">
                  <c:v>0.69393939393939652</c:v>
                </c:pt>
                <c:pt idx="229">
                  <c:v>0.69696969696969957</c:v>
                </c:pt>
                <c:pt idx="230">
                  <c:v>0.70000000000000262</c:v>
                </c:pt>
                <c:pt idx="231">
                  <c:v>0.70303030303030567</c:v>
                </c:pt>
                <c:pt idx="232">
                  <c:v>0.70606060606060872</c:v>
                </c:pt>
                <c:pt idx="233">
                  <c:v>0.70909090909091177</c:v>
                </c:pt>
                <c:pt idx="234">
                  <c:v>0.71212121212121482</c:v>
                </c:pt>
                <c:pt idx="235">
                  <c:v>0.71515151515151787</c:v>
                </c:pt>
                <c:pt idx="236">
                  <c:v>0.71818181818182092</c:v>
                </c:pt>
                <c:pt idx="237">
                  <c:v>0.72121212121212397</c:v>
                </c:pt>
                <c:pt idx="238">
                  <c:v>0.72424242424242702</c:v>
                </c:pt>
                <c:pt idx="239">
                  <c:v>0.72727272727273007</c:v>
                </c:pt>
                <c:pt idx="240">
                  <c:v>0.73030303030303312</c:v>
                </c:pt>
                <c:pt idx="241">
                  <c:v>0.73333333333333617</c:v>
                </c:pt>
                <c:pt idx="242">
                  <c:v>0.73636363636363922</c:v>
                </c:pt>
                <c:pt idx="243">
                  <c:v>0.73939393939394227</c:v>
                </c:pt>
                <c:pt idx="244">
                  <c:v>0.74242424242424532</c:v>
                </c:pt>
                <c:pt idx="245">
                  <c:v>0.74545454545454837</c:v>
                </c:pt>
                <c:pt idx="246">
                  <c:v>0.74848484848485142</c:v>
                </c:pt>
                <c:pt idx="247">
                  <c:v>0.75151515151515447</c:v>
                </c:pt>
                <c:pt idx="248">
                  <c:v>0.75454545454545752</c:v>
                </c:pt>
                <c:pt idx="249">
                  <c:v>0.75757575757576057</c:v>
                </c:pt>
                <c:pt idx="250">
                  <c:v>0.76060606060606362</c:v>
                </c:pt>
                <c:pt idx="251">
                  <c:v>0.76363636363636667</c:v>
                </c:pt>
                <c:pt idx="252">
                  <c:v>0.76666666666666972</c:v>
                </c:pt>
                <c:pt idx="253">
                  <c:v>0.76969696969697277</c:v>
                </c:pt>
                <c:pt idx="254">
                  <c:v>0.77272727272727582</c:v>
                </c:pt>
                <c:pt idx="255">
                  <c:v>0.77575757575757887</c:v>
                </c:pt>
                <c:pt idx="256">
                  <c:v>0.77878787878788192</c:v>
                </c:pt>
                <c:pt idx="257">
                  <c:v>0.78181818181818497</c:v>
                </c:pt>
                <c:pt idx="258">
                  <c:v>0.78484848484848801</c:v>
                </c:pt>
                <c:pt idx="259">
                  <c:v>0.78787878787879106</c:v>
                </c:pt>
                <c:pt idx="260">
                  <c:v>0.79090909090909411</c:v>
                </c:pt>
                <c:pt idx="261">
                  <c:v>0.79393939393939716</c:v>
                </c:pt>
                <c:pt idx="262">
                  <c:v>0.79696969696970021</c:v>
                </c:pt>
                <c:pt idx="263">
                  <c:v>0.80000000000000326</c:v>
                </c:pt>
                <c:pt idx="264">
                  <c:v>0.80303030303030631</c:v>
                </c:pt>
                <c:pt idx="265">
                  <c:v>0.80606060606060936</c:v>
                </c:pt>
                <c:pt idx="266">
                  <c:v>0.80909090909091241</c:v>
                </c:pt>
                <c:pt idx="267">
                  <c:v>0.81212121212121546</c:v>
                </c:pt>
                <c:pt idx="268">
                  <c:v>0.81515151515151851</c:v>
                </c:pt>
                <c:pt idx="269">
                  <c:v>0.81818181818182156</c:v>
                </c:pt>
                <c:pt idx="270">
                  <c:v>0.82121212121212461</c:v>
                </c:pt>
                <c:pt idx="271">
                  <c:v>0.82424242424242766</c:v>
                </c:pt>
                <c:pt idx="272">
                  <c:v>0.82727272727273071</c:v>
                </c:pt>
                <c:pt idx="273">
                  <c:v>0.83030303030303376</c:v>
                </c:pt>
                <c:pt idx="274">
                  <c:v>0.83333333333333681</c:v>
                </c:pt>
                <c:pt idx="275">
                  <c:v>0.83636363636363986</c:v>
                </c:pt>
                <c:pt idx="276">
                  <c:v>0.83939393939394291</c:v>
                </c:pt>
                <c:pt idx="277">
                  <c:v>0.84242424242424596</c:v>
                </c:pt>
                <c:pt idx="278">
                  <c:v>0.84545454545454901</c:v>
                </c:pt>
                <c:pt idx="279">
                  <c:v>0.84848484848485206</c:v>
                </c:pt>
                <c:pt idx="280">
                  <c:v>0.85151515151515511</c:v>
                </c:pt>
                <c:pt idx="281">
                  <c:v>0.85454545454545816</c:v>
                </c:pt>
                <c:pt idx="282">
                  <c:v>0.85757575757576121</c:v>
                </c:pt>
                <c:pt idx="283">
                  <c:v>0.86060606060606426</c:v>
                </c:pt>
                <c:pt idx="284">
                  <c:v>0.86363636363636731</c:v>
                </c:pt>
                <c:pt idx="285">
                  <c:v>0.86666666666667036</c:v>
                </c:pt>
                <c:pt idx="286">
                  <c:v>0.86969696969697341</c:v>
                </c:pt>
                <c:pt idx="287">
                  <c:v>0.87272727272727646</c:v>
                </c:pt>
                <c:pt idx="288">
                  <c:v>0.87575757575757951</c:v>
                </c:pt>
                <c:pt idx="289">
                  <c:v>0.87878787878788256</c:v>
                </c:pt>
                <c:pt idx="290">
                  <c:v>0.88181818181818561</c:v>
                </c:pt>
                <c:pt idx="291">
                  <c:v>0.88484848484848866</c:v>
                </c:pt>
                <c:pt idx="292">
                  <c:v>0.88787878787879171</c:v>
                </c:pt>
                <c:pt idx="293">
                  <c:v>0.89090909090909476</c:v>
                </c:pt>
                <c:pt idx="294">
                  <c:v>0.89393939393939781</c:v>
                </c:pt>
                <c:pt idx="295">
                  <c:v>0.89696969696970086</c:v>
                </c:pt>
                <c:pt idx="296">
                  <c:v>0.90000000000000391</c:v>
                </c:pt>
                <c:pt idx="297">
                  <c:v>0.90303030303030696</c:v>
                </c:pt>
                <c:pt idx="298">
                  <c:v>0.90606060606061001</c:v>
                </c:pt>
                <c:pt idx="299">
                  <c:v>0.90909090909091306</c:v>
                </c:pt>
                <c:pt idx="300">
                  <c:v>0.91212121212121611</c:v>
                </c:pt>
                <c:pt idx="301">
                  <c:v>0.91515151515151916</c:v>
                </c:pt>
                <c:pt idx="302">
                  <c:v>0.91818181818182221</c:v>
                </c:pt>
                <c:pt idx="303">
                  <c:v>0.92121212121212526</c:v>
                </c:pt>
                <c:pt idx="304">
                  <c:v>0.92424242424242831</c:v>
                </c:pt>
                <c:pt idx="305">
                  <c:v>0.92727272727273136</c:v>
                </c:pt>
                <c:pt idx="306">
                  <c:v>0.93030303030303441</c:v>
                </c:pt>
                <c:pt idx="307">
                  <c:v>0.93333333333333746</c:v>
                </c:pt>
                <c:pt idx="308">
                  <c:v>0.93636363636364051</c:v>
                </c:pt>
                <c:pt idx="309">
                  <c:v>0.93939393939394356</c:v>
                </c:pt>
                <c:pt idx="310">
                  <c:v>0.94242424242424661</c:v>
                </c:pt>
                <c:pt idx="311">
                  <c:v>0.94545454545454966</c:v>
                </c:pt>
                <c:pt idx="312">
                  <c:v>0.94848484848485271</c:v>
                </c:pt>
                <c:pt idx="313">
                  <c:v>0.95151515151515575</c:v>
                </c:pt>
                <c:pt idx="314">
                  <c:v>0.9545454545454588</c:v>
                </c:pt>
                <c:pt idx="315">
                  <c:v>0.95757575757576185</c:v>
                </c:pt>
                <c:pt idx="316">
                  <c:v>0.9606060606060649</c:v>
                </c:pt>
                <c:pt idx="317">
                  <c:v>0.96363636363636795</c:v>
                </c:pt>
                <c:pt idx="318">
                  <c:v>0.966666666666671</c:v>
                </c:pt>
                <c:pt idx="319">
                  <c:v>0.96969696969697405</c:v>
                </c:pt>
                <c:pt idx="320">
                  <c:v>0.9727272727272771</c:v>
                </c:pt>
                <c:pt idx="321">
                  <c:v>0.97575757575758015</c:v>
                </c:pt>
                <c:pt idx="322">
                  <c:v>0.9787878787878832</c:v>
                </c:pt>
                <c:pt idx="323">
                  <c:v>0.98181818181818625</c:v>
                </c:pt>
                <c:pt idx="324">
                  <c:v>0.9848484848484893</c:v>
                </c:pt>
                <c:pt idx="325">
                  <c:v>0.98787878787879235</c:v>
                </c:pt>
                <c:pt idx="326">
                  <c:v>0.9909090909090954</c:v>
                </c:pt>
                <c:pt idx="327">
                  <c:v>0.99393939393939845</c:v>
                </c:pt>
                <c:pt idx="328">
                  <c:v>0.9969696969697015</c:v>
                </c:pt>
                <c:pt idx="329">
                  <c:v>1.0000000000000044</c:v>
                </c:pt>
              </c:numCache>
            </c:numRef>
          </c:xVal>
          <c:yVal>
            <c:numRef>
              <c:f>'Main-DIT'!$O$4:$O$333</c:f>
              <c:numCache>
                <c:formatCode>0%</c:formatCode>
                <c:ptCount val="330"/>
                <c:pt idx="0">
                  <c:v>0.99153000000000002</c:v>
                </c:pt>
                <c:pt idx="1">
                  <c:v>0.99153000000000002</c:v>
                </c:pt>
                <c:pt idx="2">
                  <c:v>0.98963999999999996</c:v>
                </c:pt>
                <c:pt idx="3">
                  <c:v>0.98077000000000003</c:v>
                </c:pt>
                <c:pt idx="4">
                  <c:v>0.97297</c:v>
                </c:pt>
                <c:pt idx="5">
                  <c:v>0.96891000000000005</c:v>
                </c:pt>
                <c:pt idx="6">
                  <c:v>0.96794999999999998</c:v>
                </c:pt>
                <c:pt idx="7">
                  <c:v>0.96667000000000003</c:v>
                </c:pt>
                <c:pt idx="8">
                  <c:v>0.96552000000000004</c:v>
                </c:pt>
                <c:pt idx="9">
                  <c:v>0.96534999999999993</c:v>
                </c:pt>
                <c:pt idx="10">
                  <c:v>0.96491000000000005</c:v>
                </c:pt>
                <c:pt idx="11">
                  <c:v>0.96471000000000007</c:v>
                </c:pt>
                <c:pt idx="12">
                  <c:v>0.96428999999999998</c:v>
                </c:pt>
                <c:pt idx="13">
                  <c:v>0.96373000000000009</c:v>
                </c:pt>
                <c:pt idx="14">
                  <c:v>0.96177999999999997</c:v>
                </c:pt>
                <c:pt idx="15">
                  <c:v>0.96153999999999995</c:v>
                </c:pt>
                <c:pt idx="16">
                  <c:v>0.96026</c:v>
                </c:pt>
                <c:pt idx="17">
                  <c:v>0.9595999999999999</c:v>
                </c:pt>
                <c:pt idx="18">
                  <c:v>0.95867999999999998</c:v>
                </c:pt>
                <c:pt idx="19">
                  <c:v>0.95833000000000002</c:v>
                </c:pt>
                <c:pt idx="20">
                  <c:v>0.95833000000000002</c:v>
                </c:pt>
                <c:pt idx="21">
                  <c:v>0.95706000000000002</c:v>
                </c:pt>
                <c:pt idx="22">
                  <c:v>0.95706000000000002</c:v>
                </c:pt>
                <c:pt idx="23">
                  <c:v>0.95683000000000007</c:v>
                </c:pt>
                <c:pt idx="24">
                  <c:v>0.95587999999999995</c:v>
                </c:pt>
                <c:pt idx="25">
                  <c:v>0.95569999999999988</c:v>
                </c:pt>
                <c:pt idx="26">
                  <c:v>0.95480000000000009</c:v>
                </c:pt>
                <c:pt idx="27">
                  <c:v>0.95420000000000005</c:v>
                </c:pt>
                <c:pt idx="28">
                  <c:v>0.95420000000000005</c:v>
                </c:pt>
                <c:pt idx="29">
                  <c:v>0.95337000000000005</c:v>
                </c:pt>
                <c:pt idx="30">
                  <c:v>0.95333000000000001</c:v>
                </c:pt>
                <c:pt idx="31">
                  <c:v>0.95311999999999997</c:v>
                </c:pt>
                <c:pt idx="32">
                  <c:v>0.95238</c:v>
                </c:pt>
                <c:pt idx="33">
                  <c:v>0.95238</c:v>
                </c:pt>
                <c:pt idx="34">
                  <c:v>0.95209999999999995</c:v>
                </c:pt>
                <c:pt idx="35">
                  <c:v>0.95091999999999999</c:v>
                </c:pt>
                <c:pt idx="36">
                  <c:v>0.94948999999999995</c:v>
                </c:pt>
                <c:pt idx="37">
                  <c:v>0.94903999999999999</c:v>
                </c:pt>
                <c:pt idx="38">
                  <c:v>0.94872000000000001</c:v>
                </c:pt>
                <c:pt idx="39">
                  <c:v>0.94852999999999998</c:v>
                </c:pt>
                <c:pt idx="40">
                  <c:v>0.94798000000000004</c:v>
                </c:pt>
                <c:pt idx="41">
                  <c:v>0.94791999999999998</c:v>
                </c:pt>
                <c:pt idx="42">
                  <c:v>0.94736999999999993</c:v>
                </c:pt>
                <c:pt idx="43">
                  <c:v>0.94708999999999999</c:v>
                </c:pt>
                <c:pt idx="44">
                  <c:v>0.94257999999999997</c:v>
                </c:pt>
                <c:pt idx="45">
                  <c:v>0.94245000000000001</c:v>
                </c:pt>
                <c:pt idx="46">
                  <c:v>0.94245000000000001</c:v>
                </c:pt>
                <c:pt idx="47">
                  <c:v>0.94220000000000004</c:v>
                </c:pt>
                <c:pt idx="48">
                  <c:v>0.94215000000000004</c:v>
                </c:pt>
                <c:pt idx="49">
                  <c:v>0.94215000000000004</c:v>
                </c:pt>
                <c:pt idx="50">
                  <c:v>0.94180000000000008</c:v>
                </c:pt>
                <c:pt idx="51">
                  <c:v>0.94117999999999991</c:v>
                </c:pt>
                <c:pt idx="52">
                  <c:v>0.94117999999999991</c:v>
                </c:pt>
                <c:pt idx="53">
                  <c:v>0.94117999999999991</c:v>
                </c:pt>
                <c:pt idx="54">
                  <c:v>0.94086000000000003</c:v>
                </c:pt>
                <c:pt idx="55">
                  <c:v>0.94030000000000002</c:v>
                </c:pt>
                <c:pt idx="56">
                  <c:v>0.94030000000000002</c:v>
                </c:pt>
                <c:pt idx="57">
                  <c:v>0.94016999999999995</c:v>
                </c:pt>
                <c:pt idx="58">
                  <c:v>0.94011999999999996</c:v>
                </c:pt>
                <c:pt idx="59">
                  <c:v>0.93965999999999994</c:v>
                </c:pt>
                <c:pt idx="60">
                  <c:v>0.93938999999999995</c:v>
                </c:pt>
                <c:pt idx="61">
                  <c:v>0.93938999999999995</c:v>
                </c:pt>
                <c:pt idx="62">
                  <c:v>0.93864999999999998</c:v>
                </c:pt>
                <c:pt idx="63">
                  <c:v>0.93864999999999998</c:v>
                </c:pt>
                <c:pt idx="64">
                  <c:v>0.93819999999999992</c:v>
                </c:pt>
                <c:pt idx="65">
                  <c:v>0.9375</c:v>
                </c:pt>
                <c:pt idx="66">
                  <c:v>0.9375</c:v>
                </c:pt>
                <c:pt idx="67">
                  <c:v>0.9375</c:v>
                </c:pt>
                <c:pt idx="68">
                  <c:v>0.93716999999999995</c:v>
                </c:pt>
                <c:pt idx="69">
                  <c:v>0.93662000000000001</c:v>
                </c:pt>
                <c:pt idx="70">
                  <c:v>0.93547999999999998</c:v>
                </c:pt>
                <c:pt idx="71">
                  <c:v>0.93528999999999995</c:v>
                </c:pt>
                <c:pt idx="72">
                  <c:v>0.93406999999999996</c:v>
                </c:pt>
                <c:pt idx="73">
                  <c:v>0.93376999999999999</c:v>
                </c:pt>
                <c:pt idx="74">
                  <c:v>0.93293000000000004</c:v>
                </c:pt>
                <c:pt idx="75">
                  <c:v>0.93276999999999999</c:v>
                </c:pt>
                <c:pt idx="76">
                  <c:v>0.9325199999999999</c:v>
                </c:pt>
                <c:pt idx="77">
                  <c:v>0.93102999999999991</c:v>
                </c:pt>
                <c:pt idx="78">
                  <c:v>0.93081999999999998</c:v>
                </c:pt>
                <c:pt idx="79">
                  <c:v>0.93010999999999999</c:v>
                </c:pt>
                <c:pt idx="80">
                  <c:v>0.92993999999999999</c:v>
                </c:pt>
                <c:pt idx="81">
                  <c:v>0.92981999999999998</c:v>
                </c:pt>
                <c:pt idx="82">
                  <c:v>0.92981999999999998</c:v>
                </c:pt>
                <c:pt idx="83">
                  <c:v>0.92948999999999993</c:v>
                </c:pt>
                <c:pt idx="84">
                  <c:v>0.92898999999999998</c:v>
                </c:pt>
                <c:pt idx="85">
                  <c:v>0.92857000000000001</c:v>
                </c:pt>
                <c:pt idx="86">
                  <c:v>0.92857000000000001</c:v>
                </c:pt>
                <c:pt idx="87">
                  <c:v>0.92813999999999997</c:v>
                </c:pt>
                <c:pt idx="88">
                  <c:v>0.92763000000000007</c:v>
                </c:pt>
                <c:pt idx="89">
                  <c:v>0.92745999999999995</c:v>
                </c:pt>
                <c:pt idx="90">
                  <c:v>0.92547000000000001</c:v>
                </c:pt>
                <c:pt idx="91">
                  <c:v>0.92462</c:v>
                </c:pt>
                <c:pt idx="92">
                  <c:v>0.92441999999999991</c:v>
                </c:pt>
                <c:pt idx="93">
                  <c:v>0.92437000000000002</c:v>
                </c:pt>
                <c:pt idx="94">
                  <c:v>0.92373000000000005</c:v>
                </c:pt>
                <c:pt idx="95">
                  <c:v>0.92264999999999997</c:v>
                </c:pt>
                <c:pt idx="96">
                  <c:v>0.92264999999999997</c:v>
                </c:pt>
                <c:pt idx="97">
                  <c:v>0.92264999999999997</c:v>
                </c:pt>
                <c:pt idx="98">
                  <c:v>0.92262</c:v>
                </c:pt>
                <c:pt idx="99">
                  <c:v>0.92262</c:v>
                </c:pt>
                <c:pt idx="100">
                  <c:v>0.92227999999999999</c:v>
                </c:pt>
                <c:pt idx="101">
                  <c:v>0.92135</c:v>
                </c:pt>
                <c:pt idx="102">
                  <c:v>0.92120999999999997</c:v>
                </c:pt>
                <c:pt idx="103">
                  <c:v>0.92120999999999997</c:v>
                </c:pt>
                <c:pt idx="104">
                  <c:v>0.92078999999999989</c:v>
                </c:pt>
                <c:pt idx="105">
                  <c:v>0.92052999999999996</c:v>
                </c:pt>
                <c:pt idx="106">
                  <c:v>0.92025000000000001</c:v>
                </c:pt>
                <c:pt idx="107">
                  <c:v>0.92</c:v>
                </c:pt>
                <c:pt idx="108">
                  <c:v>0.91935</c:v>
                </c:pt>
                <c:pt idx="109">
                  <c:v>0.91908000000000001</c:v>
                </c:pt>
                <c:pt idx="110">
                  <c:v>0.91891999999999996</c:v>
                </c:pt>
                <c:pt idx="111">
                  <c:v>0.91823999999999995</c:v>
                </c:pt>
                <c:pt idx="112">
                  <c:v>0.91813</c:v>
                </c:pt>
                <c:pt idx="113">
                  <c:v>0.91791</c:v>
                </c:pt>
                <c:pt idx="114">
                  <c:v>0.91764999999999997</c:v>
                </c:pt>
                <c:pt idx="115">
                  <c:v>0.91720000000000002</c:v>
                </c:pt>
                <c:pt idx="116">
                  <c:v>0.91666999999999998</c:v>
                </c:pt>
                <c:pt idx="117">
                  <c:v>0.9162300000000001</c:v>
                </c:pt>
                <c:pt idx="118">
                  <c:v>0.91620000000000001</c:v>
                </c:pt>
                <c:pt idx="119">
                  <c:v>0.91617000000000004</c:v>
                </c:pt>
                <c:pt idx="120">
                  <c:v>0.91617000000000004</c:v>
                </c:pt>
                <c:pt idx="121">
                  <c:v>0.91596999999999995</c:v>
                </c:pt>
                <c:pt idx="122">
                  <c:v>0.91566000000000003</c:v>
                </c:pt>
                <c:pt idx="123">
                  <c:v>0.91534000000000004</c:v>
                </c:pt>
                <c:pt idx="124">
                  <c:v>0.91456999999999988</c:v>
                </c:pt>
                <c:pt idx="125">
                  <c:v>0.91410999999999998</c:v>
                </c:pt>
                <c:pt idx="126">
                  <c:v>0.91328999999999994</c:v>
                </c:pt>
                <c:pt idx="127">
                  <c:v>0.91304000000000007</c:v>
                </c:pt>
                <c:pt idx="128">
                  <c:v>0.91227999999999998</c:v>
                </c:pt>
                <c:pt idx="129">
                  <c:v>0.91227999999999998</c:v>
                </c:pt>
                <c:pt idx="130">
                  <c:v>0.91209000000000007</c:v>
                </c:pt>
                <c:pt idx="131">
                  <c:v>0.91194999999999993</c:v>
                </c:pt>
                <c:pt idx="132">
                  <c:v>0.91194999999999993</c:v>
                </c:pt>
                <c:pt idx="133">
                  <c:v>0.91159999999999997</c:v>
                </c:pt>
                <c:pt idx="134">
                  <c:v>0.91123999999999994</c:v>
                </c:pt>
                <c:pt idx="135">
                  <c:v>0.91123999999999994</c:v>
                </c:pt>
                <c:pt idx="136">
                  <c:v>0.91095999999999999</c:v>
                </c:pt>
                <c:pt idx="137">
                  <c:v>0.91025999999999996</c:v>
                </c:pt>
                <c:pt idx="138">
                  <c:v>0.91025999999999996</c:v>
                </c:pt>
                <c:pt idx="139">
                  <c:v>0.90964</c:v>
                </c:pt>
                <c:pt idx="140">
                  <c:v>0.90959999999999996</c:v>
                </c:pt>
                <c:pt idx="141">
                  <c:v>0.90909000000000006</c:v>
                </c:pt>
                <c:pt idx="142">
                  <c:v>0.90909000000000006</c:v>
                </c:pt>
                <c:pt idx="143">
                  <c:v>0.90859999999999996</c:v>
                </c:pt>
                <c:pt idx="144">
                  <c:v>0.90788999999999997</c:v>
                </c:pt>
                <c:pt idx="145">
                  <c:v>0.90756000000000003</c:v>
                </c:pt>
                <c:pt idx="146">
                  <c:v>0.90751000000000004</c:v>
                </c:pt>
                <c:pt idx="147">
                  <c:v>0.90741000000000005</c:v>
                </c:pt>
                <c:pt idx="148">
                  <c:v>0.90659000000000001</c:v>
                </c:pt>
                <c:pt idx="149">
                  <c:v>0.90625</c:v>
                </c:pt>
                <c:pt idx="150">
                  <c:v>0.90608</c:v>
                </c:pt>
                <c:pt idx="151">
                  <c:v>0.90598000000000001</c:v>
                </c:pt>
                <c:pt idx="152">
                  <c:v>0.90593999999999997</c:v>
                </c:pt>
                <c:pt idx="153">
                  <c:v>0.90532999999999997</c:v>
                </c:pt>
                <c:pt idx="154">
                  <c:v>0.90449000000000002</c:v>
                </c:pt>
                <c:pt idx="155">
                  <c:v>0.90278000000000003</c:v>
                </c:pt>
                <c:pt idx="156">
                  <c:v>0.90278000000000003</c:v>
                </c:pt>
                <c:pt idx="157">
                  <c:v>0.90260000000000007</c:v>
                </c:pt>
                <c:pt idx="158">
                  <c:v>0.90244000000000002</c:v>
                </c:pt>
                <c:pt idx="159">
                  <c:v>0.90183999999999997</c:v>
                </c:pt>
                <c:pt idx="160">
                  <c:v>0.90141000000000004</c:v>
                </c:pt>
                <c:pt idx="161">
                  <c:v>0.90090000000000003</c:v>
                </c:pt>
                <c:pt idx="162">
                  <c:v>0.90061999999999998</c:v>
                </c:pt>
                <c:pt idx="163">
                  <c:v>0.90055000000000007</c:v>
                </c:pt>
                <c:pt idx="164">
                  <c:v>0.9</c:v>
                </c:pt>
                <c:pt idx="165">
                  <c:v>0.9</c:v>
                </c:pt>
                <c:pt idx="166">
                  <c:v>0.9</c:v>
                </c:pt>
                <c:pt idx="167">
                  <c:v>0.89944000000000002</c:v>
                </c:pt>
                <c:pt idx="168">
                  <c:v>0.89944000000000002</c:v>
                </c:pt>
                <c:pt idx="169">
                  <c:v>0.89873000000000003</c:v>
                </c:pt>
                <c:pt idx="170">
                  <c:v>0.89831000000000005</c:v>
                </c:pt>
                <c:pt idx="171">
                  <c:v>0.89819999999999989</c:v>
                </c:pt>
                <c:pt idx="172">
                  <c:v>0.89808999999999994</c:v>
                </c:pt>
                <c:pt idx="173">
                  <c:v>0.89634000000000003</c:v>
                </c:pt>
                <c:pt idx="174">
                  <c:v>0.89516000000000007</c:v>
                </c:pt>
                <c:pt idx="175">
                  <c:v>0.89502999999999999</c:v>
                </c:pt>
                <c:pt idx="176">
                  <c:v>0.89474000000000009</c:v>
                </c:pt>
                <c:pt idx="177">
                  <c:v>0.89474000000000009</c:v>
                </c:pt>
                <c:pt idx="178">
                  <c:v>0.89441000000000004</c:v>
                </c:pt>
                <c:pt idx="179">
                  <c:v>0.89441000000000004</c:v>
                </c:pt>
                <c:pt idx="180">
                  <c:v>0.89437</c:v>
                </c:pt>
                <c:pt idx="181">
                  <c:v>0.89430999999999994</c:v>
                </c:pt>
                <c:pt idx="182">
                  <c:v>0.89422999999999997</c:v>
                </c:pt>
                <c:pt idx="183">
                  <c:v>0.89375000000000004</c:v>
                </c:pt>
                <c:pt idx="184">
                  <c:v>0.89349000000000001</c:v>
                </c:pt>
                <c:pt idx="185">
                  <c:v>0.89332999999999996</c:v>
                </c:pt>
                <c:pt idx="186">
                  <c:v>0.8930800000000001</c:v>
                </c:pt>
                <c:pt idx="187">
                  <c:v>0.89174999999999993</c:v>
                </c:pt>
                <c:pt idx="188">
                  <c:v>0.88961000000000001</c:v>
                </c:pt>
                <c:pt idx="189">
                  <c:v>0.88956999999999997</c:v>
                </c:pt>
                <c:pt idx="190">
                  <c:v>0.88953000000000004</c:v>
                </c:pt>
                <c:pt idx="191">
                  <c:v>0.88944999999999996</c:v>
                </c:pt>
                <c:pt idx="192">
                  <c:v>0.88888999999999996</c:v>
                </c:pt>
                <c:pt idx="193">
                  <c:v>0.88816000000000006</c:v>
                </c:pt>
                <c:pt idx="194">
                  <c:v>0.88757000000000008</c:v>
                </c:pt>
                <c:pt idx="195">
                  <c:v>0.88749999999999996</c:v>
                </c:pt>
                <c:pt idx="196">
                  <c:v>0.88732</c:v>
                </c:pt>
                <c:pt idx="197">
                  <c:v>0.88732</c:v>
                </c:pt>
                <c:pt idx="198">
                  <c:v>0.88709999999999989</c:v>
                </c:pt>
                <c:pt idx="199">
                  <c:v>0.88667000000000007</c:v>
                </c:pt>
                <c:pt idx="200">
                  <c:v>0.88659999999999994</c:v>
                </c:pt>
                <c:pt idx="201">
                  <c:v>0.88584000000000007</c:v>
                </c:pt>
                <c:pt idx="202">
                  <c:v>0.88481999999999994</c:v>
                </c:pt>
                <c:pt idx="203">
                  <c:v>0.88462000000000007</c:v>
                </c:pt>
                <c:pt idx="204">
                  <c:v>0.88462000000000007</c:v>
                </c:pt>
                <c:pt idx="205">
                  <c:v>0.88397999999999999</c:v>
                </c:pt>
                <c:pt idx="206">
                  <c:v>0.8835599999999999</c:v>
                </c:pt>
                <c:pt idx="207">
                  <c:v>0.88124999999999998</c:v>
                </c:pt>
                <c:pt idx="208">
                  <c:v>0.88060000000000005</c:v>
                </c:pt>
                <c:pt idx="209">
                  <c:v>0.88034000000000001</c:v>
                </c:pt>
                <c:pt idx="210">
                  <c:v>0.88</c:v>
                </c:pt>
                <c:pt idx="211">
                  <c:v>0.87974999999999992</c:v>
                </c:pt>
                <c:pt idx="212">
                  <c:v>0.87930999999999993</c:v>
                </c:pt>
                <c:pt idx="213">
                  <c:v>0.87912000000000001</c:v>
                </c:pt>
                <c:pt idx="214">
                  <c:v>0.87844999999999995</c:v>
                </c:pt>
                <c:pt idx="215">
                  <c:v>0.87837999999999994</c:v>
                </c:pt>
                <c:pt idx="216">
                  <c:v>0.87820999999999994</c:v>
                </c:pt>
                <c:pt idx="217">
                  <c:v>0.87790999999999997</c:v>
                </c:pt>
                <c:pt idx="218">
                  <c:v>0.87730000000000008</c:v>
                </c:pt>
                <c:pt idx="219">
                  <c:v>0.87718999999999991</c:v>
                </c:pt>
                <c:pt idx="220">
                  <c:v>0.8767100000000001</c:v>
                </c:pt>
                <c:pt idx="221">
                  <c:v>0.8767100000000001</c:v>
                </c:pt>
                <c:pt idx="222">
                  <c:v>0.87629000000000001</c:v>
                </c:pt>
                <c:pt idx="223">
                  <c:v>0.87570999999999999</c:v>
                </c:pt>
                <c:pt idx="224">
                  <c:v>0.87421000000000004</c:v>
                </c:pt>
                <c:pt idx="225">
                  <c:v>0.87412999999999996</c:v>
                </c:pt>
                <c:pt idx="226">
                  <c:v>0.87363000000000002</c:v>
                </c:pt>
                <c:pt idx="227">
                  <c:v>0.87363000000000002</c:v>
                </c:pt>
                <c:pt idx="228">
                  <c:v>0.87324000000000002</c:v>
                </c:pt>
                <c:pt idx="229">
                  <c:v>0.87282999999999999</c:v>
                </c:pt>
                <c:pt idx="230">
                  <c:v>0.87209000000000003</c:v>
                </c:pt>
                <c:pt idx="231">
                  <c:v>0.87096999999999991</c:v>
                </c:pt>
                <c:pt idx="232">
                  <c:v>0.86992000000000003</c:v>
                </c:pt>
                <c:pt idx="233">
                  <c:v>0.86992000000000003</c:v>
                </c:pt>
                <c:pt idx="234">
                  <c:v>0.86875000000000002</c:v>
                </c:pt>
                <c:pt idx="235">
                  <c:v>0.86868999999999996</c:v>
                </c:pt>
                <c:pt idx="236">
                  <c:v>0.86825999999999992</c:v>
                </c:pt>
                <c:pt idx="237">
                  <c:v>0.86792000000000002</c:v>
                </c:pt>
                <c:pt idx="238">
                  <c:v>0.86754999999999993</c:v>
                </c:pt>
                <c:pt idx="239">
                  <c:v>0.86739999999999995</c:v>
                </c:pt>
                <c:pt idx="240">
                  <c:v>0.86739999999999995</c:v>
                </c:pt>
                <c:pt idx="241">
                  <c:v>0.86602999999999997</c:v>
                </c:pt>
                <c:pt idx="242">
                  <c:v>0.86555000000000004</c:v>
                </c:pt>
                <c:pt idx="243">
                  <c:v>0.86419999999999997</c:v>
                </c:pt>
                <c:pt idx="244">
                  <c:v>0.86364000000000007</c:v>
                </c:pt>
                <c:pt idx="245">
                  <c:v>0.8634099999999999</c:v>
                </c:pt>
                <c:pt idx="246">
                  <c:v>0.86301000000000005</c:v>
                </c:pt>
                <c:pt idx="247">
                  <c:v>0.86187999999999998</c:v>
                </c:pt>
                <c:pt idx="248">
                  <c:v>0.86163999999999996</c:v>
                </c:pt>
                <c:pt idx="249">
                  <c:v>0.86126999999999998</c:v>
                </c:pt>
                <c:pt idx="250">
                  <c:v>0.86111000000000004</c:v>
                </c:pt>
                <c:pt idx="251">
                  <c:v>0.86093000000000008</c:v>
                </c:pt>
                <c:pt idx="252">
                  <c:v>0.8589</c:v>
                </c:pt>
                <c:pt idx="253">
                  <c:v>0.8589</c:v>
                </c:pt>
                <c:pt idx="254">
                  <c:v>0.85821000000000003</c:v>
                </c:pt>
                <c:pt idx="255">
                  <c:v>0.85821000000000003</c:v>
                </c:pt>
                <c:pt idx="256">
                  <c:v>0.85794999999999999</c:v>
                </c:pt>
                <c:pt idx="257">
                  <c:v>0.85714000000000001</c:v>
                </c:pt>
                <c:pt idx="258">
                  <c:v>0.85585999999999995</c:v>
                </c:pt>
                <c:pt idx="259">
                  <c:v>0.85534999999999994</c:v>
                </c:pt>
                <c:pt idx="260">
                  <c:v>0.85465000000000002</c:v>
                </c:pt>
                <c:pt idx="261">
                  <c:v>0.85443000000000002</c:v>
                </c:pt>
                <c:pt idx="262">
                  <c:v>0.85365999999999997</c:v>
                </c:pt>
                <c:pt idx="263">
                  <c:v>0.85349999999999993</c:v>
                </c:pt>
                <c:pt idx="264">
                  <c:v>0.85349999999999993</c:v>
                </c:pt>
                <c:pt idx="265">
                  <c:v>0.85349999999999993</c:v>
                </c:pt>
                <c:pt idx="266">
                  <c:v>0.85093000000000008</c:v>
                </c:pt>
                <c:pt idx="267">
                  <c:v>0.85087999999999997</c:v>
                </c:pt>
                <c:pt idx="268">
                  <c:v>0.85065000000000002</c:v>
                </c:pt>
                <c:pt idx="269">
                  <c:v>0.85030000000000006</c:v>
                </c:pt>
                <c:pt idx="270">
                  <c:v>0.84939999999999993</c:v>
                </c:pt>
                <c:pt idx="271">
                  <c:v>0.84884000000000004</c:v>
                </c:pt>
                <c:pt idx="272">
                  <c:v>0.84848000000000001</c:v>
                </c:pt>
                <c:pt idx="273">
                  <c:v>0.84794999999999998</c:v>
                </c:pt>
                <c:pt idx="274">
                  <c:v>0.84794999999999998</c:v>
                </c:pt>
                <c:pt idx="275">
                  <c:v>0.84767999999999999</c:v>
                </c:pt>
                <c:pt idx="276">
                  <c:v>0.84614999999999996</c:v>
                </c:pt>
                <c:pt idx="277">
                  <c:v>0.84431</c:v>
                </c:pt>
                <c:pt idx="278">
                  <c:v>0.84416000000000002</c:v>
                </c:pt>
                <c:pt idx="279">
                  <c:v>0.84392999999999996</c:v>
                </c:pt>
                <c:pt idx="280">
                  <c:v>0.84277000000000002</c:v>
                </c:pt>
                <c:pt idx="281">
                  <c:v>0.84211000000000003</c:v>
                </c:pt>
                <c:pt idx="282">
                  <c:v>0.84177000000000002</c:v>
                </c:pt>
                <c:pt idx="283">
                  <c:v>0.84075999999999995</c:v>
                </c:pt>
                <c:pt idx="284">
                  <c:v>0.83814999999999995</c:v>
                </c:pt>
                <c:pt idx="285">
                  <c:v>0.83415000000000006</c:v>
                </c:pt>
                <c:pt idx="286">
                  <c:v>0.83333000000000002</c:v>
                </c:pt>
                <c:pt idx="287">
                  <c:v>0.83192999999999995</c:v>
                </c:pt>
                <c:pt idx="288">
                  <c:v>0.83140000000000003</c:v>
                </c:pt>
                <c:pt idx="289">
                  <c:v>0.83050999999999997</c:v>
                </c:pt>
                <c:pt idx="290">
                  <c:v>0.82911000000000001</c:v>
                </c:pt>
                <c:pt idx="291">
                  <c:v>0.82882999999999996</c:v>
                </c:pt>
                <c:pt idx="292">
                  <c:v>0.82835999999999999</c:v>
                </c:pt>
                <c:pt idx="293">
                  <c:v>0.82822000000000007</c:v>
                </c:pt>
                <c:pt idx="294">
                  <c:v>0.8271599999999999</c:v>
                </c:pt>
                <c:pt idx="295">
                  <c:v>0.82486000000000004</c:v>
                </c:pt>
                <c:pt idx="296">
                  <c:v>0.82438999999999996</c:v>
                </c:pt>
                <c:pt idx="297">
                  <c:v>0.82278000000000007</c:v>
                </c:pt>
                <c:pt idx="298">
                  <c:v>0.82208999999999999</c:v>
                </c:pt>
                <c:pt idx="299">
                  <c:v>0.82142999999999999</c:v>
                </c:pt>
                <c:pt idx="300">
                  <c:v>0.82090000000000007</c:v>
                </c:pt>
                <c:pt idx="301">
                  <c:v>0.81657000000000002</c:v>
                </c:pt>
                <c:pt idx="302">
                  <c:v>0.81452000000000002</c:v>
                </c:pt>
                <c:pt idx="303">
                  <c:v>0.81342999999999999</c:v>
                </c:pt>
                <c:pt idx="304">
                  <c:v>0.81319000000000008</c:v>
                </c:pt>
                <c:pt idx="305">
                  <c:v>0.81169000000000002</c:v>
                </c:pt>
                <c:pt idx="306">
                  <c:v>0.81132000000000004</c:v>
                </c:pt>
                <c:pt idx="307">
                  <c:v>0.81118999999999997</c:v>
                </c:pt>
                <c:pt idx="308">
                  <c:v>0.81098000000000003</c:v>
                </c:pt>
                <c:pt idx="309">
                  <c:v>0.80232999999999999</c:v>
                </c:pt>
                <c:pt idx="310">
                  <c:v>0.79885000000000006</c:v>
                </c:pt>
                <c:pt idx="311">
                  <c:v>0.79885000000000006</c:v>
                </c:pt>
                <c:pt idx="312">
                  <c:v>0.79878000000000005</c:v>
                </c:pt>
                <c:pt idx="313">
                  <c:v>0.79762</c:v>
                </c:pt>
                <c:pt idx="314">
                  <c:v>0.79531999999999992</c:v>
                </c:pt>
                <c:pt idx="315">
                  <c:v>0.79293000000000002</c:v>
                </c:pt>
                <c:pt idx="316">
                  <c:v>0.79069999999999996</c:v>
                </c:pt>
                <c:pt idx="317">
                  <c:v>0.79012000000000004</c:v>
                </c:pt>
                <c:pt idx="318">
                  <c:v>0.78626000000000007</c:v>
                </c:pt>
                <c:pt idx="319">
                  <c:v>0.78571000000000002</c:v>
                </c:pt>
                <c:pt idx="320">
                  <c:v>0.78107000000000004</c:v>
                </c:pt>
                <c:pt idx="321">
                  <c:v>0.78107000000000004</c:v>
                </c:pt>
                <c:pt idx="322">
                  <c:v>0.76785999999999999</c:v>
                </c:pt>
                <c:pt idx="323">
                  <c:v>0.76543000000000005</c:v>
                </c:pt>
                <c:pt idx="324">
                  <c:v>0.75824000000000003</c:v>
                </c:pt>
                <c:pt idx="325">
                  <c:v>0.74683999999999995</c:v>
                </c:pt>
                <c:pt idx="326">
                  <c:v>0.74073999999999995</c:v>
                </c:pt>
                <c:pt idx="327">
                  <c:v>0.74051</c:v>
                </c:pt>
                <c:pt idx="328">
                  <c:v>0.62892999999999999</c:v>
                </c:pt>
                <c:pt idx="329">
                  <c:v>0.51471</c:v>
                </c:pt>
              </c:numCache>
            </c:numRef>
          </c:yVal>
          <c:smooth val="1"/>
        </c:ser>
        <c:ser>
          <c:idx val="3"/>
          <c:order val="1"/>
          <c:tx>
            <c:v>p4 (89.2%)</c:v>
          </c:tx>
          <c:spPr>
            <a:ln>
              <a:solidFill>
                <a:schemeClr val="accent4">
                  <a:lumMod val="75000"/>
                </a:schemeClr>
              </a:solidFill>
            </a:ln>
          </c:spPr>
          <c:marker>
            <c:symbol val="none"/>
          </c:marker>
          <c:xVal>
            <c:numRef>
              <c:f>'Main-DIT'!$K$4:$K$333</c:f>
              <c:numCache>
                <c:formatCode>0.00%</c:formatCode>
                <c:ptCount val="330"/>
                <c:pt idx="0">
                  <c:v>3.0303030303030303E-3</c:v>
                </c:pt>
                <c:pt idx="1">
                  <c:v>6.0606060606060606E-3</c:v>
                </c:pt>
                <c:pt idx="2">
                  <c:v>9.0909090909090905E-3</c:v>
                </c:pt>
                <c:pt idx="3">
                  <c:v>1.2121212121212121E-2</c:v>
                </c:pt>
                <c:pt idx="4">
                  <c:v>1.5151515151515152E-2</c:v>
                </c:pt>
                <c:pt idx="5">
                  <c:v>1.8181818181818181E-2</c:v>
                </c:pt>
                <c:pt idx="6">
                  <c:v>2.121212121212121E-2</c:v>
                </c:pt>
                <c:pt idx="7">
                  <c:v>2.4242424242424239E-2</c:v>
                </c:pt>
                <c:pt idx="8">
                  <c:v>2.7272727272727268E-2</c:v>
                </c:pt>
                <c:pt idx="9">
                  <c:v>3.0303030303030297E-2</c:v>
                </c:pt>
                <c:pt idx="10">
                  <c:v>3.3333333333333326E-2</c:v>
                </c:pt>
                <c:pt idx="11">
                  <c:v>3.6363636363636355E-2</c:v>
                </c:pt>
                <c:pt idx="12">
                  <c:v>3.9393939393939384E-2</c:v>
                </c:pt>
                <c:pt idx="13">
                  <c:v>4.2424242424242413E-2</c:v>
                </c:pt>
                <c:pt idx="14">
                  <c:v>4.5454545454545442E-2</c:v>
                </c:pt>
                <c:pt idx="15">
                  <c:v>4.8484848484848471E-2</c:v>
                </c:pt>
                <c:pt idx="16">
                  <c:v>5.15151515151515E-2</c:v>
                </c:pt>
                <c:pt idx="17">
                  <c:v>5.4545454545454529E-2</c:v>
                </c:pt>
                <c:pt idx="18">
                  <c:v>5.7575757575757558E-2</c:v>
                </c:pt>
                <c:pt idx="19">
                  <c:v>6.0606060606060587E-2</c:v>
                </c:pt>
                <c:pt idx="20">
                  <c:v>6.3636363636363616E-2</c:v>
                </c:pt>
                <c:pt idx="21">
                  <c:v>6.6666666666666652E-2</c:v>
                </c:pt>
                <c:pt idx="22">
                  <c:v>6.9696969696969688E-2</c:v>
                </c:pt>
                <c:pt idx="23">
                  <c:v>7.2727272727272724E-2</c:v>
                </c:pt>
                <c:pt idx="24">
                  <c:v>7.575757575757576E-2</c:v>
                </c:pt>
                <c:pt idx="25">
                  <c:v>7.8787878787878796E-2</c:v>
                </c:pt>
                <c:pt idx="26">
                  <c:v>8.1818181818181832E-2</c:v>
                </c:pt>
                <c:pt idx="27">
                  <c:v>8.4848484848484867E-2</c:v>
                </c:pt>
                <c:pt idx="28">
                  <c:v>8.7878787878787903E-2</c:v>
                </c:pt>
                <c:pt idx="29">
                  <c:v>9.0909090909090939E-2</c:v>
                </c:pt>
                <c:pt idx="30">
                  <c:v>9.3939393939393975E-2</c:v>
                </c:pt>
                <c:pt idx="31">
                  <c:v>9.6969696969697011E-2</c:v>
                </c:pt>
                <c:pt idx="32">
                  <c:v>0.10000000000000005</c:v>
                </c:pt>
                <c:pt idx="33">
                  <c:v>0.10303030303030308</c:v>
                </c:pt>
                <c:pt idx="34">
                  <c:v>0.10606060606060612</c:v>
                </c:pt>
                <c:pt idx="35">
                  <c:v>0.10909090909090915</c:v>
                </c:pt>
                <c:pt idx="36">
                  <c:v>0.11212121212121219</c:v>
                </c:pt>
                <c:pt idx="37">
                  <c:v>0.11515151515151523</c:v>
                </c:pt>
                <c:pt idx="38">
                  <c:v>0.11818181818181826</c:v>
                </c:pt>
                <c:pt idx="39">
                  <c:v>0.1212121212121213</c:v>
                </c:pt>
                <c:pt idx="40">
                  <c:v>0.12424242424242433</c:v>
                </c:pt>
                <c:pt idx="41">
                  <c:v>0.12727272727272737</c:v>
                </c:pt>
                <c:pt idx="42">
                  <c:v>0.13030303030303039</c:v>
                </c:pt>
                <c:pt idx="43">
                  <c:v>0.13333333333333341</c:v>
                </c:pt>
                <c:pt idx="44">
                  <c:v>0.13636363636363644</c:v>
                </c:pt>
                <c:pt idx="45">
                  <c:v>0.13939393939393946</c:v>
                </c:pt>
                <c:pt idx="46">
                  <c:v>0.14242424242424248</c:v>
                </c:pt>
                <c:pt idx="47">
                  <c:v>0.1454545454545455</c:v>
                </c:pt>
                <c:pt idx="48">
                  <c:v>0.14848484848484853</c:v>
                </c:pt>
                <c:pt idx="49">
                  <c:v>0.15151515151515155</c:v>
                </c:pt>
                <c:pt idx="50">
                  <c:v>0.15454545454545457</c:v>
                </c:pt>
                <c:pt idx="51">
                  <c:v>0.15757575757575759</c:v>
                </c:pt>
                <c:pt idx="52">
                  <c:v>0.16060606060606061</c:v>
                </c:pt>
                <c:pt idx="53">
                  <c:v>0.16363636363636364</c:v>
                </c:pt>
                <c:pt idx="54">
                  <c:v>0.16666666666666666</c:v>
                </c:pt>
                <c:pt idx="55">
                  <c:v>0.16969696969696968</c:v>
                </c:pt>
                <c:pt idx="56">
                  <c:v>0.1727272727272727</c:v>
                </c:pt>
                <c:pt idx="57">
                  <c:v>0.17575757575757572</c:v>
                </c:pt>
                <c:pt idx="58">
                  <c:v>0.17878787878787875</c:v>
                </c:pt>
                <c:pt idx="59">
                  <c:v>0.18181818181818177</c:v>
                </c:pt>
                <c:pt idx="60">
                  <c:v>0.18484848484848479</c:v>
                </c:pt>
                <c:pt idx="61">
                  <c:v>0.18787878787878781</c:v>
                </c:pt>
                <c:pt idx="62">
                  <c:v>0.19090909090909083</c:v>
                </c:pt>
                <c:pt idx="63">
                  <c:v>0.19393939393939386</c:v>
                </c:pt>
                <c:pt idx="64">
                  <c:v>0.19696969696969688</c:v>
                </c:pt>
                <c:pt idx="65">
                  <c:v>0.1999999999999999</c:v>
                </c:pt>
                <c:pt idx="66">
                  <c:v>0.20303030303030292</c:v>
                </c:pt>
                <c:pt idx="67">
                  <c:v>0.20606060606060594</c:v>
                </c:pt>
                <c:pt idx="68">
                  <c:v>0.20909090909090897</c:v>
                </c:pt>
                <c:pt idx="69">
                  <c:v>0.21212121212121199</c:v>
                </c:pt>
                <c:pt idx="70">
                  <c:v>0.21515151515151501</c:v>
                </c:pt>
                <c:pt idx="71">
                  <c:v>0.21818181818181803</c:v>
                </c:pt>
                <c:pt idx="72">
                  <c:v>0.22121212121212105</c:v>
                </c:pt>
                <c:pt idx="73">
                  <c:v>0.22424242424242408</c:v>
                </c:pt>
                <c:pt idx="74">
                  <c:v>0.2272727272727271</c:v>
                </c:pt>
                <c:pt idx="75">
                  <c:v>0.23030303030303012</c:v>
                </c:pt>
                <c:pt idx="76">
                  <c:v>0.23333333333333314</c:v>
                </c:pt>
                <c:pt idx="77">
                  <c:v>0.23636363636363616</c:v>
                </c:pt>
                <c:pt idx="78">
                  <c:v>0.23939393939393919</c:v>
                </c:pt>
                <c:pt idx="79">
                  <c:v>0.24242424242424221</c:v>
                </c:pt>
                <c:pt idx="80">
                  <c:v>0.24545454545454523</c:v>
                </c:pt>
                <c:pt idx="81">
                  <c:v>0.24848484848484825</c:v>
                </c:pt>
                <c:pt idx="82">
                  <c:v>0.2515151515151513</c:v>
                </c:pt>
                <c:pt idx="83">
                  <c:v>0.25454545454545435</c:v>
                </c:pt>
                <c:pt idx="84">
                  <c:v>0.2575757575757574</c:v>
                </c:pt>
                <c:pt idx="85">
                  <c:v>0.26060606060606045</c:v>
                </c:pt>
                <c:pt idx="86">
                  <c:v>0.2636363636363635</c:v>
                </c:pt>
                <c:pt idx="87">
                  <c:v>0.26666666666666655</c:v>
                </c:pt>
                <c:pt idx="88">
                  <c:v>0.2696969696969696</c:v>
                </c:pt>
                <c:pt idx="89">
                  <c:v>0.27272727272727265</c:v>
                </c:pt>
                <c:pt idx="90">
                  <c:v>0.2757575757575757</c:v>
                </c:pt>
                <c:pt idx="91">
                  <c:v>0.27878787878787875</c:v>
                </c:pt>
                <c:pt idx="92">
                  <c:v>0.2818181818181818</c:v>
                </c:pt>
                <c:pt idx="93">
                  <c:v>0.28484848484848485</c:v>
                </c:pt>
                <c:pt idx="94">
                  <c:v>0.2878787878787879</c:v>
                </c:pt>
                <c:pt idx="95">
                  <c:v>0.29090909090909095</c:v>
                </c:pt>
                <c:pt idx="96">
                  <c:v>0.293939393939394</c:v>
                </c:pt>
                <c:pt idx="97">
                  <c:v>0.29696969696969705</c:v>
                </c:pt>
                <c:pt idx="98">
                  <c:v>0.3000000000000001</c:v>
                </c:pt>
                <c:pt idx="99">
                  <c:v>0.30303030303030315</c:v>
                </c:pt>
                <c:pt idx="100">
                  <c:v>0.3060606060606062</c:v>
                </c:pt>
                <c:pt idx="101">
                  <c:v>0.30909090909090925</c:v>
                </c:pt>
                <c:pt idx="102">
                  <c:v>0.3121212121212123</c:v>
                </c:pt>
                <c:pt idx="103">
                  <c:v>0.31515151515151535</c:v>
                </c:pt>
                <c:pt idx="104">
                  <c:v>0.3181818181818184</c:v>
                </c:pt>
                <c:pt idx="105">
                  <c:v>0.32121212121212145</c:v>
                </c:pt>
                <c:pt idx="106">
                  <c:v>0.3242424242424245</c:v>
                </c:pt>
                <c:pt idx="107">
                  <c:v>0.32727272727272755</c:v>
                </c:pt>
                <c:pt idx="108">
                  <c:v>0.3303030303030306</c:v>
                </c:pt>
                <c:pt idx="109">
                  <c:v>0.33333333333333365</c:v>
                </c:pt>
                <c:pt idx="110">
                  <c:v>0.3363636363636367</c:v>
                </c:pt>
                <c:pt idx="111">
                  <c:v>0.33939393939393975</c:v>
                </c:pt>
                <c:pt idx="112">
                  <c:v>0.3424242424242428</c:v>
                </c:pt>
                <c:pt idx="113">
                  <c:v>0.34545454545454585</c:v>
                </c:pt>
                <c:pt idx="114">
                  <c:v>0.3484848484848489</c:v>
                </c:pt>
                <c:pt idx="115">
                  <c:v>0.35151515151515195</c:v>
                </c:pt>
                <c:pt idx="116">
                  <c:v>0.354545454545455</c:v>
                </c:pt>
                <c:pt idx="117">
                  <c:v>0.35757575757575805</c:v>
                </c:pt>
                <c:pt idx="118">
                  <c:v>0.3606060606060611</c:v>
                </c:pt>
                <c:pt idx="119">
                  <c:v>0.36363636363636415</c:v>
                </c:pt>
                <c:pt idx="120">
                  <c:v>0.3666666666666672</c:v>
                </c:pt>
                <c:pt idx="121">
                  <c:v>0.36969696969697025</c:v>
                </c:pt>
                <c:pt idx="122">
                  <c:v>0.3727272727272733</c:v>
                </c:pt>
                <c:pt idx="123">
                  <c:v>0.37575757575757635</c:v>
                </c:pt>
                <c:pt idx="124">
                  <c:v>0.3787878787878794</c:v>
                </c:pt>
                <c:pt idx="125">
                  <c:v>0.38181818181818244</c:v>
                </c:pt>
                <c:pt idx="126">
                  <c:v>0.38484848484848549</c:v>
                </c:pt>
                <c:pt idx="127">
                  <c:v>0.38787878787878854</c:v>
                </c:pt>
                <c:pt idx="128">
                  <c:v>0.39090909090909159</c:v>
                </c:pt>
                <c:pt idx="129">
                  <c:v>0.39393939393939464</c:v>
                </c:pt>
                <c:pt idx="130">
                  <c:v>0.39696969696969769</c:v>
                </c:pt>
                <c:pt idx="131">
                  <c:v>0.40000000000000074</c:v>
                </c:pt>
                <c:pt idx="132">
                  <c:v>0.40303030303030379</c:v>
                </c:pt>
                <c:pt idx="133">
                  <c:v>0.40606060606060684</c:v>
                </c:pt>
                <c:pt idx="134">
                  <c:v>0.40909090909090989</c:v>
                </c:pt>
                <c:pt idx="135">
                  <c:v>0.41212121212121294</c:v>
                </c:pt>
                <c:pt idx="136">
                  <c:v>0.41515151515151599</c:v>
                </c:pt>
                <c:pt idx="137">
                  <c:v>0.41818181818181904</c:v>
                </c:pt>
                <c:pt idx="138">
                  <c:v>0.42121212121212209</c:v>
                </c:pt>
                <c:pt idx="139">
                  <c:v>0.42424242424242514</c:v>
                </c:pt>
                <c:pt idx="140">
                  <c:v>0.42727272727272819</c:v>
                </c:pt>
                <c:pt idx="141">
                  <c:v>0.43030303030303124</c:v>
                </c:pt>
                <c:pt idx="142">
                  <c:v>0.43333333333333429</c:v>
                </c:pt>
                <c:pt idx="143">
                  <c:v>0.43636363636363734</c:v>
                </c:pt>
                <c:pt idx="144">
                  <c:v>0.43939393939394039</c:v>
                </c:pt>
                <c:pt idx="145">
                  <c:v>0.44242424242424344</c:v>
                </c:pt>
                <c:pt idx="146">
                  <c:v>0.44545454545454649</c:v>
                </c:pt>
                <c:pt idx="147">
                  <c:v>0.44848484848484954</c:v>
                </c:pt>
                <c:pt idx="148">
                  <c:v>0.45151515151515259</c:v>
                </c:pt>
                <c:pt idx="149">
                  <c:v>0.45454545454545564</c:v>
                </c:pt>
                <c:pt idx="150">
                  <c:v>0.45757575757575869</c:v>
                </c:pt>
                <c:pt idx="151">
                  <c:v>0.46060606060606174</c:v>
                </c:pt>
                <c:pt idx="152">
                  <c:v>0.46363636363636479</c:v>
                </c:pt>
                <c:pt idx="153">
                  <c:v>0.46666666666666784</c:v>
                </c:pt>
                <c:pt idx="154">
                  <c:v>0.46969696969697089</c:v>
                </c:pt>
                <c:pt idx="155">
                  <c:v>0.47272727272727394</c:v>
                </c:pt>
                <c:pt idx="156">
                  <c:v>0.47575757575757699</c:v>
                </c:pt>
                <c:pt idx="157">
                  <c:v>0.47878787878788004</c:v>
                </c:pt>
                <c:pt idx="158">
                  <c:v>0.48181818181818309</c:v>
                </c:pt>
                <c:pt idx="159">
                  <c:v>0.48484848484848614</c:v>
                </c:pt>
                <c:pt idx="160">
                  <c:v>0.48787878787878919</c:v>
                </c:pt>
                <c:pt idx="161">
                  <c:v>0.49090909090909224</c:v>
                </c:pt>
                <c:pt idx="162">
                  <c:v>0.49393939393939529</c:v>
                </c:pt>
                <c:pt idx="163">
                  <c:v>0.49696969696969834</c:v>
                </c:pt>
                <c:pt idx="164">
                  <c:v>0.50000000000000133</c:v>
                </c:pt>
                <c:pt idx="165">
                  <c:v>0.50303030303030438</c:v>
                </c:pt>
                <c:pt idx="166">
                  <c:v>0.50606060606060743</c:v>
                </c:pt>
                <c:pt idx="167">
                  <c:v>0.50909090909091048</c:v>
                </c:pt>
                <c:pt idx="168">
                  <c:v>0.51212121212121353</c:v>
                </c:pt>
                <c:pt idx="169">
                  <c:v>0.51515151515151658</c:v>
                </c:pt>
                <c:pt idx="170">
                  <c:v>0.51818181818181963</c:v>
                </c:pt>
                <c:pt idx="171">
                  <c:v>0.52121212121212268</c:v>
                </c:pt>
                <c:pt idx="172">
                  <c:v>0.52424242424242573</c:v>
                </c:pt>
                <c:pt idx="173">
                  <c:v>0.52727272727272878</c:v>
                </c:pt>
                <c:pt idx="174">
                  <c:v>0.53030303030303183</c:v>
                </c:pt>
                <c:pt idx="175">
                  <c:v>0.53333333333333488</c:v>
                </c:pt>
                <c:pt idx="176">
                  <c:v>0.53636363636363793</c:v>
                </c:pt>
                <c:pt idx="177">
                  <c:v>0.53939393939394098</c:v>
                </c:pt>
                <c:pt idx="178">
                  <c:v>0.54242424242424403</c:v>
                </c:pt>
                <c:pt idx="179">
                  <c:v>0.54545454545454708</c:v>
                </c:pt>
                <c:pt idx="180">
                  <c:v>0.54848484848485013</c:v>
                </c:pt>
                <c:pt idx="181">
                  <c:v>0.55151515151515318</c:v>
                </c:pt>
                <c:pt idx="182">
                  <c:v>0.55454545454545623</c:v>
                </c:pt>
                <c:pt idx="183">
                  <c:v>0.55757575757575928</c:v>
                </c:pt>
                <c:pt idx="184">
                  <c:v>0.56060606060606233</c:v>
                </c:pt>
                <c:pt idx="185">
                  <c:v>0.56363636363636538</c:v>
                </c:pt>
                <c:pt idx="186">
                  <c:v>0.56666666666666843</c:v>
                </c:pt>
                <c:pt idx="187">
                  <c:v>0.56969696969697148</c:v>
                </c:pt>
                <c:pt idx="188">
                  <c:v>0.57272727272727453</c:v>
                </c:pt>
                <c:pt idx="189">
                  <c:v>0.57575757575757758</c:v>
                </c:pt>
                <c:pt idx="190">
                  <c:v>0.57878787878788063</c:v>
                </c:pt>
                <c:pt idx="191">
                  <c:v>0.58181818181818368</c:v>
                </c:pt>
                <c:pt idx="192">
                  <c:v>0.58484848484848673</c:v>
                </c:pt>
                <c:pt idx="193">
                  <c:v>0.58787878787878978</c:v>
                </c:pt>
                <c:pt idx="194">
                  <c:v>0.59090909090909283</c:v>
                </c:pt>
                <c:pt idx="195">
                  <c:v>0.59393939393939588</c:v>
                </c:pt>
                <c:pt idx="196">
                  <c:v>0.59696969696969893</c:v>
                </c:pt>
                <c:pt idx="197">
                  <c:v>0.60000000000000198</c:v>
                </c:pt>
                <c:pt idx="198">
                  <c:v>0.60303030303030503</c:v>
                </c:pt>
                <c:pt idx="199">
                  <c:v>0.60606060606060808</c:v>
                </c:pt>
                <c:pt idx="200">
                  <c:v>0.60909090909091113</c:v>
                </c:pt>
                <c:pt idx="201">
                  <c:v>0.61212121212121418</c:v>
                </c:pt>
                <c:pt idx="202">
                  <c:v>0.61515151515151723</c:v>
                </c:pt>
                <c:pt idx="203">
                  <c:v>0.61818181818182028</c:v>
                </c:pt>
                <c:pt idx="204">
                  <c:v>0.62121212121212332</c:v>
                </c:pt>
                <c:pt idx="205">
                  <c:v>0.62424242424242637</c:v>
                </c:pt>
                <c:pt idx="206">
                  <c:v>0.62727272727272942</c:v>
                </c:pt>
                <c:pt idx="207">
                  <c:v>0.63030303030303247</c:v>
                </c:pt>
                <c:pt idx="208">
                  <c:v>0.63333333333333552</c:v>
                </c:pt>
                <c:pt idx="209">
                  <c:v>0.63636363636363857</c:v>
                </c:pt>
                <c:pt idx="210">
                  <c:v>0.63939393939394162</c:v>
                </c:pt>
                <c:pt idx="211">
                  <c:v>0.64242424242424467</c:v>
                </c:pt>
                <c:pt idx="212">
                  <c:v>0.64545454545454772</c:v>
                </c:pt>
                <c:pt idx="213">
                  <c:v>0.64848484848485077</c:v>
                </c:pt>
                <c:pt idx="214">
                  <c:v>0.65151515151515382</c:v>
                </c:pt>
                <c:pt idx="215">
                  <c:v>0.65454545454545687</c:v>
                </c:pt>
                <c:pt idx="216">
                  <c:v>0.65757575757575992</c:v>
                </c:pt>
                <c:pt idx="217">
                  <c:v>0.66060606060606297</c:v>
                </c:pt>
                <c:pt idx="218">
                  <c:v>0.66363636363636602</c:v>
                </c:pt>
                <c:pt idx="219">
                  <c:v>0.66666666666666907</c:v>
                </c:pt>
                <c:pt idx="220">
                  <c:v>0.66969696969697212</c:v>
                </c:pt>
                <c:pt idx="221">
                  <c:v>0.67272727272727517</c:v>
                </c:pt>
                <c:pt idx="222">
                  <c:v>0.67575757575757822</c:v>
                </c:pt>
                <c:pt idx="223">
                  <c:v>0.67878787878788127</c:v>
                </c:pt>
                <c:pt idx="224">
                  <c:v>0.68181818181818432</c:v>
                </c:pt>
                <c:pt idx="225">
                  <c:v>0.68484848484848737</c:v>
                </c:pt>
                <c:pt idx="226">
                  <c:v>0.68787878787879042</c:v>
                </c:pt>
                <c:pt idx="227">
                  <c:v>0.69090909090909347</c:v>
                </c:pt>
                <c:pt idx="228">
                  <c:v>0.69393939393939652</c:v>
                </c:pt>
                <c:pt idx="229">
                  <c:v>0.69696969696969957</c:v>
                </c:pt>
                <c:pt idx="230">
                  <c:v>0.70000000000000262</c:v>
                </c:pt>
                <c:pt idx="231">
                  <c:v>0.70303030303030567</c:v>
                </c:pt>
                <c:pt idx="232">
                  <c:v>0.70606060606060872</c:v>
                </c:pt>
                <c:pt idx="233">
                  <c:v>0.70909090909091177</c:v>
                </c:pt>
                <c:pt idx="234">
                  <c:v>0.71212121212121482</c:v>
                </c:pt>
                <c:pt idx="235">
                  <c:v>0.71515151515151787</c:v>
                </c:pt>
                <c:pt idx="236">
                  <c:v>0.71818181818182092</c:v>
                </c:pt>
                <c:pt idx="237">
                  <c:v>0.72121212121212397</c:v>
                </c:pt>
                <c:pt idx="238">
                  <c:v>0.72424242424242702</c:v>
                </c:pt>
                <c:pt idx="239">
                  <c:v>0.72727272727273007</c:v>
                </c:pt>
                <c:pt idx="240">
                  <c:v>0.73030303030303312</c:v>
                </c:pt>
                <c:pt idx="241">
                  <c:v>0.73333333333333617</c:v>
                </c:pt>
                <c:pt idx="242">
                  <c:v>0.73636363636363922</c:v>
                </c:pt>
                <c:pt idx="243">
                  <c:v>0.73939393939394227</c:v>
                </c:pt>
                <c:pt idx="244">
                  <c:v>0.74242424242424532</c:v>
                </c:pt>
                <c:pt idx="245">
                  <c:v>0.74545454545454837</c:v>
                </c:pt>
                <c:pt idx="246">
                  <c:v>0.74848484848485142</c:v>
                </c:pt>
                <c:pt idx="247">
                  <c:v>0.75151515151515447</c:v>
                </c:pt>
                <c:pt idx="248">
                  <c:v>0.75454545454545752</c:v>
                </c:pt>
                <c:pt idx="249">
                  <c:v>0.75757575757576057</c:v>
                </c:pt>
                <c:pt idx="250">
                  <c:v>0.76060606060606362</c:v>
                </c:pt>
                <c:pt idx="251">
                  <c:v>0.76363636363636667</c:v>
                </c:pt>
                <c:pt idx="252">
                  <c:v>0.76666666666666972</c:v>
                </c:pt>
                <c:pt idx="253">
                  <c:v>0.76969696969697277</c:v>
                </c:pt>
                <c:pt idx="254">
                  <c:v>0.77272727272727582</c:v>
                </c:pt>
                <c:pt idx="255">
                  <c:v>0.77575757575757887</c:v>
                </c:pt>
                <c:pt idx="256">
                  <c:v>0.77878787878788192</c:v>
                </c:pt>
                <c:pt idx="257">
                  <c:v>0.78181818181818497</c:v>
                </c:pt>
                <c:pt idx="258">
                  <c:v>0.78484848484848801</c:v>
                </c:pt>
                <c:pt idx="259">
                  <c:v>0.78787878787879106</c:v>
                </c:pt>
                <c:pt idx="260">
                  <c:v>0.79090909090909411</c:v>
                </c:pt>
                <c:pt idx="261">
                  <c:v>0.79393939393939716</c:v>
                </c:pt>
                <c:pt idx="262">
                  <c:v>0.79696969696970021</c:v>
                </c:pt>
                <c:pt idx="263">
                  <c:v>0.80000000000000326</c:v>
                </c:pt>
                <c:pt idx="264">
                  <c:v>0.80303030303030631</c:v>
                </c:pt>
                <c:pt idx="265">
                  <c:v>0.80606060606060936</c:v>
                </c:pt>
                <c:pt idx="266">
                  <c:v>0.80909090909091241</c:v>
                </c:pt>
                <c:pt idx="267">
                  <c:v>0.81212121212121546</c:v>
                </c:pt>
                <c:pt idx="268">
                  <c:v>0.81515151515151851</c:v>
                </c:pt>
                <c:pt idx="269">
                  <c:v>0.81818181818182156</c:v>
                </c:pt>
                <c:pt idx="270">
                  <c:v>0.82121212121212461</c:v>
                </c:pt>
                <c:pt idx="271">
                  <c:v>0.82424242424242766</c:v>
                </c:pt>
                <c:pt idx="272">
                  <c:v>0.82727272727273071</c:v>
                </c:pt>
                <c:pt idx="273">
                  <c:v>0.83030303030303376</c:v>
                </c:pt>
                <c:pt idx="274">
                  <c:v>0.83333333333333681</c:v>
                </c:pt>
                <c:pt idx="275">
                  <c:v>0.83636363636363986</c:v>
                </c:pt>
                <c:pt idx="276">
                  <c:v>0.83939393939394291</c:v>
                </c:pt>
                <c:pt idx="277">
                  <c:v>0.84242424242424596</c:v>
                </c:pt>
                <c:pt idx="278">
                  <c:v>0.84545454545454901</c:v>
                </c:pt>
                <c:pt idx="279">
                  <c:v>0.84848484848485206</c:v>
                </c:pt>
                <c:pt idx="280">
                  <c:v>0.85151515151515511</c:v>
                </c:pt>
                <c:pt idx="281">
                  <c:v>0.85454545454545816</c:v>
                </c:pt>
                <c:pt idx="282">
                  <c:v>0.85757575757576121</c:v>
                </c:pt>
                <c:pt idx="283">
                  <c:v>0.86060606060606426</c:v>
                </c:pt>
                <c:pt idx="284">
                  <c:v>0.86363636363636731</c:v>
                </c:pt>
                <c:pt idx="285">
                  <c:v>0.86666666666667036</c:v>
                </c:pt>
                <c:pt idx="286">
                  <c:v>0.86969696969697341</c:v>
                </c:pt>
                <c:pt idx="287">
                  <c:v>0.87272727272727646</c:v>
                </c:pt>
                <c:pt idx="288">
                  <c:v>0.87575757575757951</c:v>
                </c:pt>
                <c:pt idx="289">
                  <c:v>0.87878787878788256</c:v>
                </c:pt>
                <c:pt idx="290">
                  <c:v>0.88181818181818561</c:v>
                </c:pt>
                <c:pt idx="291">
                  <c:v>0.88484848484848866</c:v>
                </c:pt>
                <c:pt idx="292">
                  <c:v>0.88787878787879171</c:v>
                </c:pt>
                <c:pt idx="293">
                  <c:v>0.89090909090909476</c:v>
                </c:pt>
                <c:pt idx="294">
                  <c:v>0.89393939393939781</c:v>
                </c:pt>
                <c:pt idx="295">
                  <c:v>0.89696969696970086</c:v>
                </c:pt>
                <c:pt idx="296">
                  <c:v>0.90000000000000391</c:v>
                </c:pt>
                <c:pt idx="297">
                  <c:v>0.90303030303030696</c:v>
                </c:pt>
                <c:pt idx="298">
                  <c:v>0.90606060606061001</c:v>
                </c:pt>
                <c:pt idx="299">
                  <c:v>0.90909090909091306</c:v>
                </c:pt>
                <c:pt idx="300">
                  <c:v>0.91212121212121611</c:v>
                </c:pt>
                <c:pt idx="301">
                  <c:v>0.91515151515151916</c:v>
                </c:pt>
                <c:pt idx="302">
                  <c:v>0.91818181818182221</c:v>
                </c:pt>
                <c:pt idx="303">
                  <c:v>0.92121212121212526</c:v>
                </c:pt>
                <c:pt idx="304">
                  <c:v>0.92424242424242831</c:v>
                </c:pt>
                <c:pt idx="305">
                  <c:v>0.92727272727273136</c:v>
                </c:pt>
                <c:pt idx="306">
                  <c:v>0.93030303030303441</c:v>
                </c:pt>
                <c:pt idx="307">
                  <c:v>0.93333333333333746</c:v>
                </c:pt>
                <c:pt idx="308">
                  <c:v>0.93636363636364051</c:v>
                </c:pt>
                <c:pt idx="309">
                  <c:v>0.93939393939394356</c:v>
                </c:pt>
                <c:pt idx="310">
                  <c:v>0.94242424242424661</c:v>
                </c:pt>
                <c:pt idx="311">
                  <c:v>0.94545454545454966</c:v>
                </c:pt>
                <c:pt idx="312">
                  <c:v>0.94848484848485271</c:v>
                </c:pt>
                <c:pt idx="313">
                  <c:v>0.95151515151515575</c:v>
                </c:pt>
                <c:pt idx="314">
                  <c:v>0.9545454545454588</c:v>
                </c:pt>
                <c:pt idx="315">
                  <c:v>0.95757575757576185</c:v>
                </c:pt>
                <c:pt idx="316">
                  <c:v>0.9606060606060649</c:v>
                </c:pt>
                <c:pt idx="317">
                  <c:v>0.96363636363636795</c:v>
                </c:pt>
                <c:pt idx="318">
                  <c:v>0.966666666666671</c:v>
                </c:pt>
                <c:pt idx="319">
                  <c:v>0.96969696969697405</c:v>
                </c:pt>
                <c:pt idx="320">
                  <c:v>0.9727272727272771</c:v>
                </c:pt>
                <c:pt idx="321">
                  <c:v>0.97575757575758015</c:v>
                </c:pt>
                <c:pt idx="322">
                  <c:v>0.9787878787878832</c:v>
                </c:pt>
                <c:pt idx="323">
                  <c:v>0.98181818181818625</c:v>
                </c:pt>
                <c:pt idx="324">
                  <c:v>0.9848484848484893</c:v>
                </c:pt>
                <c:pt idx="325">
                  <c:v>0.98787878787879235</c:v>
                </c:pt>
                <c:pt idx="326">
                  <c:v>0.9909090909090954</c:v>
                </c:pt>
                <c:pt idx="327">
                  <c:v>0.99393939393939845</c:v>
                </c:pt>
                <c:pt idx="328">
                  <c:v>0.9969696969697015</c:v>
                </c:pt>
                <c:pt idx="329">
                  <c:v>1.0000000000000044</c:v>
                </c:pt>
              </c:numCache>
            </c:numRef>
          </c:xVal>
          <c:yVal>
            <c:numRef>
              <c:f>'Main-DIT'!$L$4:$L$333</c:f>
              <c:numCache>
                <c:formatCode>0%</c:formatCode>
                <c:ptCount val="330"/>
                <c:pt idx="0">
                  <c:v>1</c:v>
                </c:pt>
                <c:pt idx="1">
                  <c:v>0.99153000000000002</c:v>
                </c:pt>
                <c:pt idx="2">
                  <c:v>0.97927000000000008</c:v>
                </c:pt>
                <c:pt idx="3">
                  <c:v>0.97619</c:v>
                </c:pt>
                <c:pt idx="4">
                  <c:v>0.97619</c:v>
                </c:pt>
                <c:pt idx="5">
                  <c:v>0.97451999999999994</c:v>
                </c:pt>
                <c:pt idx="6">
                  <c:v>0.97414000000000001</c:v>
                </c:pt>
                <c:pt idx="7">
                  <c:v>0.96970000000000001</c:v>
                </c:pt>
                <c:pt idx="8">
                  <c:v>0.96970000000000001</c:v>
                </c:pt>
                <c:pt idx="9">
                  <c:v>0.96834999999999993</c:v>
                </c:pt>
                <c:pt idx="10">
                  <c:v>0.96667000000000003</c:v>
                </c:pt>
                <c:pt idx="11">
                  <c:v>0.96450000000000002</c:v>
                </c:pt>
                <c:pt idx="12">
                  <c:v>0.96396000000000004</c:v>
                </c:pt>
                <c:pt idx="13">
                  <c:v>0.96364000000000005</c:v>
                </c:pt>
                <c:pt idx="14">
                  <c:v>0.96353999999999995</c:v>
                </c:pt>
                <c:pt idx="15">
                  <c:v>0.96340999999999999</c:v>
                </c:pt>
                <c:pt idx="16">
                  <c:v>0.96318999999999999</c:v>
                </c:pt>
                <c:pt idx="17">
                  <c:v>0.96177999999999997</c:v>
                </c:pt>
                <c:pt idx="18">
                  <c:v>0.96153999999999995</c:v>
                </c:pt>
                <c:pt idx="19">
                  <c:v>0.96153999999999995</c:v>
                </c:pt>
                <c:pt idx="20">
                  <c:v>0.96026</c:v>
                </c:pt>
                <c:pt idx="21">
                  <c:v>0.96022999999999992</c:v>
                </c:pt>
                <c:pt idx="22">
                  <c:v>0.95953999999999995</c:v>
                </c:pt>
                <c:pt idx="23">
                  <c:v>0.95882000000000001</c:v>
                </c:pt>
                <c:pt idx="24">
                  <c:v>0.95855000000000001</c:v>
                </c:pt>
                <c:pt idx="25">
                  <c:v>0.95833000000000002</c:v>
                </c:pt>
                <c:pt idx="26">
                  <c:v>0.95766999999999991</c:v>
                </c:pt>
                <c:pt idx="27">
                  <c:v>0.95689999999999997</c:v>
                </c:pt>
                <c:pt idx="28">
                  <c:v>0.95587999999999995</c:v>
                </c:pt>
                <c:pt idx="29">
                  <c:v>0.95495000000000008</c:v>
                </c:pt>
                <c:pt idx="30">
                  <c:v>0.95209999999999995</c:v>
                </c:pt>
                <c:pt idx="31">
                  <c:v>0.95161000000000007</c:v>
                </c:pt>
                <c:pt idx="32">
                  <c:v>0.95040999999999998</c:v>
                </c:pt>
                <c:pt idx="33">
                  <c:v>0.9497199999999999</c:v>
                </c:pt>
                <c:pt idx="34">
                  <c:v>0.94944000000000006</c:v>
                </c:pt>
                <c:pt idx="35">
                  <c:v>0.94915000000000005</c:v>
                </c:pt>
                <c:pt idx="36">
                  <c:v>0.94903999999999999</c:v>
                </c:pt>
                <c:pt idx="37">
                  <c:v>0.94872000000000001</c:v>
                </c:pt>
                <c:pt idx="38">
                  <c:v>0.94791999999999998</c:v>
                </c:pt>
                <c:pt idx="39">
                  <c:v>0.94736999999999993</c:v>
                </c:pt>
                <c:pt idx="40">
                  <c:v>0.94701999999999997</c:v>
                </c:pt>
                <c:pt idx="41">
                  <c:v>0.94667000000000001</c:v>
                </c:pt>
                <c:pt idx="42">
                  <c:v>0.94656000000000007</c:v>
                </c:pt>
                <c:pt idx="43">
                  <c:v>0.94611000000000001</c:v>
                </c:pt>
                <c:pt idx="44">
                  <c:v>0.94504999999999995</c:v>
                </c:pt>
                <c:pt idx="45">
                  <c:v>0.94474999999999998</c:v>
                </c:pt>
                <c:pt idx="46">
                  <c:v>0.94444000000000006</c:v>
                </c:pt>
                <c:pt idx="47">
                  <c:v>0.9438200000000001</c:v>
                </c:pt>
                <c:pt idx="48">
                  <c:v>0.94349999999999989</c:v>
                </c:pt>
                <c:pt idx="49">
                  <c:v>0.94301000000000001</c:v>
                </c:pt>
                <c:pt idx="50">
                  <c:v>0.94286000000000003</c:v>
                </c:pt>
                <c:pt idx="51">
                  <c:v>0.94245000000000001</c:v>
                </c:pt>
                <c:pt idx="52">
                  <c:v>0.94240999999999997</c:v>
                </c:pt>
                <c:pt idx="53">
                  <c:v>0.94230999999999998</c:v>
                </c:pt>
                <c:pt idx="54">
                  <c:v>0.94220000000000004</c:v>
                </c:pt>
                <c:pt idx="55">
                  <c:v>0.94220000000000004</c:v>
                </c:pt>
                <c:pt idx="56">
                  <c:v>0.94215000000000004</c:v>
                </c:pt>
                <c:pt idx="57">
                  <c:v>0.94215000000000004</c:v>
                </c:pt>
                <c:pt idx="58">
                  <c:v>0.94058999999999993</c:v>
                </c:pt>
                <c:pt idx="59">
                  <c:v>0.94047999999999998</c:v>
                </c:pt>
                <c:pt idx="60">
                  <c:v>0.93965999999999994</c:v>
                </c:pt>
                <c:pt idx="61">
                  <c:v>0.93938999999999995</c:v>
                </c:pt>
                <c:pt idx="62">
                  <c:v>0.93901999999999997</c:v>
                </c:pt>
                <c:pt idx="63">
                  <c:v>0.93864999999999998</c:v>
                </c:pt>
                <c:pt idx="64">
                  <c:v>0.93859999999999999</c:v>
                </c:pt>
                <c:pt idx="65">
                  <c:v>0.9375</c:v>
                </c:pt>
                <c:pt idx="66">
                  <c:v>0.93711</c:v>
                </c:pt>
                <c:pt idx="67">
                  <c:v>0.93650999999999995</c:v>
                </c:pt>
                <c:pt idx="68">
                  <c:v>0.93630999999999998</c:v>
                </c:pt>
                <c:pt idx="69">
                  <c:v>0.93566999999999989</c:v>
                </c:pt>
                <c:pt idx="70">
                  <c:v>0.93528999999999995</c:v>
                </c:pt>
                <c:pt idx="71">
                  <c:v>0.93528999999999995</c:v>
                </c:pt>
                <c:pt idx="72">
                  <c:v>0.93525000000000003</c:v>
                </c:pt>
                <c:pt idx="73">
                  <c:v>0.93491000000000002</c:v>
                </c:pt>
                <c:pt idx="74">
                  <c:v>0.93467</c:v>
                </c:pt>
                <c:pt idx="75">
                  <c:v>0.93382000000000009</c:v>
                </c:pt>
                <c:pt idx="76">
                  <c:v>0.93373000000000006</c:v>
                </c:pt>
                <c:pt idx="77">
                  <c:v>0.93373000000000006</c:v>
                </c:pt>
                <c:pt idx="78">
                  <c:v>0.93370000000000009</c:v>
                </c:pt>
                <c:pt idx="79">
                  <c:v>0.93301000000000001</c:v>
                </c:pt>
                <c:pt idx="80">
                  <c:v>0.93296000000000001</c:v>
                </c:pt>
                <c:pt idx="81">
                  <c:v>0.93276999999999999</c:v>
                </c:pt>
                <c:pt idx="82">
                  <c:v>0.93276999999999999</c:v>
                </c:pt>
                <c:pt idx="83">
                  <c:v>0.93257999999999996</c:v>
                </c:pt>
                <c:pt idx="84">
                  <c:v>0.9325199999999999</c:v>
                </c:pt>
                <c:pt idx="85">
                  <c:v>0.9325199999999999</c:v>
                </c:pt>
                <c:pt idx="86">
                  <c:v>0.93181999999999998</c:v>
                </c:pt>
                <c:pt idx="87">
                  <c:v>0.93069000000000002</c:v>
                </c:pt>
                <c:pt idx="88">
                  <c:v>0.92981999999999998</c:v>
                </c:pt>
                <c:pt idx="89">
                  <c:v>0.92981999999999998</c:v>
                </c:pt>
                <c:pt idx="90">
                  <c:v>0.92965000000000009</c:v>
                </c:pt>
                <c:pt idx="91">
                  <c:v>0.92898999999999998</c:v>
                </c:pt>
                <c:pt idx="92">
                  <c:v>0.92898999999999998</c:v>
                </c:pt>
                <c:pt idx="93">
                  <c:v>0.92857000000000001</c:v>
                </c:pt>
                <c:pt idx="94">
                  <c:v>0.92793000000000003</c:v>
                </c:pt>
                <c:pt idx="95">
                  <c:v>0.92745999999999995</c:v>
                </c:pt>
                <c:pt idx="96">
                  <c:v>0.92708000000000002</c:v>
                </c:pt>
                <c:pt idx="97">
                  <c:v>0.92666999999999999</c:v>
                </c:pt>
                <c:pt idx="98">
                  <c:v>0.92614000000000007</c:v>
                </c:pt>
                <c:pt idx="99">
                  <c:v>0.92547000000000001</c:v>
                </c:pt>
                <c:pt idx="100">
                  <c:v>0.92537000000000003</c:v>
                </c:pt>
                <c:pt idx="101">
                  <c:v>0.92500000000000004</c:v>
                </c:pt>
                <c:pt idx="102">
                  <c:v>0.92472999999999994</c:v>
                </c:pt>
                <c:pt idx="103">
                  <c:v>0.92437000000000002</c:v>
                </c:pt>
                <c:pt idx="104">
                  <c:v>0.92366000000000004</c:v>
                </c:pt>
                <c:pt idx="105">
                  <c:v>0.92308000000000012</c:v>
                </c:pt>
                <c:pt idx="106">
                  <c:v>0.92308000000000012</c:v>
                </c:pt>
                <c:pt idx="107">
                  <c:v>0.92308000000000012</c:v>
                </c:pt>
                <c:pt idx="108">
                  <c:v>0.92308000000000012</c:v>
                </c:pt>
                <c:pt idx="109">
                  <c:v>0.92264999999999997</c:v>
                </c:pt>
                <c:pt idx="110">
                  <c:v>0.92264999999999997</c:v>
                </c:pt>
                <c:pt idx="111">
                  <c:v>0.92227999999999999</c:v>
                </c:pt>
                <c:pt idx="112">
                  <c:v>0.92215999999999998</c:v>
                </c:pt>
                <c:pt idx="113">
                  <c:v>0.92105000000000004</c:v>
                </c:pt>
                <c:pt idx="114">
                  <c:v>0.92072999999999994</c:v>
                </c:pt>
                <c:pt idx="115">
                  <c:v>0.92052999999999996</c:v>
                </c:pt>
                <c:pt idx="116">
                  <c:v>0.91959999999999997</c:v>
                </c:pt>
                <c:pt idx="117">
                  <c:v>0.91925000000000001</c:v>
                </c:pt>
                <c:pt idx="118">
                  <c:v>0.91823999999999995</c:v>
                </c:pt>
                <c:pt idx="119">
                  <c:v>0.91617000000000004</c:v>
                </c:pt>
                <c:pt idx="120">
                  <c:v>0.91596999999999995</c:v>
                </c:pt>
                <c:pt idx="121">
                  <c:v>0.91596999999999995</c:v>
                </c:pt>
                <c:pt idx="122">
                  <c:v>0.91596999999999995</c:v>
                </c:pt>
                <c:pt idx="123">
                  <c:v>0.91534000000000004</c:v>
                </c:pt>
                <c:pt idx="124">
                  <c:v>0.91525000000000001</c:v>
                </c:pt>
                <c:pt idx="125">
                  <c:v>0.91525000000000001</c:v>
                </c:pt>
                <c:pt idx="126">
                  <c:v>0.91429000000000005</c:v>
                </c:pt>
                <c:pt idx="127">
                  <c:v>0.91410999999999998</c:v>
                </c:pt>
                <c:pt idx="128">
                  <c:v>0.91410999999999998</c:v>
                </c:pt>
                <c:pt idx="129">
                  <c:v>0.91391</c:v>
                </c:pt>
                <c:pt idx="130">
                  <c:v>0.91388000000000003</c:v>
                </c:pt>
                <c:pt idx="131">
                  <c:v>0.91304000000000007</c:v>
                </c:pt>
                <c:pt idx="132">
                  <c:v>0.91227999999999998</c:v>
                </c:pt>
                <c:pt idx="133">
                  <c:v>0.91209000000000007</c:v>
                </c:pt>
                <c:pt idx="134">
                  <c:v>0.91191999999999995</c:v>
                </c:pt>
                <c:pt idx="135">
                  <c:v>0.91159999999999997</c:v>
                </c:pt>
                <c:pt idx="136">
                  <c:v>0.91123999999999994</c:v>
                </c:pt>
                <c:pt idx="137">
                  <c:v>0.91099000000000008</c:v>
                </c:pt>
                <c:pt idx="138">
                  <c:v>0.91099000000000008</c:v>
                </c:pt>
                <c:pt idx="139">
                  <c:v>0.91071000000000002</c:v>
                </c:pt>
                <c:pt idx="140">
                  <c:v>0.90964</c:v>
                </c:pt>
                <c:pt idx="141">
                  <c:v>0.90959999999999996</c:v>
                </c:pt>
                <c:pt idx="142">
                  <c:v>0.90909000000000006</c:v>
                </c:pt>
                <c:pt idx="143">
                  <c:v>0.90909000000000006</c:v>
                </c:pt>
                <c:pt idx="144">
                  <c:v>0.90909000000000006</c:v>
                </c:pt>
                <c:pt idx="145">
                  <c:v>0.90798000000000001</c:v>
                </c:pt>
                <c:pt idx="146">
                  <c:v>0.90798000000000001</c:v>
                </c:pt>
                <c:pt idx="147">
                  <c:v>0.90788999999999997</c:v>
                </c:pt>
                <c:pt idx="148">
                  <c:v>0.90713999999999995</c:v>
                </c:pt>
                <c:pt idx="149">
                  <c:v>0.9069799999999999</c:v>
                </c:pt>
                <c:pt idx="150">
                  <c:v>0.9069799999999999</c:v>
                </c:pt>
                <c:pt idx="151">
                  <c:v>0.90666999999999998</c:v>
                </c:pt>
                <c:pt idx="152">
                  <c:v>0.90659000000000001</c:v>
                </c:pt>
                <c:pt idx="153">
                  <c:v>0.90647000000000011</c:v>
                </c:pt>
                <c:pt idx="154">
                  <c:v>0.90625</c:v>
                </c:pt>
                <c:pt idx="155">
                  <c:v>0.90625</c:v>
                </c:pt>
                <c:pt idx="156">
                  <c:v>0.90608</c:v>
                </c:pt>
                <c:pt idx="157">
                  <c:v>0.90566000000000002</c:v>
                </c:pt>
                <c:pt idx="158">
                  <c:v>0.90505999999999998</c:v>
                </c:pt>
                <c:pt idx="159">
                  <c:v>0.90410999999999997</c:v>
                </c:pt>
                <c:pt idx="160">
                  <c:v>0.90410999999999997</c:v>
                </c:pt>
                <c:pt idx="161">
                  <c:v>0.90410999999999997</c:v>
                </c:pt>
                <c:pt idx="162">
                  <c:v>0.90394999999999992</c:v>
                </c:pt>
                <c:pt idx="163">
                  <c:v>0.90385000000000004</c:v>
                </c:pt>
                <c:pt idx="164">
                  <c:v>0.90385000000000004</c:v>
                </c:pt>
                <c:pt idx="165">
                  <c:v>0.90322999999999998</c:v>
                </c:pt>
                <c:pt idx="166">
                  <c:v>0.90299000000000007</c:v>
                </c:pt>
                <c:pt idx="167">
                  <c:v>0.90206000000000008</c:v>
                </c:pt>
                <c:pt idx="168">
                  <c:v>0.90141000000000004</c:v>
                </c:pt>
                <c:pt idx="169">
                  <c:v>0.90141000000000004</c:v>
                </c:pt>
                <c:pt idx="170">
                  <c:v>0.90061999999999998</c:v>
                </c:pt>
                <c:pt idx="171">
                  <c:v>0.90058000000000005</c:v>
                </c:pt>
                <c:pt idx="172">
                  <c:v>0.90058000000000005</c:v>
                </c:pt>
                <c:pt idx="173">
                  <c:v>0.90055000000000007</c:v>
                </c:pt>
                <c:pt idx="174">
                  <c:v>0.9</c:v>
                </c:pt>
                <c:pt idx="175">
                  <c:v>0.89819999999999989</c:v>
                </c:pt>
                <c:pt idx="176">
                  <c:v>0.89819999999999989</c:v>
                </c:pt>
                <c:pt idx="177">
                  <c:v>0.89808999999999994</c:v>
                </c:pt>
                <c:pt idx="178">
                  <c:v>0.89744000000000002</c:v>
                </c:pt>
                <c:pt idx="179">
                  <c:v>0.89744000000000002</c:v>
                </c:pt>
                <c:pt idx="180">
                  <c:v>0.89516000000000007</c:v>
                </c:pt>
                <c:pt idx="181">
                  <c:v>0.89516000000000007</c:v>
                </c:pt>
                <c:pt idx="182">
                  <c:v>0.89474000000000009</c:v>
                </c:pt>
                <c:pt idx="183">
                  <c:v>0.89474000000000009</c:v>
                </c:pt>
                <c:pt idx="184">
                  <c:v>0.89474000000000009</c:v>
                </c:pt>
                <c:pt idx="185">
                  <c:v>0.89441000000000004</c:v>
                </c:pt>
                <c:pt idx="186">
                  <c:v>0.89394000000000007</c:v>
                </c:pt>
                <c:pt idx="187">
                  <c:v>0.89394000000000007</c:v>
                </c:pt>
                <c:pt idx="188">
                  <c:v>0.89332999999999996</c:v>
                </c:pt>
                <c:pt idx="189">
                  <c:v>0.89285999999999999</c:v>
                </c:pt>
                <c:pt idx="190">
                  <c:v>0.89246999999999999</c:v>
                </c:pt>
                <c:pt idx="191">
                  <c:v>0.89102999999999999</c:v>
                </c:pt>
                <c:pt idx="192">
                  <c:v>0.89075999999999989</c:v>
                </c:pt>
                <c:pt idx="193">
                  <c:v>0.89040999999999992</c:v>
                </c:pt>
                <c:pt idx="194">
                  <c:v>0.89010999999999996</c:v>
                </c:pt>
                <c:pt idx="195">
                  <c:v>0.88961000000000001</c:v>
                </c:pt>
                <c:pt idx="196">
                  <c:v>0.88956999999999997</c:v>
                </c:pt>
                <c:pt idx="197">
                  <c:v>0.88950000000000007</c:v>
                </c:pt>
                <c:pt idx="198">
                  <c:v>0.88950000000000007</c:v>
                </c:pt>
                <c:pt idx="199">
                  <c:v>0.88819999999999988</c:v>
                </c:pt>
                <c:pt idx="200">
                  <c:v>0.88805999999999996</c:v>
                </c:pt>
                <c:pt idx="201">
                  <c:v>0.88805999999999996</c:v>
                </c:pt>
                <c:pt idx="202">
                  <c:v>0.88732</c:v>
                </c:pt>
                <c:pt idx="203">
                  <c:v>0.88709999999999989</c:v>
                </c:pt>
                <c:pt idx="204">
                  <c:v>0.88678999999999997</c:v>
                </c:pt>
                <c:pt idx="205">
                  <c:v>0.88678999999999997</c:v>
                </c:pt>
                <c:pt idx="206">
                  <c:v>0.88667000000000007</c:v>
                </c:pt>
                <c:pt idx="207">
                  <c:v>0.88608000000000009</c:v>
                </c:pt>
                <c:pt idx="208">
                  <c:v>0.88596000000000008</c:v>
                </c:pt>
                <c:pt idx="209">
                  <c:v>0.88584000000000007</c:v>
                </c:pt>
                <c:pt idx="210">
                  <c:v>0.88534999999999997</c:v>
                </c:pt>
                <c:pt idx="211">
                  <c:v>0.88505999999999996</c:v>
                </c:pt>
                <c:pt idx="212">
                  <c:v>0.88505999999999996</c:v>
                </c:pt>
                <c:pt idx="213">
                  <c:v>0.88343999999999989</c:v>
                </c:pt>
                <c:pt idx="214">
                  <c:v>0.88234999999999997</c:v>
                </c:pt>
                <c:pt idx="215">
                  <c:v>0.88158000000000003</c:v>
                </c:pt>
                <c:pt idx="216">
                  <c:v>0.88124999999999998</c:v>
                </c:pt>
                <c:pt idx="217">
                  <c:v>0.88119000000000003</c:v>
                </c:pt>
                <c:pt idx="218">
                  <c:v>0.88078999999999996</c:v>
                </c:pt>
                <c:pt idx="219">
                  <c:v>0.87844999999999995</c:v>
                </c:pt>
                <c:pt idx="220">
                  <c:v>0.87820999999999994</c:v>
                </c:pt>
                <c:pt idx="221">
                  <c:v>0.87629000000000001</c:v>
                </c:pt>
                <c:pt idx="222">
                  <c:v>0.875</c:v>
                </c:pt>
                <c:pt idx="223">
                  <c:v>0.875</c:v>
                </c:pt>
                <c:pt idx="224">
                  <c:v>0.87421000000000004</c:v>
                </c:pt>
                <c:pt idx="225">
                  <c:v>0.87363000000000002</c:v>
                </c:pt>
                <c:pt idx="226">
                  <c:v>0.87341999999999997</c:v>
                </c:pt>
                <c:pt idx="227">
                  <c:v>0.87324000000000002</c:v>
                </c:pt>
                <c:pt idx="228">
                  <c:v>0.87293000000000009</c:v>
                </c:pt>
                <c:pt idx="229">
                  <c:v>0.87282999999999999</c:v>
                </c:pt>
                <c:pt idx="230">
                  <c:v>0.87209000000000003</c:v>
                </c:pt>
                <c:pt idx="231">
                  <c:v>0.87209000000000003</c:v>
                </c:pt>
                <c:pt idx="232">
                  <c:v>0.87179000000000006</c:v>
                </c:pt>
                <c:pt idx="233">
                  <c:v>0.87135000000000007</c:v>
                </c:pt>
                <c:pt idx="234">
                  <c:v>0.87117</c:v>
                </c:pt>
                <c:pt idx="235">
                  <c:v>0.87037000000000009</c:v>
                </c:pt>
                <c:pt idx="236">
                  <c:v>0.87022999999999995</c:v>
                </c:pt>
                <c:pt idx="237">
                  <c:v>0.86904999999999999</c:v>
                </c:pt>
                <c:pt idx="238">
                  <c:v>0.8682899999999999</c:v>
                </c:pt>
                <c:pt idx="239">
                  <c:v>0.86805999999999994</c:v>
                </c:pt>
                <c:pt idx="240">
                  <c:v>0.86792000000000002</c:v>
                </c:pt>
                <c:pt idx="241">
                  <c:v>0.86757999999999991</c:v>
                </c:pt>
                <c:pt idx="242">
                  <c:v>0.86739999999999995</c:v>
                </c:pt>
                <c:pt idx="243">
                  <c:v>0.86712999999999996</c:v>
                </c:pt>
                <c:pt idx="244">
                  <c:v>0.86712999999999996</c:v>
                </c:pt>
                <c:pt idx="245">
                  <c:v>0.86704999999999999</c:v>
                </c:pt>
                <c:pt idx="246">
                  <c:v>0.8662399999999999</c:v>
                </c:pt>
                <c:pt idx="247">
                  <c:v>0.86597999999999997</c:v>
                </c:pt>
                <c:pt idx="248">
                  <c:v>0.86549999999999994</c:v>
                </c:pt>
                <c:pt idx="249">
                  <c:v>0.86549999999999994</c:v>
                </c:pt>
                <c:pt idx="250">
                  <c:v>0.86391000000000007</c:v>
                </c:pt>
                <c:pt idx="251">
                  <c:v>0.86227999999999994</c:v>
                </c:pt>
                <c:pt idx="252">
                  <c:v>0.86046999999999996</c:v>
                </c:pt>
                <c:pt idx="253">
                  <c:v>0.8603400000000001</c:v>
                </c:pt>
                <c:pt idx="254">
                  <c:v>0.8601399999999999</c:v>
                </c:pt>
                <c:pt idx="255">
                  <c:v>0.85876000000000008</c:v>
                </c:pt>
                <c:pt idx="256">
                  <c:v>0.85802000000000012</c:v>
                </c:pt>
                <c:pt idx="257">
                  <c:v>0.85714000000000001</c:v>
                </c:pt>
                <c:pt idx="258">
                  <c:v>0.85714000000000001</c:v>
                </c:pt>
                <c:pt idx="259">
                  <c:v>0.85585999999999995</c:v>
                </c:pt>
                <c:pt idx="260">
                  <c:v>0.85549000000000008</c:v>
                </c:pt>
                <c:pt idx="261">
                  <c:v>0.85534999999999994</c:v>
                </c:pt>
                <c:pt idx="262">
                  <c:v>0.85483999999999993</c:v>
                </c:pt>
                <c:pt idx="263">
                  <c:v>0.85465000000000002</c:v>
                </c:pt>
                <c:pt idx="264">
                  <c:v>0.85416999999999998</c:v>
                </c:pt>
                <c:pt idx="265">
                  <c:v>0.85365999999999997</c:v>
                </c:pt>
                <c:pt idx="266">
                  <c:v>0.85211000000000003</c:v>
                </c:pt>
                <c:pt idx="267">
                  <c:v>0.85211000000000003</c:v>
                </c:pt>
                <c:pt idx="268">
                  <c:v>0.85075000000000001</c:v>
                </c:pt>
                <c:pt idx="269">
                  <c:v>0.85065000000000002</c:v>
                </c:pt>
                <c:pt idx="270">
                  <c:v>0.84906000000000004</c:v>
                </c:pt>
                <c:pt idx="271">
                  <c:v>0.84810000000000008</c:v>
                </c:pt>
                <c:pt idx="272">
                  <c:v>0.84721999999999997</c:v>
                </c:pt>
                <c:pt idx="273">
                  <c:v>0.84712999999999994</c:v>
                </c:pt>
                <c:pt idx="274">
                  <c:v>0.84712999999999994</c:v>
                </c:pt>
                <c:pt idx="275">
                  <c:v>0.84677000000000002</c:v>
                </c:pt>
                <c:pt idx="276">
                  <c:v>0.84662999999999999</c:v>
                </c:pt>
                <c:pt idx="277">
                  <c:v>0.84614999999999996</c:v>
                </c:pt>
                <c:pt idx="278">
                  <c:v>0.84392999999999996</c:v>
                </c:pt>
                <c:pt idx="279">
                  <c:v>0.84328000000000003</c:v>
                </c:pt>
                <c:pt idx="280">
                  <c:v>0.8430200000000001</c:v>
                </c:pt>
                <c:pt idx="281">
                  <c:v>0.84049000000000007</c:v>
                </c:pt>
                <c:pt idx="282">
                  <c:v>0.84034000000000009</c:v>
                </c:pt>
                <c:pt idx="283">
                  <c:v>0.84023999999999999</c:v>
                </c:pt>
                <c:pt idx="284">
                  <c:v>0.83950999999999998</c:v>
                </c:pt>
                <c:pt idx="285">
                  <c:v>0.83928999999999998</c:v>
                </c:pt>
                <c:pt idx="286">
                  <c:v>0.83739999999999992</c:v>
                </c:pt>
                <c:pt idx="287">
                  <c:v>0.8358199999999999</c:v>
                </c:pt>
                <c:pt idx="288">
                  <c:v>0.83516000000000001</c:v>
                </c:pt>
                <c:pt idx="289">
                  <c:v>0.83444000000000007</c:v>
                </c:pt>
                <c:pt idx="290">
                  <c:v>0.8343600000000001</c:v>
                </c:pt>
                <c:pt idx="291">
                  <c:v>0.83415000000000006</c:v>
                </c:pt>
                <c:pt idx="292">
                  <c:v>0.83333000000000002</c:v>
                </c:pt>
                <c:pt idx="293">
                  <c:v>0.83233999999999997</c:v>
                </c:pt>
                <c:pt idx="294">
                  <c:v>0.83117000000000008</c:v>
                </c:pt>
                <c:pt idx="295">
                  <c:v>0.83019000000000009</c:v>
                </c:pt>
                <c:pt idx="296">
                  <c:v>0.83019000000000009</c:v>
                </c:pt>
                <c:pt idx="297">
                  <c:v>0.82659000000000005</c:v>
                </c:pt>
                <c:pt idx="298">
                  <c:v>0.82558000000000009</c:v>
                </c:pt>
                <c:pt idx="299">
                  <c:v>0.82322999999999991</c:v>
                </c:pt>
                <c:pt idx="300">
                  <c:v>0.82316999999999996</c:v>
                </c:pt>
                <c:pt idx="301">
                  <c:v>0.82278000000000007</c:v>
                </c:pt>
                <c:pt idx="302">
                  <c:v>0.82184000000000001</c:v>
                </c:pt>
                <c:pt idx="303">
                  <c:v>0.82035999999999998</c:v>
                </c:pt>
                <c:pt idx="304">
                  <c:v>0.81594999999999995</c:v>
                </c:pt>
                <c:pt idx="305">
                  <c:v>0.8157899999999999</c:v>
                </c:pt>
                <c:pt idx="306">
                  <c:v>0.81531999999999993</c:v>
                </c:pt>
                <c:pt idx="307">
                  <c:v>0.81531999999999993</c:v>
                </c:pt>
                <c:pt idx="308">
                  <c:v>0.80346999999999991</c:v>
                </c:pt>
                <c:pt idx="309">
                  <c:v>0.79630000000000001</c:v>
                </c:pt>
                <c:pt idx="310">
                  <c:v>0.79103999999999997</c:v>
                </c:pt>
                <c:pt idx="311">
                  <c:v>0.78659000000000001</c:v>
                </c:pt>
                <c:pt idx="312">
                  <c:v>0.78488000000000002</c:v>
                </c:pt>
                <c:pt idx="313">
                  <c:v>0.78394999999999992</c:v>
                </c:pt>
                <c:pt idx="314">
                  <c:v>0.78358000000000005</c:v>
                </c:pt>
                <c:pt idx="315">
                  <c:v>0.78107000000000004</c:v>
                </c:pt>
                <c:pt idx="316">
                  <c:v>0.77976000000000001</c:v>
                </c:pt>
                <c:pt idx="317">
                  <c:v>0.77561000000000002</c:v>
                </c:pt>
                <c:pt idx="318">
                  <c:v>0.77236000000000005</c:v>
                </c:pt>
                <c:pt idx="319">
                  <c:v>0.77215</c:v>
                </c:pt>
                <c:pt idx="320">
                  <c:v>0.76828999999999992</c:v>
                </c:pt>
                <c:pt idx="321">
                  <c:v>0.75949</c:v>
                </c:pt>
                <c:pt idx="322">
                  <c:v>0.75824000000000003</c:v>
                </c:pt>
                <c:pt idx="323">
                  <c:v>0.74404999999999999</c:v>
                </c:pt>
                <c:pt idx="324">
                  <c:v>0.73456999999999995</c:v>
                </c:pt>
                <c:pt idx="325">
                  <c:v>0.72023999999999999</c:v>
                </c:pt>
                <c:pt idx="326">
                  <c:v>0.70833000000000002</c:v>
                </c:pt>
                <c:pt idx="327">
                  <c:v>0.67088999999999999</c:v>
                </c:pt>
                <c:pt idx="328">
                  <c:v>0.51471</c:v>
                </c:pt>
                <c:pt idx="329">
                  <c:v>0.50942999999999994</c:v>
                </c:pt>
              </c:numCache>
            </c:numRef>
          </c:yVal>
          <c:smooth val="1"/>
        </c:ser>
        <c:ser>
          <c:idx val="2"/>
          <c:order val="2"/>
          <c:tx>
            <c:v>p3 (82.0%)</c:v>
          </c:tx>
          <c:spPr>
            <a:ln>
              <a:solidFill>
                <a:schemeClr val="accent3">
                  <a:lumMod val="75000"/>
                </a:schemeClr>
              </a:solidFill>
            </a:ln>
          </c:spPr>
          <c:marker>
            <c:symbol val="none"/>
          </c:marker>
          <c:xVal>
            <c:numRef>
              <c:f>'Main-DIT'!$H$4:$H$425</c:f>
              <c:numCache>
                <c:formatCode>0.00%</c:formatCode>
                <c:ptCount val="422"/>
                <c:pt idx="0">
                  <c:v>2.3696682464454978E-3</c:v>
                </c:pt>
                <c:pt idx="1">
                  <c:v>4.7393364928909956E-3</c:v>
                </c:pt>
                <c:pt idx="2">
                  <c:v>7.1090047393364934E-3</c:v>
                </c:pt>
                <c:pt idx="3">
                  <c:v>9.4786729857819912E-3</c:v>
                </c:pt>
                <c:pt idx="4">
                  <c:v>1.1848341232227489E-2</c:v>
                </c:pt>
                <c:pt idx="5">
                  <c:v>1.4218009478672987E-2</c:v>
                </c:pt>
                <c:pt idx="6">
                  <c:v>1.6587677725118485E-2</c:v>
                </c:pt>
                <c:pt idx="7">
                  <c:v>1.8957345971563982E-2</c:v>
                </c:pt>
                <c:pt idx="8">
                  <c:v>2.132701421800948E-2</c:v>
                </c:pt>
                <c:pt idx="9">
                  <c:v>2.3696682464454978E-2</c:v>
                </c:pt>
                <c:pt idx="10">
                  <c:v>2.6066350710900476E-2</c:v>
                </c:pt>
                <c:pt idx="11">
                  <c:v>2.8436018957345974E-2</c:v>
                </c:pt>
                <c:pt idx="12">
                  <c:v>3.0805687203791472E-2</c:v>
                </c:pt>
                <c:pt idx="13">
                  <c:v>3.3175355450236969E-2</c:v>
                </c:pt>
                <c:pt idx="14">
                  <c:v>3.5545023696682471E-2</c:v>
                </c:pt>
                <c:pt idx="15">
                  <c:v>3.7914691943127965E-2</c:v>
                </c:pt>
                <c:pt idx="16">
                  <c:v>4.0284360189573459E-2</c:v>
                </c:pt>
                <c:pt idx="17">
                  <c:v>4.2654028436018954E-2</c:v>
                </c:pt>
                <c:pt idx="18">
                  <c:v>4.5023696682464448E-2</c:v>
                </c:pt>
                <c:pt idx="19">
                  <c:v>4.7393364928909942E-2</c:v>
                </c:pt>
                <c:pt idx="20">
                  <c:v>4.9763033175355437E-2</c:v>
                </c:pt>
                <c:pt idx="21">
                  <c:v>5.2132701421800931E-2</c:v>
                </c:pt>
                <c:pt idx="22">
                  <c:v>5.4502369668246425E-2</c:v>
                </c:pt>
                <c:pt idx="23">
                  <c:v>5.687203791469192E-2</c:v>
                </c:pt>
                <c:pt idx="24">
                  <c:v>5.9241706161137414E-2</c:v>
                </c:pt>
                <c:pt idx="25">
                  <c:v>6.1611374407582908E-2</c:v>
                </c:pt>
                <c:pt idx="26">
                  <c:v>6.3981042654028403E-2</c:v>
                </c:pt>
                <c:pt idx="27">
                  <c:v>6.6350710900473897E-2</c:v>
                </c:pt>
                <c:pt idx="28">
                  <c:v>6.8720379146919391E-2</c:v>
                </c:pt>
                <c:pt idx="29">
                  <c:v>7.1090047393364886E-2</c:v>
                </c:pt>
                <c:pt idx="30">
                  <c:v>7.345971563981038E-2</c:v>
                </c:pt>
                <c:pt idx="31">
                  <c:v>7.5829383886255874E-2</c:v>
                </c:pt>
                <c:pt idx="32">
                  <c:v>7.8199052132701369E-2</c:v>
                </c:pt>
                <c:pt idx="33">
                  <c:v>8.0568720379146863E-2</c:v>
                </c:pt>
                <c:pt idx="34">
                  <c:v>8.2938388625592357E-2</c:v>
                </c:pt>
                <c:pt idx="35">
                  <c:v>8.5308056872037852E-2</c:v>
                </c:pt>
                <c:pt idx="36">
                  <c:v>8.7677725118483346E-2</c:v>
                </c:pt>
                <c:pt idx="37">
                  <c:v>9.004739336492884E-2</c:v>
                </c:pt>
                <c:pt idx="38">
                  <c:v>9.2417061611374335E-2</c:v>
                </c:pt>
                <c:pt idx="39">
                  <c:v>9.4786729857819829E-2</c:v>
                </c:pt>
                <c:pt idx="40">
                  <c:v>9.7156398104265324E-2</c:v>
                </c:pt>
                <c:pt idx="41">
                  <c:v>9.9526066350710818E-2</c:v>
                </c:pt>
                <c:pt idx="42">
                  <c:v>0.10189573459715631</c:v>
                </c:pt>
                <c:pt idx="43">
                  <c:v>0.10426540284360181</c:v>
                </c:pt>
                <c:pt idx="44">
                  <c:v>0.1066350710900473</c:v>
                </c:pt>
                <c:pt idx="45">
                  <c:v>0.1090047393364928</c:v>
                </c:pt>
                <c:pt idx="46">
                  <c:v>0.11137440758293829</c:v>
                </c:pt>
                <c:pt idx="47">
                  <c:v>0.11374407582938378</c:v>
                </c:pt>
                <c:pt idx="48">
                  <c:v>0.11611374407582928</c:v>
                </c:pt>
                <c:pt idx="49">
                  <c:v>0.11848341232227477</c:v>
                </c:pt>
                <c:pt idx="50">
                  <c:v>0.12085308056872027</c:v>
                </c:pt>
                <c:pt idx="51">
                  <c:v>0.12322274881516576</c:v>
                </c:pt>
                <c:pt idx="52">
                  <c:v>0.12559241706161126</c:v>
                </c:pt>
                <c:pt idx="53">
                  <c:v>0.12796208530805675</c:v>
                </c:pt>
                <c:pt idx="54">
                  <c:v>0.13033175355450224</c:v>
                </c:pt>
                <c:pt idx="55">
                  <c:v>0.13270142180094774</c:v>
                </c:pt>
                <c:pt idx="56">
                  <c:v>0.13507109004739323</c:v>
                </c:pt>
                <c:pt idx="57">
                  <c:v>0.13744075829383873</c:v>
                </c:pt>
                <c:pt idx="58">
                  <c:v>0.13981042654028422</c:v>
                </c:pt>
                <c:pt idx="59">
                  <c:v>0.14218009478672972</c:v>
                </c:pt>
                <c:pt idx="60">
                  <c:v>0.14454976303317521</c:v>
                </c:pt>
                <c:pt idx="61">
                  <c:v>0.1469194312796207</c:v>
                </c:pt>
                <c:pt idx="62">
                  <c:v>0.1492890995260662</c:v>
                </c:pt>
                <c:pt idx="63">
                  <c:v>0.15165876777251169</c:v>
                </c:pt>
                <c:pt idx="64">
                  <c:v>0.15402843601895719</c:v>
                </c:pt>
                <c:pt idx="65">
                  <c:v>0.15639810426540268</c:v>
                </c:pt>
                <c:pt idx="66">
                  <c:v>0.15876777251184818</c:v>
                </c:pt>
                <c:pt idx="67">
                  <c:v>0.16113744075829367</c:v>
                </c:pt>
                <c:pt idx="68">
                  <c:v>0.16350710900473917</c:v>
                </c:pt>
                <c:pt idx="69">
                  <c:v>0.16587677725118466</c:v>
                </c:pt>
                <c:pt idx="70">
                  <c:v>0.16824644549763015</c:v>
                </c:pt>
                <c:pt idx="71">
                  <c:v>0.17061611374407565</c:v>
                </c:pt>
                <c:pt idx="72">
                  <c:v>0.17298578199052114</c:v>
                </c:pt>
                <c:pt idx="73">
                  <c:v>0.17535545023696664</c:v>
                </c:pt>
                <c:pt idx="74">
                  <c:v>0.17772511848341213</c:v>
                </c:pt>
                <c:pt idx="75">
                  <c:v>0.18009478672985763</c:v>
                </c:pt>
                <c:pt idx="76">
                  <c:v>0.18246445497630312</c:v>
                </c:pt>
                <c:pt idx="77">
                  <c:v>0.18483412322274861</c:v>
                </c:pt>
                <c:pt idx="78">
                  <c:v>0.18720379146919411</c:v>
                </c:pt>
                <c:pt idx="79">
                  <c:v>0.1895734597156396</c:v>
                </c:pt>
                <c:pt idx="80">
                  <c:v>0.1919431279620851</c:v>
                </c:pt>
                <c:pt idx="81">
                  <c:v>0.19431279620853059</c:v>
                </c:pt>
                <c:pt idx="82">
                  <c:v>0.19668246445497609</c:v>
                </c:pt>
                <c:pt idx="83">
                  <c:v>0.19905213270142158</c:v>
                </c:pt>
                <c:pt idx="84">
                  <c:v>0.20142180094786707</c:v>
                </c:pt>
                <c:pt idx="85">
                  <c:v>0.20379146919431257</c:v>
                </c:pt>
                <c:pt idx="86">
                  <c:v>0.20616113744075806</c:v>
                </c:pt>
                <c:pt idx="87">
                  <c:v>0.20853080568720356</c:v>
                </c:pt>
                <c:pt idx="88">
                  <c:v>0.21090047393364905</c:v>
                </c:pt>
                <c:pt idx="89">
                  <c:v>0.21327014218009455</c:v>
                </c:pt>
                <c:pt idx="90">
                  <c:v>0.21563981042654004</c:v>
                </c:pt>
                <c:pt idx="91">
                  <c:v>0.21800947867298553</c:v>
                </c:pt>
                <c:pt idx="92">
                  <c:v>0.22037914691943103</c:v>
                </c:pt>
                <c:pt idx="93">
                  <c:v>0.22274881516587652</c:v>
                </c:pt>
                <c:pt idx="94">
                  <c:v>0.22511848341232202</c:v>
                </c:pt>
                <c:pt idx="95">
                  <c:v>0.22748815165876751</c:v>
                </c:pt>
                <c:pt idx="96">
                  <c:v>0.22985781990521301</c:v>
                </c:pt>
                <c:pt idx="97">
                  <c:v>0.2322274881516585</c:v>
                </c:pt>
                <c:pt idx="98">
                  <c:v>0.234597156398104</c:v>
                </c:pt>
                <c:pt idx="99">
                  <c:v>0.23696682464454949</c:v>
                </c:pt>
                <c:pt idx="100">
                  <c:v>0.23933649289099498</c:v>
                </c:pt>
                <c:pt idx="101">
                  <c:v>0.24170616113744048</c:v>
                </c:pt>
                <c:pt idx="102">
                  <c:v>0.24407582938388597</c:v>
                </c:pt>
                <c:pt idx="103">
                  <c:v>0.24644549763033147</c:v>
                </c:pt>
                <c:pt idx="104">
                  <c:v>0.24881516587677696</c:v>
                </c:pt>
                <c:pt idx="105">
                  <c:v>0.25118483412322246</c:v>
                </c:pt>
                <c:pt idx="106">
                  <c:v>0.25355450236966798</c:v>
                </c:pt>
                <c:pt idx="107">
                  <c:v>0.2559241706161135</c:v>
                </c:pt>
                <c:pt idx="108">
                  <c:v>0.25829383886255902</c:v>
                </c:pt>
                <c:pt idx="109">
                  <c:v>0.26066350710900454</c:v>
                </c:pt>
                <c:pt idx="110">
                  <c:v>0.26303317535545007</c:v>
                </c:pt>
                <c:pt idx="111">
                  <c:v>0.26540284360189559</c:v>
                </c:pt>
                <c:pt idx="112">
                  <c:v>0.26777251184834111</c:v>
                </c:pt>
                <c:pt idx="113">
                  <c:v>0.27014218009478663</c:v>
                </c:pt>
                <c:pt idx="114">
                  <c:v>0.27251184834123215</c:v>
                </c:pt>
                <c:pt idx="115">
                  <c:v>0.27488151658767768</c:v>
                </c:pt>
                <c:pt idx="116">
                  <c:v>0.2772511848341232</c:v>
                </c:pt>
                <c:pt idx="117">
                  <c:v>0.27962085308056872</c:v>
                </c:pt>
                <c:pt idx="118">
                  <c:v>0.28199052132701424</c:v>
                </c:pt>
                <c:pt idx="119">
                  <c:v>0.28436018957345977</c:v>
                </c:pt>
                <c:pt idx="120">
                  <c:v>0.28672985781990529</c:v>
                </c:pt>
                <c:pt idx="121">
                  <c:v>0.28909952606635081</c:v>
                </c:pt>
                <c:pt idx="122">
                  <c:v>0.29146919431279633</c:v>
                </c:pt>
                <c:pt idx="123">
                  <c:v>0.29383886255924185</c:v>
                </c:pt>
                <c:pt idx="124">
                  <c:v>0.29620853080568738</c:v>
                </c:pt>
                <c:pt idx="125">
                  <c:v>0.2985781990521329</c:v>
                </c:pt>
                <c:pt idx="126">
                  <c:v>0.30094786729857842</c:v>
                </c:pt>
                <c:pt idx="127">
                  <c:v>0.30331753554502394</c:v>
                </c:pt>
                <c:pt idx="128">
                  <c:v>0.30568720379146946</c:v>
                </c:pt>
                <c:pt idx="129">
                  <c:v>0.30805687203791499</c:v>
                </c:pt>
                <c:pt idx="130">
                  <c:v>0.31042654028436051</c:v>
                </c:pt>
                <c:pt idx="131">
                  <c:v>0.31279620853080603</c:v>
                </c:pt>
                <c:pt idx="132">
                  <c:v>0.31516587677725155</c:v>
                </c:pt>
                <c:pt idx="133">
                  <c:v>0.31753554502369707</c:v>
                </c:pt>
                <c:pt idx="134">
                  <c:v>0.3199052132701426</c:v>
                </c:pt>
                <c:pt idx="135">
                  <c:v>0.32227488151658812</c:v>
                </c:pt>
                <c:pt idx="136">
                  <c:v>0.32464454976303364</c:v>
                </c:pt>
                <c:pt idx="137">
                  <c:v>0.32701421800947916</c:v>
                </c:pt>
                <c:pt idx="138">
                  <c:v>0.32938388625592468</c:v>
                </c:pt>
                <c:pt idx="139">
                  <c:v>0.33175355450237021</c:v>
                </c:pt>
                <c:pt idx="140">
                  <c:v>0.33412322274881573</c:v>
                </c:pt>
                <c:pt idx="141">
                  <c:v>0.33649289099526125</c:v>
                </c:pt>
                <c:pt idx="142">
                  <c:v>0.33886255924170677</c:v>
                </c:pt>
                <c:pt idx="143">
                  <c:v>0.3412322274881523</c:v>
                </c:pt>
                <c:pt idx="144">
                  <c:v>0.34360189573459782</c:v>
                </c:pt>
                <c:pt idx="145">
                  <c:v>0.34597156398104334</c:v>
                </c:pt>
                <c:pt idx="146">
                  <c:v>0.34834123222748886</c:v>
                </c:pt>
                <c:pt idx="147">
                  <c:v>0.35071090047393438</c:v>
                </c:pt>
                <c:pt idx="148">
                  <c:v>0.35308056872037991</c:v>
                </c:pt>
                <c:pt idx="149">
                  <c:v>0.35545023696682543</c:v>
                </c:pt>
                <c:pt idx="150">
                  <c:v>0.35781990521327095</c:v>
                </c:pt>
                <c:pt idx="151">
                  <c:v>0.36018957345971647</c:v>
                </c:pt>
                <c:pt idx="152">
                  <c:v>0.36255924170616199</c:v>
                </c:pt>
                <c:pt idx="153">
                  <c:v>0.36492890995260752</c:v>
                </c:pt>
                <c:pt idx="154">
                  <c:v>0.36729857819905304</c:v>
                </c:pt>
                <c:pt idx="155">
                  <c:v>0.36966824644549856</c:v>
                </c:pt>
                <c:pt idx="156">
                  <c:v>0.37203791469194408</c:v>
                </c:pt>
                <c:pt idx="157">
                  <c:v>0.3744075829383896</c:v>
                </c:pt>
                <c:pt idx="158">
                  <c:v>0.37677725118483513</c:v>
                </c:pt>
                <c:pt idx="159">
                  <c:v>0.37914691943128065</c:v>
                </c:pt>
                <c:pt idx="160">
                  <c:v>0.38151658767772617</c:v>
                </c:pt>
                <c:pt idx="161">
                  <c:v>0.38388625592417169</c:v>
                </c:pt>
                <c:pt idx="162">
                  <c:v>0.38625592417061722</c:v>
                </c:pt>
                <c:pt idx="163">
                  <c:v>0.38862559241706274</c:v>
                </c:pt>
                <c:pt idx="164">
                  <c:v>0.39099526066350826</c:v>
                </c:pt>
                <c:pt idx="165">
                  <c:v>0.39336492890995378</c:v>
                </c:pt>
                <c:pt idx="166">
                  <c:v>0.3957345971563993</c:v>
                </c:pt>
                <c:pt idx="167">
                  <c:v>0.39810426540284483</c:v>
                </c:pt>
                <c:pt idx="168">
                  <c:v>0.40047393364929035</c:v>
                </c:pt>
                <c:pt idx="169">
                  <c:v>0.40284360189573587</c:v>
                </c:pt>
                <c:pt idx="170">
                  <c:v>0.40521327014218139</c:v>
                </c:pt>
                <c:pt idx="171">
                  <c:v>0.40758293838862691</c:v>
                </c:pt>
                <c:pt idx="172">
                  <c:v>0.40995260663507244</c:v>
                </c:pt>
                <c:pt idx="173">
                  <c:v>0.41232227488151796</c:v>
                </c:pt>
                <c:pt idx="174">
                  <c:v>0.41469194312796348</c:v>
                </c:pt>
                <c:pt idx="175">
                  <c:v>0.417061611374409</c:v>
                </c:pt>
                <c:pt idx="176">
                  <c:v>0.41943127962085452</c:v>
                </c:pt>
                <c:pt idx="177">
                  <c:v>0.42180094786730005</c:v>
                </c:pt>
                <c:pt idx="178">
                  <c:v>0.42417061611374557</c:v>
                </c:pt>
                <c:pt idx="179">
                  <c:v>0.42654028436019109</c:v>
                </c:pt>
                <c:pt idx="180">
                  <c:v>0.42890995260663661</c:v>
                </c:pt>
                <c:pt idx="181">
                  <c:v>0.43127962085308214</c:v>
                </c:pt>
                <c:pt idx="182">
                  <c:v>0.43364928909952766</c:v>
                </c:pt>
                <c:pt idx="183">
                  <c:v>0.43601895734597318</c:v>
                </c:pt>
                <c:pt idx="184">
                  <c:v>0.4383886255924187</c:v>
                </c:pt>
                <c:pt idx="185">
                  <c:v>0.44075829383886422</c:v>
                </c:pt>
                <c:pt idx="186">
                  <c:v>0.44312796208530975</c:v>
                </c:pt>
                <c:pt idx="187">
                  <c:v>0.44549763033175527</c:v>
                </c:pt>
                <c:pt idx="188">
                  <c:v>0.44786729857820079</c:v>
                </c:pt>
                <c:pt idx="189">
                  <c:v>0.45023696682464631</c:v>
                </c:pt>
                <c:pt idx="190">
                  <c:v>0.45260663507109183</c:v>
                </c:pt>
                <c:pt idx="191">
                  <c:v>0.45497630331753736</c:v>
                </c:pt>
                <c:pt idx="192">
                  <c:v>0.45734597156398288</c:v>
                </c:pt>
                <c:pt idx="193">
                  <c:v>0.4597156398104284</c:v>
                </c:pt>
                <c:pt idx="194">
                  <c:v>0.46208530805687392</c:v>
                </c:pt>
                <c:pt idx="195">
                  <c:v>0.46445497630331944</c:v>
                </c:pt>
                <c:pt idx="196">
                  <c:v>0.46682464454976497</c:v>
                </c:pt>
                <c:pt idx="197">
                  <c:v>0.46919431279621049</c:v>
                </c:pt>
                <c:pt idx="198">
                  <c:v>0.47156398104265601</c:v>
                </c:pt>
                <c:pt idx="199">
                  <c:v>0.47393364928910153</c:v>
                </c:pt>
                <c:pt idx="200">
                  <c:v>0.47630331753554705</c:v>
                </c:pt>
                <c:pt idx="201">
                  <c:v>0.47867298578199258</c:v>
                </c:pt>
                <c:pt idx="202">
                  <c:v>0.4810426540284381</c:v>
                </c:pt>
                <c:pt idx="203">
                  <c:v>0.48341232227488362</c:v>
                </c:pt>
                <c:pt idx="204">
                  <c:v>0.48578199052132914</c:v>
                </c:pt>
                <c:pt idx="205">
                  <c:v>0.48815165876777467</c:v>
                </c:pt>
                <c:pt idx="206">
                  <c:v>0.49052132701422019</c:v>
                </c:pt>
                <c:pt idx="207">
                  <c:v>0.49289099526066571</c:v>
                </c:pt>
                <c:pt idx="208">
                  <c:v>0.49526066350711123</c:v>
                </c:pt>
                <c:pt idx="209">
                  <c:v>0.49763033175355675</c:v>
                </c:pt>
                <c:pt idx="210">
                  <c:v>0.50000000000000222</c:v>
                </c:pt>
                <c:pt idx="211">
                  <c:v>0.50236966824644769</c:v>
                </c:pt>
                <c:pt idx="212">
                  <c:v>0.50473933649289315</c:v>
                </c:pt>
                <c:pt idx="213">
                  <c:v>0.50710900473933862</c:v>
                </c:pt>
                <c:pt idx="214">
                  <c:v>0.50947867298578409</c:v>
                </c:pt>
                <c:pt idx="215">
                  <c:v>0.51184834123222955</c:v>
                </c:pt>
                <c:pt idx="216">
                  <c:v>0.51421800947867502</c:v>
                </c:pt>
                <c:pt idx="217">
                  <c:v>0.51658767772512049</c:v>
                </c:pt>
                <c:pt idx="218">
                  <c:v>0.51895734597156595</c:v>
                </c:pt>
                <c:pt idx="219">
                  <c:v>0.52132701421801142</c:v>
                </c:pt>
                <c:pt idx="220">
                  <c:v>0.52369668246445689</c:v>
                </c:pt>
                <c:pt idx="221">
                  <c:v>0.52606635071090235</c:v>
                </c:pt>
                <c:pt idx="222">
                  <c:v>0.52843601895734782</c:v>
                </c:pt>
                <c:pt idx="223">
                  <c:v>0.53080568720379329</c:v>
                </c:pt>
                <c:pt idx="224">
                  <c:v>0.53317535545023875</c:v>
                </c:pt>
                <c:pt idx="225">
                  <c:v>0.53554502369668422</c:v>
                </c:pt>
                <c:pt idx="226">
                  <c:v>0.53791469194312969</c:v>
                </c:pt>
                <c:pt idx="227">
                  <c:v>0.54028436018957515</c:v>
                </c:pt>
                <c:pt idx="228">
                  <c:v>0.54265402843602062</c:v>
                </c:pt>
                <c:pt idx="229">
                  <c:v>0.54502369668246609</c:v>
                </c:pt>
                <c:pt idx="230">
                  <c:v>0.54739336492891155</c:v>
                </c:pt>
                <c:pt idx="231">
                  <c:v>0.54976303317535702</c:v>
                </c:pt>
                <c:pt idx="232">
                  <c:v>0.55213270142180249</c:v>
                </c:pt>
                <c:pt idx="233">
                  <c:v>0.55450236966824795</c:v>
                </c:pt>
                <c:pt idx="234">
                  <c:v>0.55687203791469342</c:v>
                </c:pt>
                <c:pt idx="235">
                  <c:v>0.55924170616113889</c:v>
                </c:pt>
                <c:pt idx="236">
                  <c:v>0.56161137440758435</c:v>
                </c:pt>
                <c:pt idx="237">
                  <c:v>0.56398104265402982</c:v>
                </c:pt>
                <c:pt idx="238">
                  <c:v>0.56635071090047528</c:v>
                </c:pt>
                <c:pt idx="239">
                  <c:v>0.56872037914692075</c:v>
                </c:pt>
                <c:pt idx="240">
                  <c:v>0.57109004739336622</c:v>
                </c:pt>
                <c:pt idx="241">
                  <c:v>0.57345971563981168</c:v>
                </c:pt>
                <c:pt idx="242">
                  <c:v>0.57582938388625715</c:v>
                </c:pt>
                <c:pt idx="243">
                  <c:v>0.57819905213270262</c:v>
                </c:pt>
                <c:pt idx="244">
                  <c:v>0.58056872037914808</c:v>
                </c:pt>
                <c:pt idx="245">
                  <c:v>0.58293838862559355</c:v>
                </c:pt>
                <c:pt idx="246">
                  <c:v>0.58530805687203902</c:v>
                </c:pt>
                <c:pt idx="247">
                  <c:v>0.58767772511848448</c:v>
                </c:pt>
                <c:pt idx="248">
                  <c:v>0.59004739336492995</c:v>
                </c:pt>
                <c:pt idx="249">
                  <c:v>0.59241706161137542</c:v>
                </c:pt>
                <c:pt idx="250">
                  <c:v>0.59478672985782088</c:v>
                </c:pt>
                <c:pt idx="251">
                  <c:v>0.59715639810426635</c:v>
                </c:pt>
                <c:pt idx="252">
                  <c:v>0.59952606635071182</c:v>
                </c:pt>
                <c:pt idx="253">
                  <c:v>0.60189573459715728</c:v>
                </c:pt>
                <c:pt idx="254">
                  <c:v>0.60426540284360275</c:v>
                </c:pt>
                <c:pt idx="255">
                  <c:v>0.60663507109004822</c:v>
                </c:pt>
                <c:pt idx="256">
                  <c:v>0.60900473933649368</c:v>
                </c:pt>
                <c:pt idx="257">
                  <c:v>0.61137440758293915</c:v>
                </c:pt>
                <c:pt idx="258">
                  <c:v>0.61374407582938462</c:v>
                </c:pt>
                <c:pt idx="259">
                  <c:v>0.61611374407583008</c:v>
                </c:pt>
                <c:pt idx="260">
                  <c:v>0.61848341232227555</c:v>
                </c:pt>
                <c:pt idx="261">
                  <c:v>0.62085308056872102</c:v>
                </c:pt>
                <c:pt idx="262">
                  <c:v>0.62322274881516648</c:v>
                </c:pt>
                <c:pt idx="263">
                  <c:v>0.62559241706161195</c:v>
                </c:pt>
                <c:pt idx="264">
                  <c:v>0.62796208530805742</c:v>
                </c:pt>
                <c:pt idx="265">
                  <c:v>0.63033175355450288</c:v>
                </c:pt>
                <c:pt idx="266">
                  <c:v>0.63270142180094835</c:v>
                </c:pt>
                <c:pt idx="267">
                  <c:v>0.63507109004739382</c:v>
                </c:pt>
                <c:pt idx="268">
                  <c:v>0.63744075829383928</c:v>
                </c:pt>
                <c:pt idx="269">
                  <c:v>0.63981042654028475</c:v>
                </c:pt>
                <c:pt idx="270">
                  <c:v>0.64218009478673022</c:v>
                </c:pt>
                <c:pt idx="271">
                  <c:v>0.64454976303317568</c:v>
                </c:pt>
                <c:pt idx="272">
                  <c:v>0.64691943127962115</c:v>
                </c:pt>
                <c:pt idx="273">
                  <c:v>0.64928909952606662</c:v>
                </c:pt>
                <c:pt idx="274">
                  <c:v>0.65165876777251208</c:v>
                </c:pt>
                <c:pt idx="275">
                  <c:v>0.65402843601895755</c:v>
                </c:pt>
                <c:pt idx="276">
                  <c:v>0.65639810426540302</c:v>
                </c:pt>
                <c:pt idx="277">
                  <c:v>0.65876777251184848</c:v>
                </c:pt>
                <c:pt idx="278">
                  <c:v>0.66113744075829395</c:v>
                </c:pt>
                <c:pt idx="279">
                  <c:v>0.66350710900473941</c:v>
                </c:pt>
                <c:pt idx="280">
                  <c:v>0.66587677725118488</c:v>
                </c:pt>
                <c:pt idx="281">
                  <c:v>0.66824644549763035</c:v>
                </c:pt>
                <c:pt idx="282">
                  <c:v>0.67061611374407581</c:v>
                </c:pt>
                <c:pt idx="283">
                  <c:v>0.67298578199052128</c:v>
                </c:pt>
                <c:pt idx="284">
                  <c:v>0.67535545023696675</c:v>
                </c:pt>
                <c:pt idx="285">
                  <c:v>0.67772511848341221</c:v>
                </c:pt>
                <c:pt idx="286">
                  <c:v>0.68009478672985768</c:v>
                </c:pt>
                <c:pt idx="287">
                  <c:v>0.68246445497630315</c:v>
                </c:pt>
                <c:pt idx="288">
                  <c:v>0.68483412322274861</c:v>
                </c:pt>
                <c:pt idx="289">
                  <c:v>0.68720379146919408</c:v>
                </c:pt>
                <c:pt idx="290">
                  <c:v>0.68957345971563955</c:v>
                </c:pt>
                <c:pt idx="291">
                  <c:v>0.69194312796208501</c:v>
                </c:pt>
                <c:pt idx="292">
                  <c:v>0.69431279620853048</c:v>
                </c:pt>
                <c:pt idx="293">
                  <c:v>0.69668246445497595</c:v>
                </c:pt>
                <c:pt idx="294">
                  <c:v>0.69905213270142141</c:v>
                </c:pt>
                <c:pt idx="295">
                  <c:v>0.70142180094786688</c:v>
                </c:pt>
                <c:pt idx="296">
                  <c:v>0.70379146919431235</c:v>
                </c:pt>
                <c:pt idx="297">
                  <c:v>0.70616113744075781</c:v>
                </c:pt>
                <c:pt idx="298">
                  <c:v>0.70853080568720328</c:v>
                </c:pt>
                <c:pt idx="299">
                  <c:v>0.71090047393364875</c:v>
                </c:pt>
                <c:pt idx="300">
                  <c:v>0.71327014218009421</c:v>
                </c:pt>
                <c:pt idx="301">
                  <c:v>0.71563981042653968</c:v>
                </c:pt>
                <c:pt idx="302">
                  <c:v>0.71800947867298515</c:v>
                </c:pt>
                <c:pt idx="303">
                  <c:v>0.72037914691943061</c:v>
                </c:pt>
                <c:pt idx="304">
                  <c:v>0.72274881516587608</c:v>
                </c:pt>
                <c:pt idx="305">
                  <c:v>0.72511848341232155</c:v>
                </c:pt>
                <c:pt idx="306">
                  <c:v>0.72748815165876701</c:v>
                </c:pt>
                <c:pt idx="307">
                  <c:v>0.72985781990521248</c:v>
                </c:pt>
                <c:pt idx="308">
                  <c:v>0.73222748815165795</c:v>
                </c:pt>
                <c:pt idx="309">
                  <c:v>0.73459715639810341</c:v>
                </c:pt>
                <c:pt idx="310">
                  <c:v>0.73696682464454888</c:v>
                </c:pt>
                <c:pt idx="311">
                  <c:v>0.73933649289099435</c:v>
                </c:pt>
                <c:pt idx="312">
                  <c:v>0.74170616113743981</c:v>
                </c:pt>
                <c:pt idx="313">
                  <c:v>0.74407582938388528</c:v>
                </c:pt>
                <c:pt idx="314">
                  <c:v>0.74644549763033075</c:v>
                </c:pt>
                <c:pt idx="315">
                  <c:v>0.74881516587677621</c:v>
                </c:pt>
                <c:pt idx="316">
                  <c:v>0.75118483412322168</c:v>
                </c:pt>
                <c:pt idx="317">
                  <c:v>0.75355450236966715</c:v>
                </c:pt>
                <c:pt idx="318">
                  <c:v>0.75592417061611261</c:v>
                </c:pt>
                <c:pt idx="319">
                  <c:v>0.75829383886255808</c:v>
                </c:pt>
                <c:pt idx="320">
                  <c:v>0.76066350710900354</c:v>
                </c:pt>
                <c:pt idx="321">
                  <c:v>0.76303317535544901</c:v>
                </c:pt>
                <c:pt idx="322">
                  <c:v>0.76540284360189448</c:v>
                </c:pt>
                <c:pt idx="323">
                  <c:v>0.76777251184833994</c:v>
                </c:pt>
                <c:pt idx="324">
                  <c:v>0.77014218009478541</c:v>
                </c:pt>
                <c:pt idx="325">
                  <c:v>0.77251184834123088</c:v>
                </c:pt>
                <c:pt idx="326">
                  <c:v>0.77488151658767634</c:v>
                </c:pt>
                <c:pt idx="327">
                  <c:v>0.77725118483412181</c:v>
                </c:pt>
                <c:pt idx="328">
                  <c:v>0.77962085308056728</c:v>
                </c:pt>
                <c:pt idx="329">
                  <c:v>0.78199052132701274</c:v>
                </c:pt>
                <c:pt idx="330">
                  <c:v>0.78436018957345821</c:v>
                </c:pt>
                <c:pt idx="331">
                  <c:v>0.78672985781990368</c:v>
                </c:pt>
                <c:pt idx="332">
                  <c:v>0.78909952606634914</c:v>
                </c:pt>
                <c:pt idx="333">
                  <c:v>0.79146919431279461</c:v>
                </c:pt>
                <c:pt idx="334">
                  <c:v>0.79383886255924008</c:v>
                </c:pt>
                <c:pt idx="335">
                  <c:v>0.79620853080568554</c:v>
                </c:pt>
                <c:pt idx="336">
                  <c:v>0.79857819905213101</c:v>
                </c:pt>
                <c:pt idx="337">
                  <c:v>0.80094786729857648</c:v>
                </c:pt>
                <c:pt idx="338">
                  <c:v>0.80331753554502194</c:v>
                </c:pt>
                <c:pt idx="339">
                  <c:v>0.80568720379146741</c:v>
                </c:pt>
                <c:pt idx="340">
                  <c:v>0.80805687203791288</c:v>
                </c:pt>
                <c:pt idx="341">
                  <c:v>0.81042654028435834</c:v>
                </c:pt>
                <c:pt idx="342">
                  <c:v>0.81279620853080381</c:v>
                </c:pt>
                <c:pt idx="343">
                  <c:v>0.81516587677724928</c:v>
                </c:pt>
                <c:pt idx="344">
                  <c:v>0.81753554502369474</c:v>
                </c:pt>
                <c:pt idx="345">
                  <c:v>0.81990521327014021</c:v>
                </c:pt>
                <c:pt idx="346">
                  <c:v>0.82227488151658568</c:v>
                </c:pt>
                <c:pt idx="347">
                  <c:v>0.82464454976303114</c:v>
                </c:pt>
                <c:pt idx="348">
                  <c:v>0.82701421800947661</c:v>
                </c:pt>
                <c:pt idx="349">
                  <c:v>0.82938388625592208</c:v>
                </c:pt>
                <c:pt idx="350">
                  <c:v>0.83175355450236754</c:v>
                </c:pt>
                <c:pt idx="351">
                  <c:v>0.83412322274881301</c:v>
                </c:pt>
                <c:pt idx="352">
                  <c:v>0.83649289099525848</c:v>
                </c:pt>
                <c:pt idx="353">
                  <c:v>0.83886255924170394</c:v>
                </c:pt>
                <c:pt idx="354">
                  <c:v>0.84123222748814941</c:v>
                </c:pt>
                <c:pt idx="355">
                  <c:v>0.84360189573459488</c:v>
                </c:pt>
                <c:pt idx="356">
                  <c:v>0.84597156398104034</c:v>
                </c:pt>
                <c:pt idx="357">
                  <c:v>0.84834123222748581</c:v>
                </c:pt>
                <c:pt idx="358">
                  <c:v>0.85071090047393128</c:v>
                </c:pt>
                <c:pt idx="359">
                  <c:v>0.85308056872037674</c:v>
                </c:pt>
                <c:pt idx="360">
                  <c:v>0.85545023696682221</c:v>
                </c:pt>
                <c:pt idx="361">
                  <c:v>0.85781990521326767</c:v>
                </c:pt>
                <c:pt idx="362">
                  <c:v>0.86018957345971314</c:v>
                </c:pt>
                <c:pt idx="363">
                  <c:v>0.86255924170615861</c:v>
                </c:pt>
                <c:pt idx="364">
                  <c:v>0.86492890995260407</c:v>
                </c:pt>
                <c:pt idx="365">
                  <c:v>0.86729857819904954</c:v>
                </c:pt>
                <c:pt idx="366">
                  <c:v>0.86966824644549501</c:v>
                </c:pt>
                <c:pt idx="367">
                  <c:v>0.87203791469194047</c:v>
                </c:pt>
                <c:pt idx="368">
                  <c:v>0.87440758293838594</c:v>
                </c:pt>
                <c:pt idx="369">
                  <c:v>0.87677725118483141</c:v>
                </c:pt>
                <c:pt idx="370">
                  <c:v>0.87914691943127687</c:v>
                </c:pt>
                <c:pt idx="371">
                  <c:v>0.88151658767772234</c:v>
                </c:pt>
                <c:pt idx="372">
                  <c:v>0.88388625592416781</c:v>
                </c:pt>
                <c:pt idx="373">
                  <c:v>0.88625592417061327</c:v>
                </c:pt>
                <c:pt idx="374">
                  <c:v>0.88862559241705874</c:v>
                </c:pt>
                <c:pt idx="375">
                  <c:v>0.89099526066350421</c:v>
                </c:pt>
                <c:pt idx="376">
                  <c:v>0.89336492890994967</c:v>
                </c:pt>
                <c:pt idx="377">
                  <c:v>0.89573459715639514</c:v>
                </c:pt>
                <c:pt idx="378">
                  <c:v>0.89810426540284061</c:v>
                </c:pt>
                <c:pt idx="379">
                  <c:v>0.90047393364928607</c:v>
                </c:pt>
                <c:pt idx="380">
                  <c:v>0.90284360189573154</c:v>
                </c:pt>
                <c:pt idx="381">
                  <c:v>0.90521327014217701</c:v>
                </c:pt>
                <c:pt idx="382">
                  <c:v>0.90758293838862247</c:v>
                </c:pt>
                <c:pt idx="383">
                  <c:v>0.90995260663506794</c:v>
                </c:pt>
                <c:pt idx="384">
                  <c:v>0.91232227488151341</c:v>
                </c:pt>
                <c:pt idx="385">
                  <c:v>0.91469194312795887</c:v>
                </c:pt>
                <c:pt idx="386">
                  <c:v>0.91706161137440434</c:v>
                </c:pt>
                <c:pt idx="387">
                  <c:v>0.91943127962084981</c:v>
                </c:pt>
                <c:pt idx="388">
                  <c:v>0.92180094786729527</c:v>
                </c:pt>
                <c:pt idx="389">
                  <c:v>0.92417061611374074</c:v>
                </c:pt>
                <c:pt idx="390">
                  <c:v>0.92654028436018621</c:v>
                </c:pt>
                <c:pt idx="391">
                  <c:v>0.92890995260663167</c:v>
                </c:pt>
                <c:pt idx="392">
                  <c:v>0.93127962085307714</c:v>
                </c:pt>
                <c:pt idx="393">
                  <c:v>0.93364928909952261</c:v>
                </c:pt>
                <c:pt idx="394">
                  <c:v>0.93601895734596807</c:v>
                </c:pt>
                <c:pt idx="395">
                  <c:v>0.93838862559241354</c:v>
                </c:pt>
                <c:pt idx="396">
                  <c:v>0.94075829383885901</c:v>
                </c:pt>
                <c:pt idx="397">
                  <c:v>0.94312796208530447</c:v>
                </c:pt>
                <c:pt idx="398">
                  <c:v>0.94549763033174994</c:v>
                </c:pt>
                <c:pt idx="399">
                  <c:v>0.94786729857819541</c:v>
                </c:pt>
                <c:pt idx="400">
                  <c:v>0.95023696682464087</c:v>
                </c:pt>
                <c:pt idx="401">
                  <c:v>0.95260663507108634</c:v>
                </c:pt>
                <c:pt idx="402">
                  <c:v>0.9549763033175318</c:v>
                </c:pt>
                <c:pt idx="403">
                  <c:v>0.95734597156397727</c:v>
                </c:pt>
                <c:pt idx="404">
                  <c:v>0.95971563981042274</c:v>
                </c:pt>
                <c:pt idx="405">
                  <c:v>0.9620853080568682</c:v>
                </c:pt>
                <c:pt idx="406">
                  <c:v>0.96445497630331367</c:v>
                </c:pt>
                <c:pt idx="407">
                  <c:v>0.96682464454975914</c:v>
                </c:pt>
                <c:pt idx="408">
                  <c:v>0.9691943127962046</c:v>
                </c:pt>
                <c:pt idx="409">
                  <c:v>0.97156398104265007</c:v>
                </c:pt>
                <c:pt idx="410">
                  <c:v>0.97393364928909554</c:v>
                </c:pt>
                <c:pt idx="411">
                  <c:v>0.976303317535541</c:v>
                </c:pt>
                <c:pt idx="412">
                  <c:v>0.97867298578198647</c:v>
                </c:pt>
                <c:pt idx="413">
                  <c:v>0.98104265402843194</c:v>
                </c:pt>
                <c:pt idx="414">
                  <c:v>0.9834123222748774</c:v>
                </c:pt>
                <c:pt idx="415">
                  <c:v>0.98578199052132287</c:v>
                </c:pt>
                <c:pt idx="416">
                  <c:v>0.98815165876776834</c:v>
                </c:pt>
                <c:pt idx="417">
                  <c:v>0.9905213270142138</c:v>
                </c:pt>
                <c:pt idx="418">
                  <c:v>0.99289099526065927</c:v>
                </c:pt>
                <c:pt idx="419">
                  <c:v>0.99526066350710474</c:v>
                </c:pt>
                <c:pt idx="420">
                  <c:v>0.9976303317535502</c:v>
                </c:pt>
                <c:pt idx="421">
                  <c:v>0.99999999999999567</c:v>
                </c:pt>
              </c:numCache>
            </c:numRef>
          </c:xVal>
          <c:yVal>
            <c:numRef>
              <c:f>'Main-DIT'!$I$4:$I$425</c:f>
              <c:numCache>
                <c:formatCode>0%</c:formatCode>
                <c:ptCount val="422"/>
                <c:pt idx="0">
                  <c:v>0.98159999999999992</c:v>
                </c:pt>
                <c:pt idx="1">
                  <c:v>0.97619</c:v>
                </c:pt>
                <c:pt idx="2">
                  <c:v>0.97458</c:v>
                </c:pt>
                <c:pt idx="3">
                  <c:v>0.96970000000000001</c:v>
                </c:pt>
                <c:pt idx="4">
                  <c:v>0.96703000000000006</c:v>
                </c:pt>
                <c:pt idx="5">
                  <c:v>0.96590999999999994</c:v>
                </c:pt>
                <c:pt idx="6">
                  <c:v>0.96177999999999997</c:v>
                </c:pt>
                <c:pt idx="7">
                  <c:v>0.96</c:v>
                </c:pt>
                <c:pt idx="8">
                  <c:v>0.95979999999999999</c:v>
                </c:pt>
                <c:pt idx="9">
                  <c:v>0.9595999999999999</c:v>
                </c:pt>
                <c:pt idx="10">
                  <c:v>0.95953999999999995</c:v>
                </c:pt>
                <c:pt idx="11">
                  <c:v>0.95763000000000009</c:v>
                </c:pt>
                <c:pt idx="12">
                  <c:v>0.95495000000000008</c:v>
                </c:pt>
                <c:pt idx="13">
                  <c:v>0.95238</c:v>
                </c:pt>
                <c:pt idx="14">
                  <c:v>0.95191999999999988</c:v>
                </c:pt>
                <c:pt idx="15">
                  <c:v>0.95161000000000007</c:v>
                </c:pt>
                <c:pt idx="16">
                  <c:v>0.95138999999999996</c:v>
                </c:pt>
                <c:pt idx="17">
                  <c:v>0.94872000000000001</c:v>
                </c:pt>
                <c:pt idx="18">
                  <c:v>0.94872000000000001</c:v>
                </c:pt>
                <c:pt idx="19">
                  <c:v>0.94736999999999993</c:v>
                </c:pt>
                <c:pt idx="20">
                  <c:v>0.94736999999999993</c:v>
                </c:pt>
                <c:pt idx="21">
                  <c:v>0.94479000000000002</c:v>
                </c:pt>
                <c:pt idx="22">
                  <c:v>0.9438200000000001</c:v>
                </c:pt>
                <c:pt idx="23">
                  <c:v>0.94267999999999996</c:v>
                </c:pt>
                <c:pt idx="24">
                  <c:v>0.94156000000000006</c:v>
                </c:pt>
                <c:pt idx="25">
                  <c:v>0.94117999999999991</c:v>
                </c:pt>
                <c:pt idx="26">
                  <c:v>0.94117999999999991</c:v>
                </c:pt>
                <c:pt idx="27">
                  <c:v>0.94011999999999996</c:v>
                </c:pt>
                <c:pt idx="28">
                  <c:v>0.93893000000000004</c:v>
                </c:pt>
                <c:pt idx="29">
                  <c:v>0.93781999999999999</c:v>
                </c:pt>
                <c:pt idx="30">
                  <c:v>0.93694</c:v>
                </c:pt>
                <c:pt idx="31">
                  <c:v>0.93641999999999992</c:v>
                </c:pt>
                <c:pt idx="32">
                  <c:v>0.93181999999999998</c:v>
                </c:pt>
                <c:pt idx="33">
                  <c:v>0.93125000000000002</c:v>
                </c:pt>
                <c:pt idx="34">
                  <c:v>0.93037999999999998</c:v>
                </c:pt>
                <c:pt idx="35">
                  <c:v>0.92818000000000001</c:v>
                </c:pt>
                <c:pt idx="36">
                  <c:v>0.92745999999999995</c:v>
                </c:pt>
                <c:pt idx="37">
                  <c:v>0.92683000000000004</c:v>
                </c:pt>
                <c:pt idx="38">
                  <c:v>0.92562</c:v>
                </c:pt>
                <c:pt idx="39">
                  <c:v>0.92308000000000012</c:v>
                </c:pt>
                <c:pt idx="40">
                  <c:v>0.92208000000000001</c:v>
                </c:pt>
                <c:pt idx="41">
                  <c:v>0.92105000000000004</c:v>
                </c:pt>
                <c:pt idx="42">
                  <c:v>0.92052999999999996</c:v>
                </c:pt>
                <c:pt idx="43">
                  <c:v>0.92025000000000001</c:v>
                </c:pt>
                <c:pt idx="44">
                  <c:v>0.91874999999999996</c:v>
                </c:pt>
                <c:pt idx="45">
                  <c:v>0.91859999999999997</c:v>
                </c:pt>
                <c:pt idx="46">
                  <c:v>0.91823999999999995</c:v>
                </c:pt>
                <c:pt idx="47">
                  <c:v>0.91757999999999995</c:v>
                </c:pt>
                <c:pt idx="48">
                  <c:v>0.91757999999999995</c:v>
                </c:pt>
                <c:pt idx="49">
                  <c:v>0.91736000000000006</c:v>
                </c:pt>
                <c:pt idx="50">
                  <c:v>0.91720000000000002</c:v>
                </c:pt>
                <c:pt idx="51">
                  <c:v>0.91715999999999998</c:v>
                </c:pt>
                <c:pt idx="52">
                  <c:v>0.91666999999999998</c:v>
                </c:pt>
                <c:pt idx="53">
                  <c:v>0.91666999999999998</c:v>
                </c:pt>
                <c:pt idx="54">
                  <c:v>0.91620000000000001</c:v>
                </c:pt>
                <c:pt idx="55">
                  <c:v>0.91617000000000004</c:v>
                </c:pt>
                <c:pt idx="56">
                  <c:v>0.91566000000000003</c:v>
                </c:pt>
                <c:pt idx="57">
                  <c:v>0.91534000000000004</c:v>
                </c:pt>
                <c:pt idx="58">
                  <c:v>0.91304000000000007</c:v>
                </c:pt>
                <c:pt idx="59">
                  <c:v>0.91099000000000008</c:v>
                </c:pt>
                <c:pt idx="60">
                  <c:v>0.90859999999999996</c:v>
                </c:pt>
                <c:pt idx="61">
                  <c:v>0.90854000000000001</c:v>
                </c:pt>
                <c:pt idx="62">
                  <c:v>0.90844999999999998</c:v>
                </c:pt>
                <c:pt idx="63">
                  <c:v>0.90659000000000001</c:v>
                </c:pt>
                <c:pt idx="64">
                  <c:v>0.90625</c:v>
                </c:pt>
                <c:pt idx="65">
                  <c:v>0.90625</c:v>
                </c:pt>
                <c:pt idx="66">
                  <c:v>0.90593999999999997</c:v>
                </c:pt>
                <c:pt idx="67">
                  <c:v>0.90503</c:v>
                </c:pt>
                <c:pt idx="68">
                  <c:v>0.90476000000000001</c:v>
                </c:pt>
                <c:pt idx="69">
                  <c:v>0.90451999999999999</c:v>
                </c:pt>
                <c:pt idx="70">
                  <c:v>0.90430999999999995</c:v>
                </c:pt>
                <c:pt idx="71">
                  <c:v>0.90278000000000003</c:v>
                </c:pt>
                <c:pt idx="72">
                  <c:v>0.90183999999999997</c:v>
                </c:pt>
                <c:pt idx="73">
                  <c:v>0.90183999999999997</c:v>
                </c:pt>
                <c:pt idx="74">
                  <c:v>0.90103999999999995</c:v>
                </c:pt>
                <c:pt idx="75">
                  <c:v>0.90099000000000007</c:v>
                </c:pt>
                <c:pt idx="76">
                  <c:v>0.90055000000000007</c:v>
                </c:pt>
                <c:pt idx="77">
                  <c:v>0.9</c:v>
                </c:pt>
                <c:pt idx="78">
                  <c:v>0.89927999999999997</c:v>
                </c:pt>
                <c:pt idx="79">
                  <c:v>0.89881</c:v>
                </c:pt>
                <c:pt idx="80">
                  <c:v>0.89881</c:v>
                </c:pt>
                <c:pt idx="81">
                  <c:v>0.89873000000000003</c:v>
                </c:pt>
                <c:pt idx="82">
                  <c:v>0.89808999999999994</c:v>
                </c:pt>
                <c:pt idx="83">
                  <c:v>0.89713999999999994</c:v>
                </c:pt>
                <c:pt idx="84">
                  <c:v>0.89571000000000001</c:v>
                </c:pt>
                <c:pt idx="85">
                  <c:v>0.89505999999999997</c:v>
                </c:pt>
                <c:pt idx="86">
                  <c:v>0.89474000000000009</c:v>
                </c:pt>
                <c:pt idx="87">
                  <c:v>0.89437</c:v>
                </c:pt>
                <c:pt idx="88">
                  <c:v>0.89375000000000004</c:v>
                </c:pt>
                <c:pt idx="89">
                  <c:v>0.89285999999999999</c:v>
                </c:pt>
                <c:pt idx="90">
                  <c:v>0.89230999999999994</c:v>
                </c:pt>
                <c:pt idx="91">
                  <c:v>0.8922199999999999</c:v>
                </c:pt>
                <c:pt idx="92">
                  <c:v>0.89102999999999999</c:v>
                </c:pt>
                <c:pt idx="93">
                  <c:v>0.88950000000000007</c:v>
                </c:pt>
                <c:pt idx="94">
                  <c:v>0.88888999999999996</c:v>
                </c:pt>
                <c:pt idx="95">
                  <c:v>0.88824000000000003</c:v>
                </c:pt>
                <c:pt idx="96">
                  <c:v>0.88816000000000006</c:v>
                </c:pt>
                <c:pt idx="97">
                  <c:v>0.88775999999999999</c:v>
                </c:pt>
                <c:pt idx="98">
                  <c:v>0.88757000000000008</c:v>
                </c:pt>
                <c:pt idx="99">
                  <c:v>0.88700999999999997</c:v>
                </c:pt>
                <c:pt idx="100">
                  <c:v>0.88678999999999997</c:v>
                </c:pt>
                <c:pt idx="101">
                  <c:v>0.88571</c:v>
                </c:pt>
                <c:pt idx="102">
                  <c:v>0.88571</c:v>
                </c:pt>
                <c:pt idx="103">
                  <c:v>0.88485000000000003</c:v>
                </c:pt>
                <c:pt idx="104">
                  <c:v>0.88397999999999999</c:v>
                </c:pt>
                <c:pt idx="105">
                  <c:v>0.88343999999999989</c:v>
                </c:pt>
                <c:pt idx="106">
                  <c:v>0.88288</c:v>
                </c:pt>
                <c:pt idx="107">
                  <c:v>0.88166</c:v>
                </c:pt>
                <c:pt idx="108">
                  <c:v>0.88135999999999992</c:v>
                </c:pt>
                <c:pt idx="109">
                  <c:v>0.88127999999999995</c:v>
                </c:pt>
                <c:pt idx="110">
                  <c:v>0.8811199999999999</c:v>
                </c:pt>
                <c:pt idx="111">
                  <c:v>0.88049999999999995</c:v>
                </c:pt>
                <c:pt idx="112">
                  <c:v>0.8797799999999999</c:v>
                </c:pt>
                <c:pt idx="113">
                  <c:v>0.87912000000000001</c:v>
                </c:pt>
                <c:pt idx="114">
                  <c:v>0.87897999999999998</c:v>
                </c:pt>
                <c:pt idx="115">
                  <c:v>0.87897999999999998</c:v>
                </c:pt>
                <c:pt idx="116">
                  <c:v>0.87691999999999992</c:v>
                </c:pt>
                <c:pt idx="117">
                  <c:v>0.8767100000000001</c:v>
                </c:pt>
                <c:pt idx="118">
                  <c:v>0.87578</c:v>
                </c:pt>
                <c:pt idx="119">
                  <c:v>0.87578</c:v>
                </c:pt>
                <c:pt idx="120">
                  <c:v>0.87573999999999996</c:v>
                </c:pt>
                <c:pt idx="121">
                  <c:v>0.87573999999999996</c:v>
                </c:pt>
                <c:pt idx="122">
                  <c:v>0.87570999999999999</c:v>
                </c:pt>
                <c:pt idx="123">
                  <c:v>0.875</c:v>
                </c:pt>
                <c:pt idx="124">
                  <c:v>0.87395</c:v>
                </c:pt>
                <c:pt idx="125">
                  <c:v>0.87348999999999999</c:v>
                </c:pt>
                <c:pt idx="126">
                  <c:v>0.87332999999999994</c:v>
                </c:pt>
                <c:pt idx="127">
                  <c:v>0.87324000000000002</c:v>
                </c:pt>
                <c:pt idx="128">
                  <c:v>0.87313000000000007</c:v>
                </c:pt>
                <c:pt idx="129">
                  <c:v>0.87273000000000001</c:v>
                </c:pt>
                <c:pt idx="130">
                  <c:v>0.87245000000000006</c:v>
                </c:pt>
                <c:pt idx="131">
                  <c:v>0.87233999999999989</c:v>
                </c:pt>
                <c:pt idx="132">
                  <c:v>0.87112999999999996</c:v>
                </c:pt>
                <c:pt idx="133">
                  <c:v>0.87058999999999997</c:v>
                </c:pt>
                <c:pt idx="134">
                  <c:v>0.86927999999999994</c:v>
                </c:pt>
                <c:pt idx="135">
                  <c:v>0.86868999999999996</c:v>
                </c:pt>
                <c:pt idx="136">
                  <c:v>0.86781999999999992</c:v>
                </c:pt>
                <c:pt idx="137">
                  <c:v>0.86739999999999995</c:v>
                </c:pt>
                <c:pt idx="138">
                  <c:v>0.86667000000000005</c:v>
                </c:pt>
                <c:pt idx="139">
                  <c:v>0.86667000000000005</c:v>
                </c:pt>
                <c:pt idx="140">
                  <c:v>0.86620000000000008</c:v>
                </c:pt>
                <c:pt idx="141">
                  <c:v>0.86566999999999994</c:v>
                </c:pt>
                <c:pt idx="142">
                  <c:v>0.86555000000000004</c:v>
                </c:pt>
                <c:pt idx="143">
                  <c:v>0.86555000000000004</c:v>
                </c:pt>
                <c:pt idx="144">
                  <c:v>0.86549999999999994</c:v>
                </c:pt>
                <c:pt idx="145">
                  <c:v>0.86537999999999993</c:v>
                </c:pt>
                <c:pt idx="146">
                  <c:v>0.86516999999999999</c:v>
                </c:pt>
                <c:pt idx="147">
                  <c:v>0.86412999999999995</c:v>
                </c:pt>
                <c:pt idx="148">
                  <c:v>0.86391000000000007</c:v>
                </c:pt>
                <c:pt idx="149">
                  <c:v>0.86290000000000011</c:v>
                </c:pt>
                <c:pt idx="150">
                  <c:v>0.86250000000000004</c:v>
                </c:pt>
                <c:pt idx="151">
                  <c:v>0.86227999999999994</c:v>
                </c:pt>
                <c:pt idx="152">
                  <c:v>0.86187999999999998</c:v>
                </c:pt>
                <c:pt idx="153">
                  <c:v>0.86163999999999996</c:v>
                </c:pt>
                <c:pt idx="154">
                  <c:v>0.86111000000000004</c:v>
                </c:pt>
                <c:pt idx="155">
                  <c:v>0.86093000000000008</c:v>
                </c:pt>
                <c:pt idx="156">
                  <c:v>0.86075999999999997</c:v>
                </c:pt>
                <c:pt idx="157">
                  <c:v>0.8601399999999999</c:v>
                </c:pt>
                <c:pt idx="158">
                  <c:v>0.86010000000000009</c:v>
                </c:pt>
                <c:pt idx="159">
                  <c:v>0.86010000000000009</c:v>
                </c:pt>
                <c:pt idx="160">
                  <c:v>0.85986999999999991</c:v>
                </c:pt>
                <c:pt idx="161">
                  <c:v>0.85965000000000003</c:v>
                </c:pt>
                <c:pt idx="162">
                  <c:v>0.85915000000000008</c:v>
                </c:pt>
                <c:pt idx="163">
                  <c:v>0.85821000000000003</c:v>
                </c:pt>
                <c:pt idx="164">
                  <c:v>0.85714000000000001</c:v>
                </c:pt>
                <c:pt idx="165">
                  <c:v>0.85714000000000001</c:v>
                </c:pt>
                <c:pt idx="166">
                  <c:v>0.85641</c:v>
                </c:pt>
                <c:pt idx="167">
                  <c:v>0.85635000000000006</c:v>
                </c:pt>
                <c:pt idx="168">
                  <c:v>0.85549000000000008</c:v>
                </c:pt>
                <c:pt idx="169">
                  <c:v>0.85470000000000002</c:v>
                </c:pt>
                <c:pt idx="170">
                  <c:v>0.85470000000000002</c:v>
                </c:pt>
                <c:pt idx="171">
                  <c:v>0.8538</c:v>
                </c:pt>
                <c:pt idx="172">
                  <c:v>0.85333000000000003</c:v>
                </c:pt>
                <c:pt idx="173">
                  <c:v>0.85311000000000003</c:v>
                </c:pt>
                <c:pt idx="174">
                  <c:v>0.85311000000000003</c:v>
                </c:pt>
                <c:pt idx="175">
                  <c:v>0.85267999999999999</c:v>
                </c:pt>
                <c:pt idx="176">
                  <c:v>0.85203999999999991</c:v>
                </c:pt>
                <c:pt idx="177">
                  <c:v>0.85185</c:v>
                </c:pt>
                <c:pt idx="178">
                  <c:v>0.85093000000000008</c:v>
                </c:pt>
                <c:pt idx="179">
                  <c:v>0.85087999999999997</c:v>
                </c:pt>
                <c:pt idx="180">
                  <c:v>0.85075000000000001</c:v>
                </c:pt>
                <c:pt idx="181">
                  <c:v>0.85057000000000005</c:v>
                </c:pt>
                <c:pt idx="182">
                  <c:v>0.85030000000000006</c:v>
                </c:pt>
                <c:pt idx="183">
                  <c:v>0.85</c:v>
                </c:pt>
                <c:pt idx="184">
                  <c:v>0.84967000000000004</c:v>
                </c:pt>
                <c:pt idx="185">
                  <c:v>0.84945999999999999</c:v>
                </c:pt>
                <c:pt idx="186">
                  <c:v>0.84782999999999997</c:v>
                </c:pt>
                <c:pt idx="187">
                  <c:v>0.84706000000000004</c:v>
                </c:pt>
                <c:pt idx="188">
                  <c:v>0.84614999999999996</c:v>
                </c:pt>
                <c:pt idx="189">
                  <c:v>0.84614999999999996</c:v>
                </c:pt>
                <c:pt idx="190">
                  <c:v>0.84614999999999996</c:v>
                </c:pt>
                <c:pt idx="191">
                  <c:v>0.84573999999999994</c:v>
                </c:pt>
                <c:pt idx="192">
                  <c:v>0.84567999999999999</c:v>
                </c:pt>
                <c:pt idx="193">
                  <c:v>0.84553</c:v>
                </c:pt>
                <c:pt idx="194">
                  <c:v>0.84530000000000005</c:v>
                </c:pt>
                <c:pt idx="195">
                  <c:v>0.84523999999999999</c:v>
                </c:pt>
                <c:pt idx="196">
                  <c:v>0.84444000000000008</c:v>
                </c:pt>
                <c:pt idx="197">
                  <c:v>0.84431</c:v>
                </c:pt>
                <c:pt idx="198">
                  <c:v>0.84416000000000002</c:v>
                </c:pt>
                <c:pt idx="199">
                  <c:v>0.84416000000000002</c:v>
                </c:pt>
                <c:pt idx="200">
                  <c:v>0.84375</c:v>
                </c:pt>
                <c:pt idx="201">
                  <c:v>0.84375</c:v>
                </c:pt>
                <c:pt idx="202">
                  <c:v>0.84277000000000002</c:v>
                </c:pt>
                <c:pt idx="203">
                  <c:v>0.84239000000000008</c:v>
                </c:pt>
                <c:pt idx="204">
                  <c:v>0.84105999999999992</c:v>
                </c:pt>
                <c:pt idx="205">
                  <c:v>0.84090999999999994</c:v>
                </c:pt>
                <c:pt idx="206">
                  <c:v>0.84066000000000007</c:v>
                </c:pt>
                <c:pt idx="207">
                  <c:v>0.84049000000000007</c:v>
                </c:pt>
                <c:pt idx="208">
                  <c:v>0.84049000000000007</c:v>
                </c:pt>
                <c:pt idx="209">
                  <c:v>0.83956999999999993</c:v>
                </c:pt>
                <c:pt idx="210">
                  <c:v>0.83814999999999995</c:v>
                </c:pt>
                <c:pt idx="211">
                  <c:v>0.8370399999999999</c:v>
                </c:pt>
                <c:pt idx="212">
                  <c:v>0.8362099999999999</c:v>
                </c:pt>
                <c:pt idx="213">
                  <c:v>0.8362099999999999</c:v>
                </c:pt>
                <c:pt idx="214">
                  <c:v>0.8358199999999999</c:v>
                </c:pt>
                <c:pt idx="215">
                  <c:v>0.83562000000000003</c:v>
                </c:pt>
                <c:pt idx="216">
                  <c:v>0.83516000000000001</c:v>
                </c:pt>
                <c:pt idx="217">
                  <c:v>0.83444000000000007</c:v>
                </c:pt>
                <c:pt idx="218">
                  <c:v>0.8343600000000001</c:v>
                </c:pt>
                <c:pt idx="219">
                  <c:v>0.8343600000000001</c:v>
                </c:pt>
                <c:pt idx="220">
                  <c:v>0.8343600000000001</c:v>
                </c:pt>
                <c:pt idx="221">
                  <c:v>0.83333000000000002</c:v>
                </c:pt>
                <c:pt idx="222">
                  <c:v>0.83233999999999997</c:v>
                </c:pt>
                <c:pt idx="223">
                  <c:v>0.83152000000000004</c:v>
                </c:pt>
                <c:pt idx="224">
                  <c:v>0.83125000000000004</c:v>
                </c:pt>
                <c:pt idx="225">
                  <c:v>0.83125000000000004</c:v>
                </c:pt>
                <c:pt idx="226">
                  <c:v>0.83065</c:v>
                </c:pt>
                <c:pt idx="227">
                  <c:v>0.8306</c:v>
                </c:pt>
                <c:pt idx="228">
                  <c:v>0.82945999999999998</c:v>
                </c:pt>
                <c:pt idx="229">
                  <c:v>0.82882999999999996</c:v>
                </c:pt>
                <c:pt idx="230">
                  <c:v>0.82738</c:v>
                </c:pt>
                <c:pt idx="231">
                  <c:v>0.82691999999999988</c:v>
                </c:pt>
                <c:pt idx="232">
                  <c:v>0.82659000000000005</c:v>
                </c:pt>
                <c:pt idx="233">
                  <c:v>0.82659000000000005</c:v>
                </c:pt>
                <c:pt idx="234">
                  <c:v>0.82659000000000005</c:v>
                </c:pt>
                <c:pt idx="235">
                  <c:v>0.82530000000000003</c:v>
                </c:pt>
                <c:pt idx="236">
                  <c:v>0.82456000000000007</c:v>
                </c:pt>
                <c:pt idx="237">
                  <c:v>0.82438999999999996</c:v>
                </c:pt>
                <c:pt idx="238">
                  <c:v>0.82389999999999997</c:v>
                </c:pt>
                <c:pt idx="239">
                  <c:v>0.82291999999999998</c:v>
                </c:pt>
                <c:pt idx="240">
                  <c:v>0.82248999999999994</c:v>
                </c:pt>
                <c:pt idx="241">
                  <c:v>0.82248999999999994</c:v>
                </c:pt>
                <c:pt idx="242">
                  <c:v>0.82221999999999995</c:v>
                </c:pt>
                <c:pt idx="243">
                  <c:v>0.82208999999999999</c:v>
                </c:pt>
                <c:pt idx="244">
                  <c:v>0.82191999999999998</c:v>
                </c:pt>
                <c:pt idx="245">
                  <c:v>0.82165999999999995</c:v>
                </c:pt>
                <c:pt idx="246">
                  <c:v>0.82142999999999999</c:v>
                </c:pt>
                <c:pt idx="247">
                  <c:v>0.82118999999999998</c:v>
                </c:pt>
                <c:pt idx="248">
                  <c:v>0.82081000000000004</c:v>
                </c:pt>
                <c:pt idx="249">
                  <c:v>0.82035999999999998</c:v>
                </c:pt>
                <c:pt idx="250">
                  <c:v>0.8192100000000001</c:v>
                </c:pt>
                <c:pt idx="251">
                  <c:v>0.81730999999999998</c:v>
                </c:pt>
                <c:pt idx="252">
                  <c:v>0.81674999999999998</c:v>
                </c:pt>
                <c:pt idx="253">
                  <c:v>0.81657000000000002</c:v>
                </c:pt>
                <c:pt idx="254">
                  <c:v>0.81594999999999995</c:v>
                </c:pt>
                <c:pt idx="255">
                  <c:v>0.81513000000000002</c:v>
                </c:pt>
                <c:pt idx="256">
                  <c:v>0.81503000000000003</c:v>
                </c:pt>
                <c:pt idx="257">
                  <c:v>0.81480999999999992</c:v>
                </c:pt>
                <c:pt idx="258">
                  <c:v>0.81379000000000001</c:v>
                </c:pt>
                <c:pt idx="259">
                  <c:v>0.81342999999999999</c:v>
                </c:pt>
                <c:pt idx="260">
                  <c:v>0.81333</c:v>
                </c:pt>
                <c:pt idx="261">
                  <c:v>0.81295000000000006</c:v>
                </c:pt>
                <c:pt idx="262">
                  <c:v>0.81169000000000002</c:v>
                </c:pt>
                <c:pt idx="263">
                  <c:v>0.81169000000000002</c:v>
                </c:pt>
                <c:pt idx="264">
                  <c:v>0.81122000000000005</c:v>
                </c:pt>
                <c:pt idx="265">
                  <c:v>0.81064999999999998</c:v>
                </c:pt>
                <c:pt idx="266">
                  <c:v>0.80925000000000002</c:v>
                </c:pt>
                <c:pt idx="267">
                  <c:v>0.80850999999999995</c:v>
                </c:pt>
                <c:pt idx="268">
                  <c:v>0.80822000000000005</c:v>
                </c:pt>
                <c:pt idx="269">
                  <c:v>0.80519000000000007</c:v>
                </c:pt>
                <c:pt idx="270">
                  <c:v>0.80459999999999998</c:v>
                </c:pt>
                <c:pt idx="271">
                  <c:v>0.80367999999999995</c:v>
                </c:pt>
                <c:pt idx="272">
                  <c:v>0.80346999999999991</c:v>
                </c:pt>
                <c:pt idx="273">
                  <c:v>0.8027200000000001</c:v>
                </c:pt>
                <c:pt idx="274">
                  <c:v>0.80263000000000007</c:v>
                </c:pt>
                <c:pt idx="275">
                  <c:v>0.80220000000000002</c:v>
                </c:pt>
                <c:pt idx="276">
                  <c:v>0.80180000000000007</c:v>
                </c:pt>
                <c:pt idx="277">
                  <c:v>0.80127999999999999</c:v>
                </c:pt>
                <c:pt idx="278">
                  <c:v>0.8</c:v>
                </c:pt>
                <c:pt idx="279">
                  <c:v>0.8</c:v>
                </c:pt>
                <c:pt idx="280">
                  <c:v>0.79891000000000001</c:v>
                </c:pt>
                <c:pt idx="281">
                  <c:v>0.79878000000000005</c:v>
                </c:pt>
                <c:pt idx="282">
                  <c:v>0.79874000000000001</c:v>
                </c:pt>
                <c:pt idx="283">
                  <c:v>0.79762</c:v>
                </c:pt>
                <c:pt idx="284">
                  <c:v>0.79730000000000001</c:v>
                </c:pt>
                <c:pt idx="285">
                  <c:v>0.79650999999999994</c:v>
                </c:pt>
                <c:pt idx="286">
                  <c:v>0.79576999999999998</c:v>
                </c:pt>
                <c:pt idx="287">
                  <c:v>0.79569999999999996</c:v>
                </c:pt>
                <c:pt idx="288">
                  <c:v>0.79569999999999996</c:v>
                </c:pt>
                <c:pt idx="289">
                  <c:v>0.79544999999999999</c:v>
                </c:pt>
                <c:pt idx="290">
                  <c:v>0.79512000000000005</c:v>
                </c:pt>
                <c:pt idx="291">
                  <c:v>0.79486999999999997</c:v>
                </c:pt>
                <c:pt idx="292">
                  <c:v>0.79486999999999997</c:v>
                </c:pt>
                <c:pt idx="293">
                  <c:v>0.79347999999999996</c:v>
                </c:pt>
                <c:pt idx="294">
                  <c:v>0.79212999999999989</c:v>
                </c:pt>
                <c:pt idx="295">
                  <c:v>0.79166999999999998</c:v>
                </c:pt>
                <c:pt idx="296">
                  <c:v>0.79114000000000007</c:v>
                </c:pt>
                <c:pt idx="297">
                  <c:v>0.79031999999999991</c:v>
                </c:pt>
                <c:pt idx="298">
                  <c:v>0.78947000000000001</c:v>
                </c:pt>
                <c:pt idx="299">
                  <c:v>0.78652</c:v>
                </c:pt>
                <c:pt idx="300">
                  <c:v>0.78646000000000005</c:v>
                </c:pt>
                <c:pt idx="301">
                  <c:v>0.78610000000000002</c:v>
                </c:pt>
                <c:pt idx="302">
                  <c:v>0.78571000000000002</c:v>
                </c:pt>
                <c:pt idx="303">
                  <c:v>0.78495000000000004</c:v>
                </c:pt>
                <c:pt idx="304">
                  <c:v>0.78488000000000002</c:v>
                </c:pt>
                <c:pt idx="305">
                  <c:v>0.78358000000000005</c:v>
                </c:pt>
                <c:pt idx="306">
                  <c:v>0.78358000000000005</c:v>
                </c:pt>
                <c:pt idx="307">
                  <c:v>0.78351000000000004</c:v>
                </c:pt>
                <c:pt idx="308">
                  <c:v>0.78332999999999997</c:v>
                </c:pt>
                <c:pt idx="309">
                  <c:v>0.78307000000000004</c:v>
                </c:pt>
                <c:pt idx="310">
                  <c:v>0.78225999999999996</c:v>
                </c:pt>
                <c:pt idx="311">
                  <c:v>0.78034999999999999</c:v>
                </c:pt>
                <c:pt idx="312">
                  <c:v>0.78</c:v>
                </c:pt>
                <c:pt idx="313">
                  <c:v>0.77956999999999999</c:v>
                </c:pt>
                <c:pt idx="314">
                  <c:v>0.77906999999999993</c:v>
                </c:pt>
                <c:pt idx="315">
                  <c:v>0.77840999999999994</c:v>
                </c:pt>
                <c:pt idx="316">
                  <c:v>0.77778000000000003</c:v>
                </c:pt>
                <c:pt idx="317">
                  <c:v>0.77778000000000003</c:v>
                </c:pt>
                <c:pt idx="318">
                  <c:v>0.77654000000000001</c:v>
                </c:pt>
                <c:pt idx="319">
                  <c:v>0.77515000000000001</c:v>
                </c:pt>
                <c:pt idx="320">
                  <c:v>0.77465000000000006</c:v>
                </c:pt>
                <c:pt idx="321">
                  <c:v>0.77418999999999993</c:v>
                </c:pt>
                <c:pt idx="322">
                  <c:v>0.77367999999999992</c:v>
                </c:pt>
                <c:pt idx="323">
                  <c:v>0.77311000000000007</c:v>
                </c:pt>
                <c:pt idx="324">
                  <c:v>0.77143000000000006</c:v>
                </c:pt>
                <c:pt idx="325">
                  <c:v>0.76922999999999997</c:v>
                </c:pt>
                <c:pt idx="326">
                  <c:v>0.76882000000000006</c:v>
                </c:pt>
                <c:pt idx="327">
                  <c:v>0.76871</c:v>
                </c:pt>
                <c:pt idx="328">
                  <c:v>0.76841999999999999</c:v>
                </c:pt>
                <c:pt idx="329">
                  <c:v>0.76744000000000001</c:v>
                </c:pt>
                <c:pt idx="330">
                  <c:v>0.76744000000000001</c:v>
                </c:pt>
                <c:pt idx="331">
                  <c:v>0.76744000000000001</c:v>
                </c:pt>
                <c:pt idx="332">
                  <c:v>0.7664700000000001</c:v>
                </c:pt>
                <c:pt idx="333">
                  <c:v>0.76629999999999998</c:v>
                </c:pt>
                <c:pt idx="334">
                  <c:v>0.76617000000000002</c:v>
                </c:pt>
                <c:pt idx="335">
                  <c:v>0.76552000000000009</c:v>
                </c:pt>
                <c:pt idx="336">
                  <c:v>0.76543000000000005</c:v>
                </c:pt>
                <c:pt idx="337">
                  <c:v>0.7651</c:v>
                </c:pt>
                <c:pt idx="338">
                  <c:v>0.76422999999999996</c:v>
                </c:pt>
                <c:pt idx="339">
                  <c:v>0.76300999999999997</c:v>
                </c:pt>
                <c:pt idx="340">
                  <c:v>0.75980000000000003</c:v>
                </c:pt>
                <c:pt idx="341">
                  <c:v>0.7597799999999999</c:v>
                </c:pt>
                <c:pt idx="342">
                  <c:v>0.75936000000000003</c:v>
                </c:pt>
                <c:pt idx="343">
                  <c:v>0.75688</c:v>
                </c:pt>
                <c:pt idx="344">
                  <c:v>0.75688</c:v>
                </c:pt>
                <c:pt idx="345">
                  <c:v>0.75580999999999998</c:v>
                </c:pt>
                <c:pt idx="346">
                  <c:v>0.75459999999999994</c:v>
                </c:pt>
                <c:pt idx="347">
                  <c:v>0.75446000000000002</c:v>
                </c:pt>
                <c:pt idx="348">
                  <c:v>0.75438999999999989</c:v>
                </c:pt>
                <c:pt idx="349">
                  <c:v>0.75400999999999996</c:v>
                </c:pt>
                <c:pt idx="350">
                  <c:v>0.75168000000000001</c:v>
                </c:pt>
                <c:pt idx="351">
                  <c:v>0.75</c:v>
                </c:pt>
                <c:pt idx="352">
                  <c:v>0.75</c:v>
                </c:pt>
                <c:pt idx="353">
                  <c:v>0.75</c:v>
                </c:pt>
                <c:pt idx="354">
                  <c:v>0.74724999999999997</c:v>
                </c:pt>
                <c:pt idx="355">
                  <c:v>0.74658000000000002</c:v>
                </c:pt>
                <c:pt idx="356">
                  <c:v>0.74285999999999996</c:v>
                </c:pt>
                <c:pt idx="357">
                  <c:v>0.74073999999999995</c:v>
                </c:pt>
                <c:pt idx="358">
                  <c:v>0.73943999999999999</c:v>
                </c:pt>
                <c:pt idx="359">
                  <c:v>0.73653000000000002</c:v>
                </c:pt>
                <c:pt idx="360">
                  <c:v>0.73611000000000004</c:v>
                </c:pt>
                <c:pt idx="361">
                  <c:v>0.73563000000000001</c:v>
                </c:pt>
                <c:pt idx="362">
                  <c:v>0.73294999999999999</c:v>
                </c:pt>
                <c:pt idx="363">
                  <c:v>0.73171000000000008</c:v>
                </c:pt>
                <c:pt idx="364">
                  <c:v>0.72986000000000006</c:v>
                </c:pt>
                <c:pt idx="365">
                  <c:v>0.72864000000000007</c:v>
                </c:pt>
                <c:pt idx="366">
                  <c:v>0.72864000000000007</c:v>
                </c:pt>
                <c:pt idx="367">
                  <c:v>0.72326999999999997</c:v>
                </c:pt>
                <c:pt idx="368">
                  <c:v>0.72159000000000006</c:v>
                </c:pt>
                <c:pt idx="369">
                  <c:v>0.72152000000000005</c:v>
                </c:pt>
                <c:pt idx="370">
                  <c:v>0.71950999999999998</c:v>
                </c:pt>
                <c:pt idx="371">
                  <c:v>0.71503000000000005</c:v>
                </c:pt>
                <c:pt idx="372">
                  <c:v>0.71311000000000002</c:v>
                </c:pt>
                <c:pt idx="373">
                  <c:v>0.71212000000000009</c:v>
                </c:pt>
                <c:pt idx="374">
                  <c:v>0.70885999999999993</c:v>
                </c:pt>
                <c:pt idx="375">
                  <c:v>0.70833000000000002</c:v>
                </c:pt>
                <c:pt idx="376">
                  <c:v>0.70806999999999998</c:v>
                </c:pt>
                <c:pt idx="377">
                  <c:v>0.70769000000000004</c:v>
                </c:pt>
                <c:pt idx="378">
                  <c:v>0.7</c:v>
                </c:pt>
                <c:pt idx="379">
                  <c:v>0.7</c:v>
                </c:pt>
                <c:pt idx="380">
                  <c:v>0.69891999999999999</c:v>
                </c:pt>
                <c:pt idx="381">
                  <c:v>0.69862999999999997</c:v>
                </c:pt>
                <c:pt idx="382">
                  <c:v>0.69811000000000012</c:v>
                </c:pt>
                <c:pt idx="383">
                  <c:v>0.69713999999999998</c:v>
                </c:pt>
                <c:pt idx="384">
                  <c:v>0.69499999999999995</c:v>
                </c:pt>
                <c:pt idx="385">
                  <c:v>0.68908000000000003</c:v>
                </c:pt>
                <c:pt idx="386">
                  <c:v>0.68545</c:v>
                </c:pt>
                <c:pt idx="387">
                  <c:v>0.68484999999999996</c:v>
                </c:pt>
                <c:pt idx="388">
                  <c:v>0.68181999999999998</c:v>
                </c:pt>
                <c:pt idx="389">
                  <c:v>0.68075000000000008</c:v>
                </c:pt>
                <c:pt idx="390">
                  <c:v>0.68</c:v>
                </c:pt>
                <c:pt idx="391">
                  <c:v>0.67894999999999994</c:v>
                </c:pt>
                <c:pt idx="392">
                  <c:v>0.67203999999999997</c:v>
                </c:pt>
                <c:pt idx="393">
                  <c:v>0.67164000000000001</c:v>
                </c:pt>
                <c:pt idx="394">
                  <c:v>0.67122999999999999</c:v>
                </c:pt>
                <c:pt idx="395">
                  <c:v>0.67072999999999994</c:v>
                </c:pt>
                <c:pt idx="396">
                  <c:v>0.66129000000000004</c:v>
                </c:pt>
                <c:pt idx="397">
                  <c:v>0.65895999999999999</c:v>
                </c:pt>
                <c:pt idx="398">
                  <c:v>0.65549999999999997</c:v>
                </c:pt>
                <c:pt idx="399">
                  <c:v>0.65278000000000003</c:v>
                </c:pt>
                <c:pt idx="400">
                  <c:v>0.65244000000000002</c:v>
                </c:pt>
                <c:pt idx="401">
                  <c:v>0.64737</c:v>
                </c:pt>
                <c:pt idx="402">
                  <c:v>0.63975000000000004</c:v>
                </c:pt>
                <c:pt idx="403">
                  <c:v>0.63121000000000005</c:v>
                </c:pt>
                <c:pt idx="404">
                  <c:v>0.62285999999999997</c:v>
                </c:pt>
                <c:pt idx="405">
                  <c:v>0.61904999999999999</c:v>
                </c:pt>
                <c:pt idx="406">
                  <c:v>0.61634999999999995</c:v>
                </c:pt>
                <c:pt idx="407">
                  <c:v>0.61446000000000001</c:v>
                </c:pt>
                <c:pt idx="408">
                  <c:v>0.60926999999999998</c:v>
                </c:pt>
                <c:pt idx="409">
                  <c:v>0.57513000000000003</c:v>
                </c:pt>
                <c:pt idx="410">
                  <c:v>0.57345999999999997</c:v>
                </c:pt>
                <c:pt idx="411">
                  <c:v>0.56000000000000005</c:v>
                </c:pt>
                <c:pt idx="412">
                  <c:v>0.54166999999999998</c:v>
                </c:pt>
                <c:pt idx="413">
                  <c:v>0.53968000000000005</c:v>
                </c:pt>
                <c:pt idx="414">
                  <c:v>0.51145000000000007</c:v>
                </c:pt>
                <c:pt idx="415">
                  <c:v>0.49180000000000001</c:v>
                </c:pt>
                <c:pt idx="416">
                  <c:v>0.46738999999999997</c:v>
                </c:pt>
                <c:pt idx="417">
                  <c:v>0.46340999999999999</c:v>
                </c:pt>
                <c:pt idx="418">
                  <c:v>0.36904999999999999</c:v>
                </c:pt>
                <c:pt idx="419">
                  <c:v>0.34883999999999998</c:v>
                </c:pt>
                <c:pt idx="420">
                  <c:v>0.34694000000000003</c:v>
                </c:pt>
                <c:pt idx="421">
                  <c:v>0.29411999999999999</c:v>
                </c:pt>
              </c:numCache>
            </c:numRef>
          </c:yVal>
          <c:smooth val="1"/>
        </c:ser>
        <c:ser>
          <c:idx val="1"/>
          <c:order val="3"/>
          <c:tx>
            <c:v>p2 (75.6%)</c:v>
          </c:tx>
          <c:spPr>
            <a:ln>
              <a:solidFill>
                <a:srgbClr val="FFC000"/>
              </a:solidFill>
            </a:ln>
          </c:spPr>
          <c:marker>
            <c:symbol val="none"/>
          </c:marker>
          <c:xVal>
            <c:numRef>
              <c:f>'Main-DIT'!$E$4:$E$359</c:f>
              <c:numCache>
                <c:formatCode>0.00%</c:formatCode>
                <c:ptCount val="356"/>
                <c:pt idx="0">
                  <c:v>2.8089887640449437E-3</c:v>
                </c:pt>
                <c:pt idx="1">
                  <c:v>5.6179775280898875E-3</c:v>
                </c:pt>
                <c:pt idx="2">
                  <c:v>8.4269662921348312E-3</c:v>
                </c:pt>
                <c:pt idx="3">
                  <c:v>1.1235955056179775E-2</c:v>
                </c:pt>
                <c:pt idx="4">
                  <c:v>1.4044943820224719E-2</c:v>
                </c:pt>
                <c:pt idx="5">
                  <c:v>1.6853932584269662E-2</c:v>
                </c:pt>
                <c:pt idx="6">
                  <c:v>1.9662921348314606E-2</c:v>
                </c:pt>
                <c:pt idx="7">
                  <c:v>2.247191011235955E-2</c:v>
                </c:pt>
                <c:pt idx="8">
                  <c:v>2.5280898876404494E-2</c:v>
                </c:pt>
                <c:pt idx="9">
                  <c:v>2.8089887640449437E-2</c:v>
                </c:pt>
                <c:pt idx="10">
                  <c:v>3.0898876404494381E-2</c:v>
                </c:pt>
                <c:pt idx="11">
                  <c:v>3.3707865168539325E-2</c:v>
                </c:pt>
                <c:pt idx="12">
                  <c:v>3.6516853932584269E-2</c:v>
                </c:pt>
                <c:pt idx="13">
                  <c:v>3.9325842696629212E-2</c:v>
                </c:pt>
                <c:pt idx="14">
                  <c:v>4.2134831460674156E-2</c:v>
                </c:pt>
                <c:pt idx="15">
                  <c:v>4.49438202247191E-2</c:v>
                </c:pt>
                <c:pt idx="16">
                  <c:v>4.7752808988764044E-2</c:v>
                </c:pt>
                <c:pt idx="17">
                  <c:v>5.0561797752808987E-2</c:v>
                </c:pt>
                <c:pt idx="18">
                  <c:v>5.3370786516853931E-2</c:v>
                </c:pt>
                <c:pt idx="19">
                  <c:v>5.6179775280898875E-2</c:v>
                </c:pt>
                <c:pt idx="20">
                  <c:v>5.8988764044943819E-2</c:v>
                </c:pt>
                <c:pt idx="21">
                  <c:v>6.1797752808988762E-2</c:v>
                </c:pt>
                <c:pt idx="22">
                  <c:v>6.4606741573033699E-2</c:v>
                </c:pt>
                <c:pt idx="23">
                  <c:v>6.741573033707865E-2</c:v>
                </c:pt>
                <c:pt idx="24">
                  <c:v>7.02247191011236E-2</c:v>
                </c:pt>
                <c:pt idx="25">
                  <c:v>7.3033707865168551E-2</c:v>
                </c:pt>
                <c:pt idx="26">
                  <c:v>7.5842696629213502E-2</c:v>
                </c:pt>
                <c:pt idx="27">
                  <c:v>7.8651685393258453E-2</c:v>
                </c:pt>
                <c:pt idx="28">
                  <c:v>8.1460674157303403E-2</c:v>
                </c:pt>
                <c:pt idx="29">
                  <c:v>8.4269662921348354E-2</c:v>
                </c:pt>
                <c:pt idx="30">
                  <c:v>8.7078651685393305E-2</c:v>
                </c:pt>
                <c:pt idx="31">
                  <c:v>8.9887640449438255E-2</c:v>
                </c:pt>
                <c:pt idx="32">
                  <c:v>9.2696629213483206E-2</c:v>
                </c:pt>
                <c:pt idx="33">
                  <c:v>9.5505617977528157E-2</c:v>
                </c:pt>
                <c:pt idx="34">
                  <c:v>9.8314606741573107E-2</c:v>
                </c:pt>
                <c:pt idx="35">
                  <c:v>0.10112359550561806</c:v>
                </c:pt>
                <c:pt idx="36">
                  <c:v>0.10393258426966301</c:v>
                </c:pt>
                <c:pt idx="37">
                  <c:v>0.10674157303370796</c:v>
                </c:pt>
                <c:pt idx="38">
                  <c:v>0.10955056179775291</c:v>
                </c:pt>
                <c:pt idx="39">
                  <c:v>0.11235955056179786</c:v>
                </c:pt>
                <c:pt idx="40">
                  <c:v>0.11516853932584281</c:v>
                </c:pt>
                <c:pt idx="41">
                  <c:v>0.11797752808988776</c:v>
                </c:pt>
                <c:pt idx="42">
                  <c:v>0.12078651685393271</c:v>
                </c:pt>
                <c:pt idx="43">
                  <c:v>0.12359550561797766</c:v>
                </c:pt>
                <c:pt idx="44">
                  <c:v>0.12640449438202261</c:v>
                </c:pt>
                <c:pt idx="45">
                  <c:v>0.12921348314606756</c:v>
                </c:pt>
                <c:pt idx="46">
                  <c:v>0.13202247191011252</c:v>
                </c:pt>
                <c:pt idx="47">
                  <c:v>0.13483146067415747</c:v>
                </c:pt>
                <c:pt idx="48">
                  <c:v>0.13764044943820242</c:v>
                </c:pt>
                <c:pt idx="49">
                  <c:v>0.14044943820224737</c:v>
                </c:pt>
                <c:pt idx="50">
                  <c:v>0.14325842696629232</c:v>
                </c:pt>
                <c:pt idx="51">
                  <c:v>0.14606741573033727</c:v>
                </c:pt>
                <c:pt idx="52">
                  <c:v>0.14887640449438222</c:v>
                </c:pt>
                <c:pt idx="53">
                  <c:v>0.15168539325842717</c:v>
                </c:pt>
                <c:pt idx="54">
                  <c:v>0.15449438202247212</c:v>
                </c:pt>
                <c:pt idx="55">
                  <c:v>0.15730337078651707</c:v>
                </c:pt>
                <c:pt idx="56">
                  <c:v>0.16011235955056202</c:v>
                </c:pt>
                <c:pt idx="57">
                  <c:v>0.16292134831460697</c:v>
                </c:pt>
                <c:pt idx="58">
                  <c:v>0.16573033707865192</c:v>
                </c:pt>
                <c:pt idx="59">
                  <c:v>0.16853932584269687</c:v>
                </c:pt>
                <c:pt idx="60">
                  <c:v>0.17134831460674183</c:v>
                </c:pt>
                <c:pt idx="61">
                  <c:v>0.17415730337078678</c:v>
                </c:pt>
                <c:pt idx="62">
                  <c:v>0.17696629213483173</c:v>
                </c:pt>
                <c:pt idx="63">
                  <c:v>0.17977528089887668</c:v>
                </c:pt>
                <c:pt idx="64">
                  <c:v>0.18258426966292163</c:v>
                </c:pt>
                <c:pt idx="65">
                  <c:v>0.18539325842696658</c:v>
                </c:pt>
                <c:pt idx="66">
                  <c:v>0.18820224719101153</c:v>
                </c:pt>
                <c:pt idx="67">
                  <c:v>0.19101123595505648</c:v>
                </c:pt>
                <c:pt idx="68">
                  <c:v>0.19382022471910143</c:v>
                </c:pt>
                <c:pt idx="69">
                  <c:v>0.19662921348314638</c:v>
                </c:pt>
                <c:pt idx="70">
                  <c:v>0.19943820224719133</c:v>
                </c:pt>
                <c:pt idx="71">
                  <c:v>0.20224719101123628</c:v>
                </c:pt>
                <c:pt idx="72">
                  <c:v>0.20505617977528123</c:v>
                </c:pt>
                <c:pt idx="73">
                  <c:v>0.20786516853932618</c:v>
                </c:pt>
                <c:pt idx="74">
                  <c:v>0.21067415730337113</c:v>
                </c:pt>
                <c:pt idx="75">
                  <c:v>0.21348314606741609</c:v>
                </c:pt>
                <c:pt idx="76">
                  <c:v>0.21629213483146104</c:v>
                </c:pt>
                <c:pt idx="77">
                  <c:v>0.21910112359550599</c:v>
                </c:pt>
                <c:pt idx="78">
                  <c:v>0.22191011235955094</c:v>
                </c:pt>
                <c:pt idx="79">
                  <c:v>0.22471910112359589</c:v>
                </c:pt>
                <c:pt idx="80">
                  <c:v>0.22752808988764084</c:v>
                </c:pt>
                <c:pt idx="81">
                  <c:v>0.23033707865168579</c:v>
                </c:pt>
                <c:pt idx="82">
                  <c:v>0.23314606741573074</c:v>
                </c:pt>
                <c:pt idx="83">
                  <c:v>0.23595505617977569</c:v>
                </c:pt>
                <c:pt idx="84">
                  <c:v>0.23876404494382064</c:v>
                </c:pt>
                <c:pt idx="85">
                  <c:v>0.24157303370786559</c:v>
                </c:pt>
                <c:pt idx="86">
                  <c:v>0.24438202247191054</c:v>
                </c:pt>
                <c:pt idx="87">
                  <c:v>0.24719101123595549</c:v>
                </c:pt>
                <c:pt idx="88">
                  <c:v>0.25000000000000044</c:v>
                </c:pt>
                <c:pt idx="89">
                  <c:v>0.25280898876404539</c:v>
                </c:pt>
                <c:pt idx="90">
                  <c:v>0.25561797752809035</c:v>
                </c:pt>
                <c:pt idx="91">
                  <c:v>0.2584269662921353</c:v>
                </c:pt>
                <c:pt idx="92">
                  <c:v>0.26123595505618025</c:v>
                </c:pt>
                <c:pt idx="93">
                  <c:v>0.2640449438202252</c:v>
                </c:pt>
                <c:pt idx="94">
                  <c:v>0.26685393258427015</c:v>
                </c:pt>
                <c:pt idx="95">
                  <c:v>0.2696629213483151</c:v>
                </c:pt>
                <c:pt idx="96">
                  <c:v>0.27247191011236005</c:v>
                </c:pt>
                <c:pt idx="97">
                  <c:v>0.275280898876405</c:v>
                </c:pt>
                <c:pt idx="98">
                  <c:v>0.27808988764044995</c:v>
                </c:pt>
                <c:pt idx="99">
                  <c:v>0.2808988764044949</c:v>
                </c:pt>
                <c:pt idx="100">
                  <c:v>0.28370786516853985</c:v>
                </c:pt>
                <c:pt idx="101">
                  <c:v>0.2865168539325848</c:v>
                </c:pt>
                <c:pt idx="102">
                  <c:v>0.28932584269662975</c:v>
                </c:pt>
                <c:pt idx="103">
                  <c:v>0.2921348314606747</c:v>
                </c:pt>
                <c:pt idx="104">
                  <c:v>0.29494382022471965</c:v>
                </c:pt>
                <c:pt idx="105">
                  <c:v>0.29775280898876461</c:v>
                </c:pt>
                <c:pt idx="106">
                  <c:v>0.30056179775280956</c:v>
                </c:pt>
                <c:pt idx="107">
                  <c:v>0.30337078651685451</c:v>
                </c:pt>
                <c:pt idx="108">
                  <c:v>0.30617977528089946</c:v>
                </c:pt>
                <c:pt idx="109">
                  <c:v>0.30898876404494441</c:v>
                </c:pt>
                <c:pt idx="110">
                  <c:v>0.31179775280898936</c:v>
                </c:pt>
                <c:pt idx="111">
                  <c:v>0.31460674157303431</c:v>
                </c:pt>
                <c:pt idx="112">
                  <c:v>0.31741573033707926</c:v>
                </c:pt>
                <c:pt idx="113">
                  <c:v>0.32022471910112421</c:v>
                </c:pt>
                <c:pt idx="114">
                  <c:v>0.32303370786516916</c:v>
                </c:pt>
                <c:pt idx="115">
                  <c:v>0.32584269662921411</c:v>
                </c:pt>
                <c:pt idx="116">
                  <c:v>0.32865168539325906</c:v>
                </c:pt>
                <c:pt idx="117">
                  <c:v>0.33146067415730401</c:v>
                </c:pt>
                <c:pt idx="118">
                  <c:v>0.33426966292134896</c:v>
                </c:pt>
                <c:pt idx="119">
                  <c:v>0.33707865168539392</c:v>
                </c:pt>
                <c:pt idx="120">
                  <c:v>0.33988764044943887</c:v>
                </c:pt>
                <c:pt idx="121">
                  <c:v>0.34269662921348382</c:v>
                </c:pt>
                <c:pt idx="122">
                  <c:v>0.34550561797752877</c:v>
                </c:pt>
                <c:pt idx="123">
                  <c:v>0.34831460674157372</c:v>
                </c:pt>
                <c:pt idx="124">
                  <c:v>0.35112359550561867</c:v>
                </c:pt>
                <c:pt idx="125">
                  <c:v>0.35393258426966362</c:v>
                </c:pt>
                <c:pt idx="126">
                  <c:v>0.35674157303370857</c:v>
                </c:pt>
                <c:pt idx="127">
                  <c:v>0.35955056179775352</c:v>
                </c:pt>
                <c:pt idx="128">
                  <c:v>0.36235955056179847</c:v>
                </c:pt>
                <c:pt idx="129">
                  <c:v>0.36516853932584342</c:v>
                </c:pt>
                <c:pt idx="130">
                  <c:v>0.36797752808988837</c:v>
                </c:pt>
                <c:pt idx="131">
                  <c:v>0.37078651685393332</c:v>
                </c:pt>
                <c:pt idx="132">
                  <c:v>0.37359550561797827</c:v>
                </c:pt>
                <c:pt idx="133">
                  <c:v>0.37640449438202322</c:v>
                </c:pt>
                <c:pt idx="134">
                  <c:v>0.37921348314606818</c:v>
                </c:pt>
                <c:pt idx="135">
                  <c:v>0.38202247191011313</c:v>
                </c:pt>
                <c:pt idx="136">
                  <c:v>0.38483146067415808</c:v>
                </c:pt>
                <c:pt idx="137">
                  <c:v>0.38764044943820303</c:v>
                </c:pt>
                <c:pt idx="138">
                  <c:v>0.39044943820224798</c:v>
                </c:pt>
                <c:pt idx="139">
                  <c:v>0.39325842696629293</c:v>
                </c:pt>
                <c:pt idx="140">
                  <c:v>0.39606741573033788</c:v>
                </c:pt>
                <c:pt idx="141">
                  <c:v>0.39887640449438283</c:v>
                </c:pt>
                <c:pt idx="142">
                  <c:v>0.40168539325842778</c:v>
                </c:pt>
                <c:pt idx="143">
                  <c:v>0.40449438202247273</c:v>
                </c:pt>
                <c:pt idx="144">
                  <c:v>0.40730337078651768</c:v>
                </c:pt>
                <c:pt idx="145">
                  <c:v>0.41011235955056263</c:v>
                </c:pt>
                <c:pt idx="146">
                  <c:v>0.41292134831460758</c:v>
                </c:pt>
                <c:pt idx="147">
                  <c:v>0.41573033707865253</c:v>
                </c:pt>
                <c:pt idx="148">
                  <c:v>0.41853932584269748</c:v>
                </c:pt>
                <c:pt idx="149">
                  <c:v>0.42134831460674244</c:v>
                </c:pt>
                <c:pt idx="150">
                  <c:v>0.42415730337078739</c:v>
                </c:pt>
                <c:pt idx="151">
                  <c:v>0.42696629213483234</c:v>
                </c:pt>
                <c:pt idx="152">
                  <c:v>0.42977528089887729</c:v>
                </c:pt>
                <c:pt idx="153">
                  <c:v>0.43258426966292224</c:v>
                </c:pt>
                <c:pt idx="154">
                  <c:v>0.43539325842696719</c:v>
                </c:pt>
                <c:pt idx="155">
                  <c:v>0.43820224719101214</c:v>
                </c:pt>
                <c:pt idx="156">
                  <c:v>0.44101123595505709</c:v>
                </c:pt>
                <c:pt idx="157">
                  <c:v>0.44382022471910204</c:v>
                </c:pt>
                <c:pt idx="158">
                  <c:v>0.44662921348314699</c:v>
                </c:pt>
                <c:pt idx="159">
                  <c:v>0.44943820224719194</c:v>
                </c:pt>
                <c:pt idx="160">
                  <c:v>0.45224719101123689</c:v>
                </c:pt>
                <c:pt idx="161">
                  <c:v>0.45505617977528184</c:v>
                </c:pt>
                <c:pt idx="162">
                  <c:v>0.45786516853932679</c:v>
                </c:pt>
                <c:pt idx="163">
                  <c:v>0.46067415730337175</c:v>
                </c:pt>
                <c:pt idx="164">
                  <c:v>0.4634831460674167</c:v>
                </c:pt>
                <c:pt idx="165">
                  <c:v>0.46629213483146165</c:v>
                </c:pt>
                <c:pt idx="166">
                  <c:v>0.4691011235955066</c:v>
                </c:pt>
                <c:pt idx="167">
                  <c:v>0.47191011235955155</c:v>
                </c:pt>
                <c:pt idx="168">
                  <c:v>0.4747191011235965</c:v>
                </c:pt>
                <c:pt idx="169">
                  <c:v>0.47752808988764145</c:v>
                </c:pt>
                <c:pt idx="170">
                  <c:v>0.4803370786516864</c:v>
                </c:pt>
                <c:pt idx="171">
                  <c:v>0.48314606741573135</c:v>
                </c:pt>
                <c:pt idx="172">
                  <c:v>0.4859550561797763</c:v>
                </c:pt>
                <c:pt idx="173">
                  <c:v>0.48876404494382125</c:v>
                </c:pt>
                <c:pt idx="174">
                  <c:v>0.4915730337078662</c:v>
                </c:pt>
                <c:pt idx="175">
                  <c:v>0.49438202247191115</c:v>
                </c:pt>
                <c:pt idx="176">
                  <c:v>0.4971910112359561</c:v>
                </c:pt>
                <c:pt idx="177">
                  <c:v>0.500000000000001</c:v>
                </c:pt>
                <c:pt idx="178">
                  <c:v>0.50280898876404589</c:v>
                </c:pt>
                <c:pt idx="179">
                  <c:v>0.50561797752809079</c:v>
                </c:pt>
                <c:pt idx="180">
                  <c:v>0.50842696629213568</c:v>
                </c:pt>
                <c:pt idx="181">
                  <c:v>0.51123595505618058</c:v>
                </c:pt>
                <c:pt idx="182">
                  <c:v>0.51404494382022548</c:v>
                </c:pt>
                <c:pt idx="183">
                  <c:v>0.51685393258427037</c:v>
                </c:pt>
                <c:pt idx="184">
                  <c:v>0.51966292134831527</c:v>
                </c:pt>
                <c:pt idx="185">
                  <c:v>0.52247191011236016</c:v>
                </c:pt>
                <c:pt idx="186">
                  <c:v>0.52528089887640506</c:v>
                </c:pt>
                <c:pt idx="187">
                  <c:v>0.52808988764044995</c:v>
                </c:pt>
                <c:pt idx="188">
                  <c:v>0.53089887640449485</c:v>
                </c:pt>
                <c:pt idx="189">
                  <c:v>0.53370786516853974</c:v>
                </c:pt>
                <c:pt idx="190">
                  <c:v>0.53651685393258464</c:v>
                </c:pt>
                <c:pt idx="191">
                  <c:v>0.53932584269662953</c:v>
                </c:pt>
                <c:pt idx="192">
                  <c:v>0.54213483146067443</c:v>
                </c:pt>
                <c:pt idx="193">
                  <c:v>0.54494382022471932</c:v>
                </c:pt>
                <c:pt idx="194">
                  <c:v>0.54775280898876422</c:v>
                </c:pt>
                <c:pt idx="195">
                  <c:v>0.55056179775280911</c:v>
                </c:pt>
                <c:pt idx="196">
                  <c:v>0.55337078651685401</c:v>
                </c:pt>
                <c:pt idx="197">
                  <c:v>0.5561797752808989</c:v>
                </c:pt>
                <c:pt idx="198">
                  <c:v>0.5589887640449438</c:v>
                </c:pt>
                <c:pt idx="199">
                  <c:v>0.56179775280898869</c:v>
                </c:pt>
                <c:pt idx="200">
                  <c:v>0.56460674157303359</c:v>
                </c:pt>
                <c:pt idx="201">
                  <c:v>0.56741573033707848</c:v>
                </c:pt>
                <c:pt idx="202">
                  <c:v>0.57022471910112338</c:v>
                </c:pt>
                <c:pt idx="203">
                  <c:v>0.57303370786516827</c:v>
                </c:pt>
                <c:pt idx="204">
                  <c:v>0.57584269662921317</c:v>
                </c:pt>
                <c:pt idx="205">
                  <c:v>0.57865168539325806</c:v>
                </c:pt>
                <c:pt idx="206">
                  <c:v>0.58146067415730296</c:v>
                </c:pt>
                <c:pt idx="207">
                  <c:v>0.58426966292134785</c:v>
                </c:pt>
                <c:pt idx="208">
                  <c:v>0.58707865168539275</c:v>
                </c:pt>
                <c:pt idx="209">
                  <c:v>0.58988764044943764</c:v>
                </c:pt>
                <c:pt idx="210">
                  <c:v>0.59269662921348254</c:v>
                </c:pt>
                <c:pt idx="211">
                  <c:v>0.59550561797752743</c:v>
                </c:pt>
                <c:pt idx="212">
                  <c:v>0.59831460674157233</c:v>
                </c:pt>
                <c:pt idx="213">
                  <c:v>0.60112359550561723</c:v>
                </c:pt>
                <c:pt idx="214">
                  <c:v>0.60393258426966212</c:v>
                </c:pt>
                <c:pt idx="215">
                  <c:v>0.60674157303370702</c:v>
                </c:pt>
                <c:pt idx="216">
                  <c:v>0.60955056179775191</c:v>
                </c:pt>
                <c:pt idx="217">
                  <c:v>0.61235955056179681</c:v>
                </c:pt>
                <c:pt idx="218">
                  <c:v>0.6151685393258417</c:v>
                </c:pt>
                <c:pt idx="219">
                  <c:v>0.6179775280898866</c:v>
                </c:pt>
                <c:pt idx="220">
                  <c:v>0.62078651685393149</c:v>
                </c:pt>
                <c:pt idx="221">
                  <c:v>0.62359550561797639</c:v>
                </c:pt>
                <c:pt idx="222">
                  <c:v>0.62640449438202128</c:v>
                </c:pt>
                <c:pt idx="223">
                  <c:v>0.62921348314606618</c:v>
                </c:pt>
                <c:pt idx="224">
                  <c:v>0.63202247191011107</c:v>
                </c:pt>
                <c:pt idx="225">
                  <c:v>0.63483146067415597</c:v>
                </c:pt>
                <c:pt idx="226">
                  <c:v>0.63764044943820086</c:v>
                </c:pt>
                <c:pt idx="227">
                  <c:v>0.64044943820224576</c:v>
                </c:pt>
                <c:pt idx="228">
                  <c:v>0.64325842696629065</c:v>
                </c:pt>
                <c:pt idx="229">
                  <c:v>0.64606741573033555</c:v>
                </c:pt>
                <c:pt idx="230">
                  <c:v>0.64887640449438044</c:v>
                </c:pt>
                <c:pt idx="231">
                  <c:v>0.65168539325842534</c:v>
                </c:pt>
                <c:pt idx="232">
                  <c:v>0.65449438202247023</c:v>
                </c:pt>
                <c:pt idx="233">
                  <c:v>0.65730337078651513</c:v>
                </c:pt>
                <c:pt idx="234">
                  <c:v>0.66011235955056002</c:v>
                </c:pt>
                <c:pt idx="235">
                  <c:v>0.66292134831460492</c:v>
                </c:pt>
                <c:pt idx="236">
                  <c:v>0.66573033707864981</c:v>
                </c:pt>
                <c:pt idx="237">
                  <c:v>0.66853932584269471</c:v>
                </c:pt>
                <c:pt idx="238">
                  <c:v>0.6713483146067396</c:v>
                </c:pt>
                <c:pt idx="239">
                  <c:v>0.6741573033707845</c:v>
                </c:pt>
                <c:pt idx="240">
                  <c:v>0.67696629213482939</c:v>
                </c:pt>
                <c:pt idx="241">
                  <c:v>0.67977528089887429</c:v>
                </c:pt>
                <c:pt idx="242">
                  <c:v>0.68258426966291919</c:v>
                </c:pt>
                <c:pt idx="243">
                  <c:v>0.68539325842696408</c:v>
                </c:pt>
                <c:pt idx="244">
                  <c:v>0.68820224719100898</c:v>
                </c:pt>
                <c:pt idx="245">
                  <c:v>0.69101123595505387</c:v>
                </c:pt>
                <c:pt idx="246">
                  <c:v>0.69382022471909877</c:v>
                </c:pt>
                <c:pt idx="247">
                  <c:v>0.69662921348314366</c:v>
                </c:pt>
                <c:pt idx="248">
                  <c:v>0.69943820224718856</c:v>
                </c:pt>
                <c:pt idx="249">
                  <c:v>0.70224719101123345</c:v>
                </c:pt>
                <c:pt idx="250">
                  <c:v>0.70505617977527835</c:v>
                </c:pt>
                <c:pt idx="251">
                  <c:v>0.70786516853932324</c:v>
                </c:pt>
                <c:pt idx="252">
                  <c:v>0.71067415730336814</c:v>
                </c:pt>
                <c:pt idx="253">
                  <c:v>0.71348314606741303</c:v>
                </c:pt>
                <c:pt idx="254">
                  <c:v>0.71629213483145793</c:v>
                </c:pt>
                <c:pt idx="255">
                  <c:v>0.71910112359550282</c:v>
                </c:pt>
                <c:pt idx="256">
                  <c:v>0.72191011235954772</c:v>
                </c:pt>
                <c:pt idx="257">
                  <c:v>0.72471910112359261</c:v>
                </c:pt>
                <c:pt idx="258">
                  <c:v>0.72752808988763751</c:v>
                </c:pt>
                <c:pt idx="259">
                  <c:v>0.7303370786516824</c:v>
                </c:pt>
                <c:pt idx="260">
                  <c:v>0.7331460674157273</c:v>
                </c:pt>
                <c:pt idx="261">
                  <c:v>0.73595505617977219</c:v>
                </c:pt>
                <c:pt idx="262">
                  <c:v>0.73876404494381709</c:v>
                </c:pt>
                <c:pt idx="263">
                  <c:v>0.74157303370786198</c:v>
                </c:pt>
                <c:pt idx="264">
                  <c:v>0.74438202247190688</c:v>
                </c:pt>
                <c:pt idx="265">
                  <c:v>0.74719101123595177</c:v>
                </c:pt>
                <c:pt idx="266">
                  <c:v>0.74999999999999667</c:v>
                </c:pt>
                <c:pt idx="267">
                  <c:v>0.75280898876404156</c:v>
                </c:pt>
                <c:pt idx="268">
                  <c:v>0.75561797752808646</c:v>
                </c:pt>
                <c:pt idx="269">
                  <c:v>0.75842696629213135</c:v>
                </c:pt>
                <c:pt idx="270">
                  <c:v>0.76123595505617625</c:v>
                </c:pt>
                <c:pt idx="271">
                  <c:v>0.76404494382022115</c:v>
                </c:pt>
                <c:pt idx="272">
                  <c:v>0.76685393258426604</c:v>
                </c:pt>
                <c:pt idx="273">
                  <c:v>0.76966292134831094</c:v>
                </c:pt>
                <c:pt idx="274">
                  <c:v>0.77247191011235583</c:v>
                </c:pt>
                <c:pt idx="275">
                  <c:v>0.77528089887640073</c:v>
                </c:pt>
                <c:pt idx="276">
                  <c:v>0.77808988764044562</c:v>
                </c:pt>
                <c:pt idx="277">
                  <c:v>0.78089887640449052</c:v>
                </c:pt>
                <c:pt idx="278">
                  <c:v>0.78370786516853541</c:v>
                </c:pt>
                <c:pt idx="279">
                  <c:v>0.78651685393258031</c:v>
                </c:pt>
                <c:pt idx="280">
                  <c:v>0.7893258426966252</c:v>
                </c:pt>
                <c:pt idx="281">
                  <c:v>0.7921348314606701</c:v>
                </c:pt>
                <c:pt idx="282">
                  <c:v>0.79494382022471499</c:v>
                </c:pt>
                <c:pt idx="283">
                  <c:v>0.79775280898875989</c:v>
                </c:pt>
                <c:pt idx="284">
                  <c:v>0.80056179775280478</c:v>
                </c:pt>
                <c:pt idx="285">
                  <c:v>0.80337078651684968</c:v>
                </c:pt>
                <c:pt idx="286">
                  <c:v>0.80617977528089457</c:v>
                </c:pt>
                <c:pt idx="287">
                  <c:v>0.80898876404493947</c:v>
                </c:pt>
                <c:pt idx="288">
                  <c:v>0.81179775280898436</c:v>
                </c:pt>
                <c:pt idx="289">
                  <c:v>0.81460674157302926</c:v>
                </c:pt>
                <c:pt idx="290">
                  <c:v>0.81741573033707415</c:v>
                </c:pt>
                <c:pt idx="291">
                  <c:v>0.82022471910111905</c:v>
                </c:pt>
                <c:pt idx="292">
                  <c:v>0.82303370786516394</c:v>
                </c:pt>
                <c:pt idx="293">
                  <c:v>0.82584269662920884</c:v>
                </c:pt>
                <c:pt idx="294">
                  <c:v>0.82865168539325373</c:v>
                </c:pt>
                <c:pt idx="295">
                  <c:v>0.83146067415729863</c:v>
                </c:pt>
                <c:pt idx="296">
                  <c:v>0.83426966292134352</c:v>
                </c:pt>
                <c:pt idx="297">
                  <c:v>0.83707865168538842</c:v>
                </c:pt>
                <c:pt idx="298">
                  <c:v>0.83988764044943331</c:v>
                </c:pt>
                <c:pt idx="299">
                  <c:v>0.84269662921347821</c:v>
                </c:pt>
                <c:pt idx="300">
                  <c:v>0.84550561797752311</c:v>
                </c:pt>
                <c:pt idx="301">
                  <c:v>0.848314606741568</c:v>
                </c:pt>
                <c:pt idx="302">
                  <c:v>0.8511235955056129</c:v>
                </c:pt>
                <c:pt idx="303">
                  <c:v>0.85393258426965779</c:v>
                </c:pt>
                <c:pt idx="304">
                  <c:v>0.85674157303370269</c:v>
                </c:pt>
                <c:pt idx="305">
                  <c:v>0.85955056179774758</c:v>
                </c:pt>
                <c:pt idx="306">
                  <c:v>0.86235955056179248</c:v>
                </c:pt>
                <c:pt idx="307">
                  <c:v>0.86516853932583737</c:v>
                </c:pt>
                <c:pt idx="308">
                  <c:v>0.86797752808988227</c:v>
                </c:pt>
                <c:pt idx="309">
                  <c:v>0.87078651685392716</c:v>
                </c:pt>
                <c:pt idx="310">
                  <c:v>0.87359550561797206</c:v>
                </c:pt>
                <c:pt idx="311">
                  <c:v>0.87640449438201695</c:v>
                </c:pt>
                <c:pt idx="312">
                  <c:v>0.87921348314606185</c:v>
                </c:pt>
                <c:pt idx="313">
                  <c:v>0.88202247191010674</c:v>
                </c:pt>
                <c:pt idx="314">
                  <c:v>0.88483146067415164</c:v>
                </c:pt>
                <c:pt idx="315">
                  <c:v>0.88764044943819653</c:v>
                </c:pt>
                <c:pt idx="316">
                  <c:v>0.89044943820224143</c:v>
                </c:pt>
                <c:pt idx="317">
                  <c:v>0.89325842696628632</c:v>
                </c:pt>
                <c:pt idx="318">
                  <c:v>0.89606741573033122</c:v>
                </c:pt>
                <c:pt idx="319">
                  <c:v>0.89887640449437611</c:v>
                </c:pt>
                <c:pt idx="320">
                  <c:v>0.90168539325842101</c:v>
                </c:pt>
                <c:pt idx="321">
                  <c:v>0.9044943820224659</c:v>
                </c:pt>
                <c:pt idx="322">
                  <c:v>0.9073033707865108</c:v>
                </c:pt>
                <c:pt idx="323">
                  <c:v>0.91011235955055569</c:v>
                </c:pt>
                <c:pt idx="324">
                  <c:v>0.91292134831460059</c:v>
                </c:pt>
                <c:pt idx="325">
                  <c:v>0.91573033707864548</c:v>
                </c:pt>
                <c:pt idx="326">
                  <c:v>0.91853932584269038</c:v>
                </c:pt>
                <c:pt idx="327">
                  <c:v>0.92134831460673527</c:v>
                </c:pt>
                <c:pt idx="328">
                  <c:v>0.92415730337078017</c:v>
                </c:pt>
                <c:pt idx="329">
                  <c:v>0.92696629213482507</c:v>
                </c:pt>
                <c:pt idx="330">
                  <c:v>0.92977528089886996</c:v>
                </c:pt>
                <c:pt idx="331">
                  <c:v>0.93258426966291486</c:v>
                </c:pt>
                <c:pt idx="332">
                  <c:v>0.93539325842695975</c:v>
                </c:pt>
                <c:pt idx="333">
                  <c:v>0.93820224719100465</c:v>
                </c:pt>
                <c:pt idx="334">
                  <c:v>0.94101123595504954</c:v>
                </c:pt>
                <c:pt idx="335">
                  <c:v>0.94382022471909444</c:v>
                </c:pt>
                <c:pt idx="336">
                  <c:v>0.94662921348313933</c:v>
                </c:pt>
                <c:pt idx="337">
                  <c:v>0.94943820224718423</c:v>
                </c:pt>
                <c:pt idx="338">
                  <c:v>0.95224719101122912</c:v>
                </c:pt>
                <c:pt idx="339">
                  <c:v>0.95505617977527402</c:v>
                </c:pt>
                <c:pt idx="340">
                  <c:v>0.95786516853931891</c:v>
                </c:pt>
                <c:pt idx="341">
                  <c:v>0.96067415730336381</c:v>
                </c:pt>
                <c:pt idx="342">
                  <c:v>0.9634831460674087</c:v>
                </c:pt>
                <c:pt idx="343">
                  <c:v>0.9662921348314536</c:v>
                </c:pt>
                <c:pt idx="344">
                  <c:v>0.96910112359549849</c:v>
                </c:pt>
                <c:pt idx="345">
                  <c:v>0.97191011235954339</c:v>
                </c:pt>
                <c:pt idx="346">
                  <c:v>0.97471910112358828</c:v>
                </c:pt>
                <c:pt idx="347">
                  <c:v>0.97752808988763318</c:v>
                </c:pt>
                <c:pt idx="348">
                  <c:v>0.98033707865167807</c:v>
                </c:pt>
                <c:pt idx="349">
                  <c:v>0.98314606741572297</c:v>
                </c:pt>
                <c:pt idx="350">
                  <c:v>0.98595505617976786</c:v>
                </c:pt>
                <c:pt idx="351">
                  <c:v>0.98876404494381276</c:v>
                </c:pt>
                <c:pt idx="352">
                  <c:v>0.99157303370785765</c:v>
                </c:pt>
                <c:pt idx="353">
                  <c:v>0.99438202247190255</c:v>
                </c:pt>
                <c:pt idx="354">
                  <c:v>0.99719101123594744</c:v>
                </c:pt>
                <c:pt idx="355">
                  <c:v>0.99999999999999234</c:v>
                </c:pt>
              </c:numCache>
            </c:numRef>
          </c:xVal>
          <c:yVal>
            <c:numRef>
              <c:f>'Main-DIT'!$F$4:$F$359</c:f>
              <c:numCache>
                <c:formatCode>0%</c:formatCode>
                <c:ptCount val="356"/>
                <c:pt idx="0">
                  <c:v>0.94511999999999996</c:v>
                </c:pt>
                <c:pt idx="1">
                  <c:v>0.93477999999999994</c:v>
                </c:pt>
                <c:pt idx="2">
                  <c:v>0.93370000000000009</c:v>
                </c:pt>
                <c:pt idx="3">
                  <c:v>0.92908000000000002</c:v>
                </c:pt>
                <c:pt idx="4">
                  <c:v>0.92413999999999996</c:v>
                </c:pt>
                <c:pt idx="5">
                  <c:v>0.91837000000000002</c:v>
                </c:pt>
                <c:pt idx="6">
                  <c:v>0.91823999999999995</c:v>
                </c:pt>
                <c:pt idx="7">
                  <c:v>0.91823999999999995</c:v>
                </c:pt>
                <c:pt idx="8">
                  <c:v>0.91275000000000006</c:v>
                </c:pt>
                <c:pt idx="9">
                  <c:v>0.9125700000000001</c:v>
                </c:pt>
                <c:pt idx="10">
                  <c:v>0.9123699999999999</c:v>
                </c:pt>
                <c:pt idx="11">
                  <c:v>0.91194999999999993</c:v>
                </c:pt>
                <c:pt idx="12">
                  <c:v>0.91191999999999995</c:v>
                </c:pt>
                <c:pt idx="13">
                  <c:v>0.90909000000000006</c:v>
                </c:pt>
                <c:pt idx="14">
                  <c:v>0.90683000000000002</c:v>
                </c:pt>
                <c:pt idx="15">
                  <c:v>0.90683000000000002</c:v>
                </c:pt>
                <c:pt idx="16">
                  <c:v>0.90217000000000003</c:v>
                </c:pt>
                <c:pt idx="17">
                  <c:v>0.90110000000000001</c:v>
                </c:pt>
                <c:pt idx="18">
                  <c:v>0.90061999999999998</c:v>
                </c:pt>
                <c:pt idx="19">
                  <c:v>0.89927999999999997</c:v>
                </c:pt>
                <c:pt idx="20">
                  <c:v>0.89864999999999995</c:v>
                </c:pt>
                <c:pt idx="21">
                  <c:v>0.89831000000000005</c:v>
                </c:pt>
                <c:pt idx="22">
                  <c:v>0.89772999999999992</c:v>
                </c:pt>
                <c:pt idx="23">
                  <c:v>0.89654999999999996</c:v>
                </c:pt>
                <c:pt idx="24">
                  <c:v>0.89634000000000003</c:v>
                </c:pt>
                <c:pt idx="25">
                  <c:v>0.89610000000000001</c:v>
                </c:pt>
                <c:pt idx="26">
                  <c:v>0.89510000000000001</c:v>
                </c:pt>
                <c:pt idx="27">
                  <c:v>0.8930800000000001</c:v>
                </c:pt>
                <c:pt idx="28">
                  <c:v>0.89261999999999997</c:v>
                </c:pt>
                <c:pt idx="29">
                  <c:v>0.89080000000000004</c:v>
                </c:pt>
                <c:pt idx="30">
                  <c:v>0.89024000000000003</c:v>
                </c:pt>
                <c:pt idx="31">
                  <c:v>0.89016999999999991</c:v>
                </c:pt>
                <c:pt idx="32">
                  <c:v>0.88956999999999997</c:v>
                </c:pt>
                <c:pt idx="33">
                  <c:v>0.88950000000000007</c:v>
                </c:pt>
                <c:pt idx="34">
                  <c:v>0.88623000000000007</c:v>
                </c:pt>
                <c:pt idx="35">
                  <c:v>0.88623000000000007</c:v>
                </c:pt>
                <c:pt idx="36">
                  <c:v>0.88549999999999995</c:v>
                </c:pt>
                <c:pt idx="37">
                  <c:v>0.8843899999999999</c:v>
                </c:pt>
                <c:pt idx="38">
                  <c:v>0.88234999999999997</c:v>
                </c:pt>
                <c:pt idx="39">
                  <c:v>0.88205</c:v>
                </c:pt>
                <c:pt idx="40">
                  <c:v>0.88202000000000003</c:v>
                </c:pt>
                <c:pt idx="41">
                  <c:v>0.88198999999999994</c:v>
                </c:pt>
                <c:pt idx="42">
                  <c:v>0.88144</c:v>
                </c:pt>
                <c:pt idx="43">
                  <c:v>0.88144</c:v>
                </c:pt>
                <c:pt idx="44">
                  <c:v>0.88060000000000005</c:v>
                </c:pt>
                <c:pt idx="45">
                  <c:v>0.88049999999999995</c:v>
                </c:pt>
                <c:pt idx="46">
                  <c:v>0.88</c:v>
                </c:pt>
                <c:pt idx="47">
                  <c:v>0.87942999999999993</c:v>
                </c:pt>
                <c:pt idx="48">
                  <c:v>0.87930999999999993</c:v>
                </c:pt>
                <c:pt idx="49">
                  <c:v>0.87718999999999991</c:v>
                </c:pt>
                <c:pt idx="50">
                  <c:v>0.87629000000000001</c:v>
                </c:pt>
                <c:pt idx="51">
                  <c:v>0.87581999999999993</c:v>
                </c:pt>
                <c:pt idx="52">
                  <c:v>0.87578</c:v>
                </c:pt>
                <c:pt idx="53">
                  <c:v>0.87570999999999999</c:v>
                </c:pt>
                <c:pt idx="54">
                  <c:v>0.87429000000000001</c:v>
                </c:pt>
                <c:pt idx="55">
                  <c:v>0.87424999999999997</c:v>
                </c:pt>
                <c:pt idx="56">
                  <c:v>0.87421000000000004</c:v>
                </c:pt>
                <c:pt idx="57">
                  <c:v>0.87363000000000002</c:v>
                </c:pt>
                <c:pt idx="58">
                  <c:v>0.87302000000000002</c:v>
                </c:pt>
                <c:pt idx="59">
                  <c:v>0.87233999999999989</c:v>
                </c:pt>
                <c:pt idx="60">
                  <c:v>0.87078999999999995</c:v>
                </c:pt>
                <c:pt idx="61">
                  <c:v>0.87078999999999995</c:v>
                </c:pt>
                <c:pt idx="62">
                  <c:v>0.87058999999999997</c:v>
                </c:pt>
                <c:pt idx="63">
                  <c:v>0.87037000000000009</c:v>
                </c:pt>
                <c:pt idx="64">
                  <c:v>0.87013000000000007</c:v>
                </c:pt>
                <c:pt idx="65">
                  <c:v>0.87006000000000006</c:v>
                </c:pt>
                <c:pt idx="66">
                  <c:v>0.86792000000000002</c:v>
                </c:pt>
                <c:pt idx="67">
                  <c:v>0.86746999999999996</c:v>
                </c:pt>
                <c:pt idx="68">
                  <c:v>0.86486000000000007</c:v>
                </c:pt>
                <c:pt idx="69">
                  <c:v>0.86441000000000001</c:v>
                </c:pt>
                <c:pt idx="70">
                  <c:v>0.86234999999999995</c:v>
                </c:pt>
                <c:pt idx="71">
                  <c:v>0.86081999999999992</c:v>
                </c:pt>
                <c:pt idx="72">
                  <c:v>0.86075999999999997</c:v>
                </c:pt>
                <c:pt idx="73">
                  <c:v>0.8601399999999999</c:v>
                </c:pt>
                <c:pt idx="74">
                  <c:v>0.85965000000000003</c:v>
                </c:pt>
                <c:pt idx="75">
                  <c:v>0.85829999999999995</c:v>
                </c:pt>
                <c:pt idx="76">
                  <c:v>0.85714000000000001</c:v>
                </c:pt>
                <c:pt idx="77">
                  <c:v>0.85714000000000001</c:v>
                </c:pt>
                <c:pt idx="78">
                  <c:v>0.85566999999999993</c:v>
                </c:pt>
                <c:pt idx="79">
                  <c:v>0.85400999999999994</c:v>
                </c:pt>
                <c:pt idx="80">
                  <c:v>0.85365999999999997</c:v>
                </c:pt>
                <c:pt idx="81">
                  <c:v>0.85314999999999996</c:v>
                </c:pt>
                <c:pt idx="82">
                  <c:v>0.85246</c:v>
                </c:pt>
                <c:pt idx="83">
                  <c:v>0.85234999999999994</c:v>
                </c:pt>
                <c:pt idx="84">
                  <c:v>0.85128000000000004</c:v>
                </c:pt>
                <c:pt idx="85">
                  <c:v>0.84971000000000008</c:v>
                </c:pt>
                <c:pt idx="86">
                  <c:v>0.84915999999999991</c:v>
                </c:pt>
                <c:pt idx="87">
                  <c:v>0.84810000000000008</c:v>
                </c:pt>
                <c:pt idx="88">
                  <c:v>0.84810000000000008</c:v>
                </c:pt>
                <c:pt idx="89">
                  <c:v>0.84614999999999996</c:v>
                </c:pt>
                <c:pt idx="90">
                  <c:v>0.84375</c:v>
                </c:pt>
                <c:pt idx="91">
                  <c:v>0.84358</c:v>
                </c:pt>
                <c:pt idx="92">
                  <c:v>0.84358</c:v>
                </c:pt>
                <c:pt idx="93">
                  <c:v>0.84263999999999994</c:v>
                </c:pt>
                <c:pt idx="94">
                  <c:v>0.84239000000000008</c:v>
                </c:pt>
                <c:pt idx="95">
                  <c:v>0.84177000000000002</c:v>
                </c:pt>
                <c:pt idx="96">
                  <c:v>0.84102999999999994</c:v>
                </c:pt>
                <c:pt idx="97">
                  <c:v>0.84090999999999994</c:v>
                </c:pt>
                <c:pt idx="98">
                  <c:v>0.84066000000000007</c:v>
                </c:pt>
                <c:pt idx="99">
                  <c:v>0.83974000000000004</c:v>
                </c:pt>
                <c:pt idx="100">
                  <c:v>0.83590000000000009</c:v>
                </c:pt>
                <c:pt idx="101">
                  <c:v>0.83552999999999999</c:v>
                </c:pt>
                <c:pt idx="102">
                  <c:v>0.83543999999999996</c:v>
                </c:pt>
                <c:pt idx="103">
                  <c:v>0.83333000000000002</c:v>
                </c:pt>
                <c:pt idx="104">
                  <c:v>0.83333000000000002</c:v>
                </c:pt>
                <c:pt idx="105">
                  <c:v>0.83212000000000008</c:v>
                </c:pt>
                <c:pt idx="106">
                  <c:v>0.83206000000000002</c:v>
                </c:pt>
                <c:pt idx="107">
                  <c:v>0.83019000000000009</c:v>
                </c:pt>
                <c:pt idx="108">
                  <c:v>0.83007000000000009</c:v>
                </c:pt>
                <c:pt idx="109">
                  <c:v>0.82979000000000003</c:v>
                </c:pt>
                <c:pt idx="110">
                  <c:v>0.82911000000000001</c:v>
                </c:pt>
                <c:pt idx="111">
                  <c:v>0.82608999999999999</c:v>
                </c:pt>
                <c:pt idx="112">
                  <c:v>0.82081000000000004</c:v>
                </c:pt>
                <c:pt idx="113">
                  <c:v>0.82064999999999999</c:v>
                </c:pt>
                <c:pt idx="114">
                  <c:v>0.82022000000000006</c:v>
                </c:pt>
                <c:pt idx="115">
                  <c:v>0.82013999999999998</c:v>
                </c:pt>
                <c:pt idx="116">
                  <c:v>0.82</c:v>
                </c:pt>
                <c:pt idx="117">
                  <c:v>0.81757000000000002</c:v>
                </c:pt>
                <c:pt idx="118">
                  <c:v>0.81667000000000001</c:v>
                </c:pt>
                <c:pt idx="119">
                  <c:v>0.81657000000000002</c:v>
                </c:pt>
                <c:pt idx="120">
                  <c:v>0.81594999999999995</c:v>
                </c:pt>
                <c:pt idx="121">
                  <c:v>0.81537999999999999</c:v>
                </c:pt>
                <c:pt idx="122">
                  <c:v>0.81355999999999995</c:v>
                </c:pt>
                <c:pt idx="123">
                  <c:v>0.81325000000000003</c:v>
                </c:pt>
                <c:pt idx="124">
                  <c:v>0.81290000000000007</c:v>
                </c:pt>
                <c:pt idx="125">
                  <c:v>0.81287000000000009</c:v>
                </c:pt>
                <c:pt idx="126">
                  <c:v>0.8125</c:v>
                </c:pt>
                <c:pt idx="127">
                  <c:v>0.81169000000000002</c:v>
                </c:pt>
                <c:pt idx="128">
                  <c:v>0.81019000000000008</c:v>
                </c:pt>
                <c:pt idx="129">
                  <c:v>0.80791000000000002</c:v>
                </c:pt>
                <c:pt idx="130">
                  <c:v>0.80787999999999993</c:v>
                </c:pt>
                <c:pt idx="131">
                  <c:v>0.80748999999999993</c:v>
                </c:pt>
                <c:pt idx="132">
                  <c:v>0.80745</c:v>
                </c:pt>
                <c:pt idx="133">
                  <c:v>0.80596999999999996</c:v>
                </c:pt>
                <c:pt idx="134">
                  <c:v>0.80570999999999993</c:v>
                </c:pt>
                <c:pt idx="135">
                  <c:v>0.80367999999999995</c:v>
                </c:pt>
                <c:pt idx="136">
                  <c:v>0.80281999999999998</c:v>
                </c:pt>
                <c:pt idx="137">
                  <c:v>0.80220000000000002</c:v>
                </c:pt>
                <c:pt idx="138">
                  <c:v>0.80117000000000005</c:v>
                </c:pt>
                <c:pt idx="139">
                  <c:v>0.80110000000000003</c:v>
                </c:pt>
                <c:pt idx="140">
                  <c:v>0.79870000000000008</c:v>
                </c:pt>
                <c:pt idx="141">
                  <c:v>0.79811999999999994</c:v>
                </c:pt>
                <c:pt idx="142">
                  <c:v>0.79787000000000008</c:v>
                </c:pt>
                <c:pt idx="143">
                  <c:v>0.79739000000000004</c:v>
                </c:pt>
                <c:pt idx="144">
                  <c:v>0.79444000000000004</c:v>
                </c:pt>
                <c:pt idx="145">
                  <c:v>0.79412000000000005</c:v>
                </c:pt>
                <c:pt idx="146">
                  <c:v>0.79364999999999997</c:v>
                </c:pt>
                <c:pt idx="147">
                  <c:v>0.79343000000000008</c:v>
                </c:pt>
                <c:pt idx="148">
                  <c:v>0.79166999999999998</c:v>
                </c:pt>
                <c:pt idx="149">
                  <c:v>0.78709999999999991</c:v>
                </c:pt>
                <c:pt idx="150">
                  <c:v>0.78442999999999996</c:v>
                </c:pt>
                <c:pt idx="151">
                  <c:v>0.78351000000000004</c:v>
                </c:pt>
                <c:pt idx="152">
                  <c:v>0.78343999999999991</c:v>
                </c:pt>
                <c:pt idx="153">
                  <c:v>0.78260999999999992</c:v>
                </c:pt>
                <c:pt idx="154">
                  <c:v>0.78212000000000004</c:v>
                </c:pt>
                <c:pt idx="155">
                  <c:v>0.78064999999999996</c:v>
                </c:pt>
                <c:pt idx="156">
                  <c:v>0.78034999999999999</c:v>
                </c:pt>
                <c:pt idx="157">
                  <c:v>0.77837999999999996</c:v>
                </c:pt>
                <c:pt idx="158">
                  <c:v>0.77654000000000001</c:v>
                </c:pt>
                <c:pt idx="159">
                  <c:v>0.77611999999999992</c:v>
                </c:pt>
                <c:pt idx="160">
                  <c:v>0.77551000000000003</c:v>
                </c:pt>
                <c:pt idx="161">
                  <c:v>0.77515000000000001</c:v>
                </c:pt>
                <c:pt idx="162">
                  <c:v>0.77515000000000001</c:v>
                </c:pt>
                <c:pt idx="163">
                  <c:v>0.77201999999999993</c:v>
                </c:pt>
                <c:pt idx="164">
                  <c:v>0.77095000000000002</c:v>
                </c:pt>
                <c:pt idx="165">
                  <c:v>0.77069999999999994</c:v>
                </c:pt>
                <c:pt idx="166">
                  <c:v>0.77059</c:v>
                </c:pt>
                <c:pt idx="167">
                  <c:v>0.7696599999999999</c:v>
                </c:pt>
                <c:pt idx="168">
                  <c:v>0.76962999999999993</c:v>
                </c:pt>
                <c:pt idx="169">
                  <c:v>0.76962999999999993</c:v>
                </c:pt>
                <c:pt idx="170">
                  <c:v>0.76922999999999997</c:v>
                </c:pt>
                <c:pt idx="171">
                  <c:v>0.76879000000000008</c:v>
                </c:pt>
                <c:pt idx="172">
                  <c:v>0.76666999999999996</c:v>
                </c:pt>
                <c:pt idx="173">
                  <c:v>0.76666999999999996</c:v>
                </c:pt>
                <c:pt idx="174">
                  <c:v>0.76641999999999999</c:v>
                </c:pt>
                <c:pt idx="175">
                  <c:v>0.76584999999999992</c:v>
                </c:pt>
                <c:pt idx="176">
                  <c:v>0.76568999999999998</c:v>
                </c:pt>
                <c:pt idx="177">
                  <c:v>0.7651</c:v>
                </c:pt>
                <c:pt idx="178">
                  <c:v>0.76403999999999994</c:v>
                </c:pt>
                <c:pt idx="179">
                  <c:v>0.76331000000000004</c:v>
                </c:pt>
                <c:pt idx="180">
                  <c:v>0.76328999999999991</c:v>
                </c:pt>
                <c:pt idx="181">
                  <c:v>0.76129000000000002</c:v>
                </c:pt>
                <c:pt idx="182">
                  <c:v>0.76119000000000003</c:v>
                </c:pt>
                <c:pt idx="183">
                  <c:v>0.76073999999999997</c:v>
                </c:pt>
                <c:pt idx="184">
                  <c:v>0.75956000000000001</c:v>
                </c:pt>
                <c:pt idx="185">
                  <c:v>0.75912000000000002</c:v>
                </c:pt>
                <c:pt idx="186">
                  <c:v>0.75861999999999996</c:v>
                </c:pt>
                <c:pt idx="187">
                  <c:v>0.75861999999999996</c:v>
                </c:pt>
                <c:pt idx="188">
                  <c:v>0.75675999999999999</c:v>
                </c:pt>
                <c:pt idx="189">
                  <c:v>0.75609999999999999</c:v>
                </c:pt>
                <c:pt idx="190">
                  <c:v>0.75595000000000001</c:v>
                </c:pt>
                <c:pt idx="191">
                  <c:v>0.75524000000000002</c:v>
                </c:pt>
                <c:pt idx="192">
                  <c:v>0.75409999999999999</c:v>
                </c:pt>
                <c:pt idx="193">
                  <c:v>0.75287000000000004</c:v>
                </c:pt>
                <c:pt idx="194">
                  <c:v>0.75159000000000009</c:v>
                </c:pt>
                <c:pt idx="195">
                  <c:v>0.75123999999999991</c:v>
                </c:pt>
                <c:pt idx="196">
                  <c:v>0.75</c:v>
                </c:pt>
                <c:pt idx="197">
                  <c:v>0.75</c:v>
                </c:pt>
                <c:pt idx="198">
                  <c:v>0.74865999999999999</c:v>
                </c:pt>
                <c:pt idx="199">
                  <c:v>0.74825000000000008</c:v>
                </c:pt>
                <c:pt idx="200">
                  <c:v>0.74736999999999998</c:v>
                </c:pt>
                <c:pt idx="201">
                  <c:v>0.74683999999999995</c:v>
                </c:pt>
                <c:pt idx="202">
                  <c:v>0.74626999999999999</c:v>
                </c:pt>
                <c:pt idx="203">
                  <c:v>0.7452200000000001</c:v>
                </c:pt>
                <c:pt idx="204">
                  <c:v>0.74477000000000004</c:v>
                </c:pt>
                <c:pt idx="205">
                  <c:v>0.74358999999999997</c:v>
                </c:pt>
                <c:pt idx="206">
                  <c:v>0.74324000000000001</c:v>
                </c:pt>
                <c:pt idx="207">
                  <c:v>0.74269000000000007</c:v>
                </c:pt>
                <c:pt idx="208">
                  <c:v>0.74177999999999999</c:v>
                </c:pt>
                <c:pt idx="209">
                  <c:v>0.74093000000000009</c:v>
                </c:pt>
                <c:pt idx="210">
                  <c:v>0.74</c:v>
                </c:pt>
                <c:pt idx="211">
                  <c:v>0.73750000000000004</c:v>
                </c:pt>
                <c:pt idx="212">
                  <c:v>0.73733000000000004</c:v>
                </c:pt>
                <c:pt idx="213">
                  <c:v>0.73710999999999993</c:v>
                </c:pt>
                <c:pt idx="214">
                  <c:v>0.73626000000000003</c:v>
                </c:pt>
                <c:pt idx="215">
                  <c:v>0.73596000000000006</c:v>
                </c:pt>
                <c:pt idx="216">
                  <c:v>0.73418000000000005</c:v>
                </c:pt>
                <c:pt idx="217">
                  <c:v>0.73077000000000003</c:v>
                </c:pt>
                <c:pt idx="218">
                  <c:v>0.73077000000000003</c:v>
                </c:pt>
                <c:pt idx="219">
                  <c:v>0.72959000000000007</c:v>
                </c:pt>
                <c:pt idx="220">
                  <c:v>0.72903000000000007</c:v>
                </c:pt>
                <c:pt idx="221">
                  <c:v>0.72514999999999996</c:v>
                </c:pt>
                <c:pt idx="222">
                  <c:v>0.72477000000000003</c:v>
                </c:pt>
                <c:pt idx="223">
                  <c:v>0.7235299999999999</c:v>
                </c:pt>
                <c:pt idx="224">
                  <c:v>0.72258</c:v>
                </c:pt>
                <c:pt idx="225">
                  <c:v>0.72221999999999997</c:v>
                </c:pt>
                <c:pt idx="226">
                  <c:v>0.72077999999999998</c:v>
                </c:pt>
                <c:pt idx="227">
                  <c:v>0.71909999999999996</c:v>
                </c:pt>
                <c:pt idx="228">
                  <c:v>0.71909999999999996</c:v>
                </c:pt>
                <c:pt idx="229">
                  <c:v>0.71855999999999998</c:v>
                </c:pt>
                <c:pt idx="230">
                  <c:v>0.71739000000000008</c:v>
                </c:pt>
                <c:pt idx="231">
                  <c:v>0.71641999999999995</c:v>
                </c:pt>
                <c:pt idx="232">
                  <c:v>0.71613000000000004</c:v>
                </c:pt>
                <c:pt idx="233">
                  <c:v>0.71573999999999993</c:v>
                </c:pt>
                <c:pt idx="234">
                  <c:v>0.71498000000000006</c:v>
                </c:pt>
                <c:pt idx="235">
                  <c:v>0.7133799999999999</c:v>
                </c:pt>
                <c:pt idx="236">
                  <c:v>0.71111000000000002</c:v>
                </c:pt>
                <c:pt idx="237">
                  <c:v>0.71006000000000002</c:v>
                </c:pt>
                <c:pt idx="238">
                  <c:v>0.71</c:v>
                </c:pt>
                <c:pt idx="239">
                  <c:v>0.70968000000000009</c:v>
                </c:pt>
                <c:pt idx="240">
                  <c:v>0.70950000000000002</c:v>
                </c:pt>
                <c:pt idx="241">
                  <c:v>0.70950000000000002</c:v>
                </c:pt>
                <c:pt idx="242">
                  <c:v>0.70806999999999998</c:v>
                </c:pt>
                <c:pt idx="243">
                  <c:v>0.70769000000000004</c:v>
                </c:pt>
                <c:pt idx="244">
                  <c:v>0.70659000000000005</c:v>
                </c:pt>
                <c:pt idx="245">
                  <c:v>0.70587999999999995</c:v>
                </c:pt>
                <c:pt idx="246">
                  <c:v>0.70555999999999996</c:v>
                </c:pt>
                <c:pt idx="247">
                  <c:v>0.70465999999999995</c:v>
                </c:pt>
                <c:pt idx="248">
                  <c:v>0.70394999999999996</c:v>
                </c:pt>
                <c:pt idx="249">
                  <c:v>0.70238</c:v>
                </c:pt>
                <c:pt idx="250">
                  <c:v>0.70165999999999995</c:v>
                </c:pt>
                <c:pt idx="251">
                  <c:v>0.70165999999999995</c:v>
                </c:pt>
                <c:pt idx="252">
                  <c:v>0.70102999999999993</c:v>
                </c:pt>
                <c:pt idx="253">
                  <c:v>0.7006</c:v>
                </c:pt>
                <c:pt idx="254">
                  <c:v>0.69736999999999993</c:v>
                </c:pt>
                <c:pt idx="255">
                  <c:v>0.6954300000000001</c:v>
                </c:pt>
                <c:pt idx="256">
                  <c:v>0.69492000000000009</c:v>
                </c:pt>
                <c:pt idx="257">
                  <c:v>0.69427000000000005</c:v>
                </c:pt>
                <c:pt idx="258">
                  <c:v>0.69061000000000006</c:v>
                </c:pt>
                <c:pt idx="259">
                  <c:v>0.69035999999999997</c:v>
                </c:pt>
                <c:pt idx="260">
                  <c:v>0.68927000000000005</c:v>
                </c:pt>
                <c:pt idx="261">
                  <c:v>0.68779999999999997</c:v>
                </c:pt>
                <c:pt idx="262">
                  <c:v>0.6875</c:v>
                </c:pt>
                <c:pt idx="263">
                  <c:v>0.68638999999999994</c:v>
                </c:pt>
                <c:pt idx="264">
                  <c:v>0.6842100000000001</c:v>
                </c:pt>
                <c:pt idx="265">
                  <c:v>0.68371999999999999</c:v>
                </c:pt>
                <c:pt idx="266">
                  <c:v>0.68349000000000004</c:v>
                </c:pt>
                <c:pt idx="267">
                  <c:v>0.68322999999999989</c:v>
                </c:pt>
                <c:pt idx="268">
                  <c:v>0.67925000000000002</c:v>
                </c:pt>
                <c:pt idx="269">
                  <c:v>0.67894999999999994</c:v>
                </c:pt>
                <c:pt idx="270">
                  <c:v>0.67857000000000001</c:v>
                </c:pt>
                <c:pt idx="271">
                  <c:v>0.67708000000000002</c:v>
                </c:pt>
                <c:pt idx="272">
                  <c:v>0.67662000000000011</c:v>
                </c:pt>
                <c:pt idx="273">
                  <c:v>0.67605999999999999</c:v>
                </c:pt>
                <c:pt idx="274">
                  <c:v>0.67403000000000002</c:v>
                </c:pt>
                <c:pt idx="275">
                  <c:v>0.67221999999999993</c:v>
                </c:pt>
                <c:pt idx="276">
                  <c:v>0.67096999999999996</c:v>
                </c:pt>
                <c:pt idx="277">
                  <c:v>0.66891999999999996</c:v>
                </c:pt>
                <c:pt idx="278">
                  <c:v>0.66666999999999998</c:v>
                </c:pt>
                <c:pt idx="279">
                  <c:v>0.66512000000000004</c:v>
                </c:pt>
                <c:pt idx="280">
                  <c:v>0.66496999999999995</c:v>
                </c:pt>
                <c:pt idx="281">
                  <c:v>0.66471000000000002</c:v>
                </c:pt>
                <c:pt idx="282">
                  <c:v>0.66292000000000006</c:v>
                </c:pt>
                <c:pt idx="283">
                  <c:v>0.66292000000000006</c:v>
                </c:pt>
                <c:pt idx="284">
                  <c:v>0.66249999999999998</c:v>
                </c:pt>
                <c:pt idx="285">
                  <c:v>0.66242000000000001</c:v>
                </c:pt>
                <c:pt idx="286">
                  <c:v>0.65921999999999992</c:v>
                </c:pt>
                <c:pt idx="287">
                  <c:v>0.65745999999999993</c:v>
                </c:pt>
                <c:pt idx="288">
                  <c:v>0.65725999999999996</c:v>
                </c:pt>
                <c:pt idx="289">
                  <c:v>0.65409000000000006</c:v>
                </c:pt>
                <c:pt idx="290">
                  <c:v>0.65257999999999994</c:v>
                </c:pt>
                <c:pt idx="291">
                  <c:v>0.65217000000000003</c:v>
                </c:pt>
                <c:pt idx="292">
                  <c:v>0.65031000000000005</c:v>
                </c:pt>
                <c:pt idx="293">
                  <c:v>0.65</c:v>
                </c:pt>
                <c:pt idx="294">
                  <c:v>0.64977000000000007</c:v>
                </c:pt>
                <c:pt idx="295">
                  <c:v>0.64706000000000008</c:v>
                </c:pt>
                <c:pt idx="296">
                  <c:v>0.64674000000000009</c:v>
                </c:pt>
                <c:pt idx="297">
                  <c:v>0.64583000000000002</c:v>
                </c:pt>
                <c:pt idx="298">
                  <c:v>0.64444000000000001</c:v>
                </c:pt>
                <c:pt idx="299">
                  <c:v>0.64205000000000001</c:v>
                </c:pt>
                <c:pt idx="300">
                  <c:v>0.64178999999999997</c:v>
                </c:pt>
                <c:pt idx="301">
                  <c:v>0.64061999999999997</c:v>
                </c:pt>
                <c:pt idx="302">
                  <c:v>0.63861000000000001</c:v>
                </c:pt>
                <c:pt idx="303">
                  <c:v>0.63529000000000002</c:v>
                </c:pt>
                <c:pt idx="304">
                  <c:v>0.63057000000000007</c:v>
                </c:pt>
                <c:pt idx="305">
                  <c:v>0.62732999999999994</c:v>
                </c:pt>
                <c:pt idx="306">
                  <c:v>0.62636999999999998</c:v>
                </c:pt>
                <c:pt idx="307">
                  <c:v>0.625</c:v>
                </c:pt>
                <c:pt idx="308">
                  <c:v>0.625</c:v>
                </c:pt>
                <c:pt idx="309">
                  <c:v>0.62370999999999999</c:v>
                </c:pt>
                <c:pt idx="310">
                  <c:v>0.62024999999999997</c:v>
                </c:pt>
                <c:pt idx="311">
                  <c:v>0.61841999999999997</c:v>
                </c:pt>
                <c:pt idx="312">
                  <c:v>0.61765000000000003</c:v>
                </c:pt>
                <c:pt idx="313">
                  <c:v>0.61499999999999999</c:v>
                </c:pt>
                <c:pt idx="314">
                  <c:v>0.61490999999999996</c:v>
                </c:pt>
                <c:pt idx="315">
                  <c:v>0.61392000000000002</c:v>
                </c:pt>
                <c:pt idx="316">
                  <c:v>0.61110999999999993</c:v>
                </c:pt>
                <c:pt idx="317">
                  <c:v>0.60894000000000004</c:v>
                </c:pt>
                <c:pt idx="318">
                  <c:v>0.60714000000000001</c:v>
                </c:pt>
                <c:pt idx="319">
                  <c:v>0.60555999999999999</c:v>
                </c:pt>
                <c:pt idx="320">
                  <c:v>0.60345000000000004</c:v>
                </c:pt>
                <c:pt idx="321">
                  <c:v>0.60309000000000001</c:v>
                </c:pt>
                <c:pt idx="322">
                  <c:v>0.60119</c:v>
                </c:pt>
                <c:pt idx="323">
                  <c:v>0.60111999999999999</c:v>
                </c:pt>
                <c:pt idx="324">
                  <c:v>0.6</c:v>
                </c:pt>
                <c:pt idx="325">
                  <c:v>0.59896000000000005</c:v>
                </c:pt>
                <c:pt idx="326">
                  <c:v>0.5988</c:v>
                </c:pt>
                <c:pt idx="327">
                  <c:v>0.59677000000000002</c:v>
                </c:pt>
                <c:pt idx="328">
                  <c:v>0.59223000000000003</c:v>
                </c:pt>
                <c:pt idx="329">
                  <c:v>0.59064000000000005</c:v>
                </c:pt>
                <c:pt idx="330">
                  <c:v>0.59</c:v>
                </c:pt>
                <c:pt idx="331">
                  <c:v>0.58416000000000001</c:v>
                </c:pt>
                <c:pt idx="332">
                  <c:v>0.57867999999999997</c:v>
                </c:pt>
                <c:pt idx="333">
                  <c:v>0.57668999999999992</c:v>
                </c:pt>
                <c:pt idx="334">
                  <c:v>0.57527000000000006</c:v>
                </c:pt>
                <c:pt idx="335">
                  <c:v>0.56957000000000002</c:v>
                </c:pt>
                <c:pt idx="336">
                  <c:v>0.56896999999999998</c:v>
                </c:pt>
                <c:pt idx="337">
                  <c:v>0.56757000000000002</c:v>
                </c:pt>
                <c:pt idx="338">
                  <c:v>0.56701000000000001</c:v>
                </c:pt>
                <c:pt idx="339">
                  <c:v>0.56633</c:v>
                </c:pt>
                <c:pt idx="340">
                  <c:v>0.56633</c:v>
                </c:pt>
                <c:pt idx="341">
                  <c:v>0.56547999999999998</c:v>
                </c:pt>
                <c:pt idx="342">
                  <c:v>0.56000000000000005</c:v>
                </c:pt>
                <c:pt idx="343">
                  <c:v>0.55610000000000004</c:v>
                </c:pt>
                <c:pt idx="344">
                  <c:v>0.54658000000000007</c:v>
                </c:pt>
                <c:pt idx="345">
                  <c:v>0.54022999999999999</c:v>
                </c:pt>
                <c:pt idx="346">
                  <c:v>0.53740999999999994</c:v>
                </c:pt>
                <c:pt idx="347">
                  <c:v>0.53398000000000001</c:v>
                </c:pt>
                <c:pt idx="348">
                  <c:v>0.52353000000000005</c:v>
                </c:pt>
                <c:pt idx="349">
                  <c:v>0.51723999999999992</c:v>
                </c:pt>
                <c:pt idx="350">
                  <c:v>0.51700999999999997</c:v>
                </c:pt>
                <c:pt idx="351">
                  <c:v>0.51552999999999993</c:v>
                </c:pt>
                <c:pt idx="352">
                  <c:v>0.51110999999999995</c:v>
                </c:pt>
                <c:pt idx="353">
                  <c:v>0.49451000000000001</c:v>
                </c:pt>
                <c:pt idx="354">
                  <c:v>0.48214000000000001</c:v>
                </c:pt>
                <c:pt idx="355">
                  <c:v>0.47023999999999999</c:v>
                </c:pt>
              </c:numCache>
            </c:numRef>
          </c:yVal>
          <c:smooth val="1"/>
        </c:ser>
        <c:ser>
          <c:idx val="0"/>
          <c:order val="4"/>
          <c:tx>
            <c:v>p1 (71.4%)</c:v>
          </c:tx>
          <c:spPr>
            <a:ln>
              <a:solidFill>
                <a:schemeClr val="tx2">
                  <a:lumMod val="75000"/>
                </a:schemeClr>
              </a:solidFill>
            </a:ln>
          </c:spPr>
          <c:marker>
            <c:symbol val="none"/>
          </c:marker>
          <c:xVal>
            <c:numRef>
              <c:f>'Main-DIT'!$B$4:$B$473</c:f>
              <c:numCache>
                <c:formatCode>0.00%</c:formatCode>
                <c:ptCount val="470"/>
                <c:pt idx="0">
                  <c:v>2.1276595744680851E-3</c:v>
                </c:pt>
                <c:pt idx="1">
                  <c:v>4.2553191489361703E-3</c:v>
                </c:pt>
                <c:pt idx="2">
                  <c:v>6.3829787234042559E-3</c:v>
                </c:pt>
                <c:pt idx="3">
                  <c:v>8.5106382978723406E-3</c:v>
                </c:pt>
                <c:pt idx="4">
                  <c:v>1.0638297872340425E-2</c:v>
                </c:pt>
                <c:pt idx="5">
                  <c:v>1.276595744680851E-2</c:v>
                </c:pt>
                <c:pt idx="6">
                  <c:v>1.4893617021276595E-2</c:v>
                </c:pt>
                <c:pt idx="7">
                  <c:v>1.7021276595744681E-2</c:v>
                </c:pt>
                <c:pt idx="8">
                  <c:v>1.9148936170212766E-2</c:v>
                </c:pt>
                <c:pt idx="9">
                  <c:v>2.1276595744680851E-2</c:v>
                </c:pt>
                <c:pt idx="10">
                  <c:v>2.3404255319148935E-2</c:v>
                </c:pt>
                <c:pt idx="11">
                  <c:v>2.553191489361702E-2</c:v>
                </c:pt>
                <c:pt idx="12">
                  <c:v>2.7659574468085105E-2</c:v>
                </c:pt>
                <c:pt idx="13">
                  <c:v>2.9787234042553189E-2</c:v>
                </c:pt>
                <c:pt idx="14">
                  <c:v>3.1914893617021274E-2</c:v>
                </c:pt>
                <c:pt idx="15">
                  <c:v>3.4042553191489362E-2</c:v>
                </c:pt>
                <c:pt idx="16">
                  <c:v>3.617021276595745E-2</c:v>
                </c:pt>
                <c:pt idx="17">
                  <c:v>3.8297872340425539E-2</c:v>
                </c:pt>
                <c:pt idx="18">
                  <c:v>4.0425531914893627E-2</c:v>
                </c:pt>
                <c:pt idx="19">
                  <c:v>4.2553191489361715E-2</c:v>
                </c:pt>
                <c:pt idx="20">
                  <c:v>4.4680851063829803E-2</c:v>
                </c:pt>
                <c:pt idx="21">
                  <c:v>4.6808510638297891E-2</c:v>
                </c:pt>
                <c:pt idx="22">
                  <c:v>4.893617021276598E-2</c:v>
                </c:pt>
                <c:pt idx="23">
                  <c:v>5.1063829787234068E-2</c:v>
                </c:pt>
                <c:pt idx="24">
                  <c:v>5.3191489361702156E-2</c:v>
                </c:pt>
                <c:pt idx="25">
                  <c:v>5.5319148936170244E-2</c:v>
                </c:pt>
                <c:pt idx="26">
                  <c:v>5.7446808510638332E-2</c:v>
                </c:pt>
                <c:pt idx="27">
                  <c:v>5.957446808510642E-2</c:v>
                </c:pt>
                <c:pt idx="28">
                  <c:v>6.1702127659574509E-2</c:v>
                </c:pt>
                <c:pt idx="29">
                  <c:v>6.382978723404259E-2</c:v>
                </c:pt>
                <c:pt idx="30">
                  <c:v>6.5957446808510678E-2</c:v>
                </c:pt>
                <c:pt idx="31">
                  <c:v>6.8085106382978766E-2</c:v>
                </c:pt>
                <c:pt idx="32">
                  <c:v>7.0212765957446854E-2</c:v>
                </c:pt>
                <c:pt idx="33">
                  <c:v>7.2340425531914943E-2</c:v>
                </c:pt>
                <c:pt idx="34">
                  <c:v>7.4468085106383031E-2</c:v>
                </c:pt>
                <c:pt idx="35">
                  <c:v>7.6595744680851119E-2</c:v>
                </c:pt>
                <c:pt idx="36">
                  <c:v>7.8723404255319207E-2</c:v>
                </c:pt>
                <c:pt idx="37">
                  <c:v>8.0851063829787295E-2</c:v>
                </c:pt>
                <c:pt idx="38">
                  <c:v>8.2978723404255383E-2</c:v>
                </c:pt>
                <c:pt idx="39">
                  <c:v>8.5106382978723472E-2</c:v>
                </c:pt>
                <c:pt idx="40">
                  <c:v>8.723404255319156E-2</c:v>
                </c:pt>
                <c:pt idx="41">
                  <c:v>8.9361702127659648E-2</c:v>
                </c:pt>
                <c:pt idx="42">
                  <c:v>9.1489361702127736E-2</c:v>
                </c:pt>
                <c:pt idx="43">
                  <c:v>9.3617021276595824E-2</c:v>
                </c:pt>
                <c:pt idx="44">
                  <c:v>9.5744680851063912E-2</c:v>
                </c:pt>
                <c:pt idx="45">
                  <c:v>9.7872340425532001E-2</c:v>
                </c:pt>
                <c:pt idx="46">
                  <c:v>0.10000000000000009</c:v>
                </c:pt>
                <c:pt idx="47">
                  <c:v>0.10212765957446818</c:v>
                </c:pt>
                <c:pt idx="48">
                  <c:v>0.10425531914893627</c:v>
                </c:pt>
                <c:pt idx="49">
                  <c:v>0.10638297872340435</c:v>
                </c:pt>
                <c:pt idx="50">
                  <c:v>0.10851063829787244</c:v>
                </c:pt>
                <c:pt idx="51">
                  <c:v>0.11063829787234053</c:v>
                </c:pt>
                <c:pt idx="52">
                  <c:v>0.11276595744680862</c:v>
                </c:pt>
                <c:pt idx="53">
                  <c:v>0.11489361702127671</c:v>
                </c:pt>
                <c:pt idx="54">
                  <c:v>0.11702127659574479</c:v>
                </c:pt>
                <c:pt idx="55">
                  <c:v>0.11914893617021288</c:v>
                </c:pt>
                <c:pt idx="56">
                  <c:v>0.12127659574468097</c:v>
                </c:pt>
                <c:pt idx="57">
                  <c:v>0.12340425531914906</c:v>
                </c:pt>
                <c:pt idx="58">
                  <c:v>0.12553191489361715</c:v>
                </c:pt>
                <c:pt idx="59">
                  <c:v>0.12765957446808524</c:v>
                </c:pt>
                <c:pt idx="60">
                  <c:v>0.12978723404255332</c:v>
                </c:pt>
                <c:pt idx="61">
                  <c:v>0.13191489361702141</c:v>
                </c:pt>
                <c:pt idx="62">
                  <c:v>0.1340425531914895</c:v>
                </c:pt>
                <c:pt idx="63">
                  <c:v>0.13617021276595759</c:v>
                </c:pt>
                <c:pt idx="64">
                  <c:v>0.13829787234042568</c:v>
                </c:pt>
                <c:pt idx="65">
                  <c:v>0.14042553191489376</c:v>
                </c:pt>
                <c:pt idx="66">
                  <c:v>0.14255319148936185</c:v>
                </c:pt>
                <c:pt idx="67">
                  <c:v>0.14468085106382994</c:v>
                </c:pt>
                <c:pt idx="68">
                  <c:v>0.14680851063829803</c:v>
                </c:pt>
                <c:pt idx="69">
                  <c:v>0.14893617021276612</c:v>
                </c:pt>
                <c:pt idx="70">
                  <c:v>0.15106382978723421</c:v>
                </c:pt>
                <c:pt idx="71">
                  <c:v>0.15319148936170229</c:v>
                </c:pt>
                <c:pt idx="72">
                  <c:v>0.15531914893617038</c:v>
                </c:pt>
                <c:pt idx="73">
                  <c:v>0.15744680851063847</c:v>
                </c:pt>
                <c:pt idx="74">
                  <c:v>0.15957446808510656</c:v>
                </c:pt>
                <c:pt idx="75">
                  <c:v>0.16170212765957465</c:v>
                </c:pt>
                <c:pt idx="76">
                  <c:v>0.16382978723404273</c:v>
                </c:pt>
                <c:pt idx="77">
                  <c:v>0.16595744680851082</c:v>
                </c:pt>
                <c:pt idx="78">
                  <c:v>0.16808510638297891</c:v>
                </c:pt>
                <c:pt idx="79">
                  <c:v>0.170212765957447</c:v>
                </c:pt>
                <c:pt idx="80">
                  <c:v>0.17234042553191509</c:v>
                </c:pt>
                <c:pt idx="81">
                  <c:v>0.17446808510638318</c:v>
                </c:pt>
                <c:pt idx="82">
                  <c:v>0.17659574468085126</c:v>
                </c:pt>
                <c:pt idx="83">
                  <c:v>0.17872340425531935</c:v>
                </c:pt>
                <c:pt idx="84">
                  <c:v>0.18085106382978744</c:v>
                </c:pt>
                <c:pt idx="85">
                  <c:v>0.18297872340425553</c:v>
                </c:pt>
                <c:pt idx="86">
                  <c:v>0.18510638297872362</c:v>
                </c:pt>
                <c:pt idx="87">
                  <c:v>0.1872340425531917</c:v>
                </c:pt>
                <c:pt idx="88">
                  <c:v>0.18936170212765979</c:v>
                </c:pt>
                <c:pt idx="89">
                  <c:v>0.19148936170212788</c:v>
                </c:pt>
                <c:pt idx="90">
                  <c:v>0.19361702127659597</c:v>
                </c:pt>
                <c:pt idx="91">
                  <c:v>0.19574468085106406</c:v>
                </c:pt>
                <c:pt idx="92">
                  <c:v>0.19787234042553214</c:v>
                </c:pt>
                <c:pt idx="93">
                  <c:v>0.20000000000000023</c:v>
                </c:pt>
                <c:pt idx="94">
                  <c:v>0.20212765957446832</c:v>
                </c:pt>
                <c:pt idx="95">
                  <c:v>0.20425531914893641</c:v>
                </c:pt>
                <c:pt idx="96">
                  <c:v>0.2063829787234045</c:v>
                </c:pt>
                <c:pt idx="97">
                  <c:v>0.20851063829787259</c:v>
                </c:pt>
                <c:pt idx="98">
                  <c:v>0.21063829787234067</c:v>
                </c:pt>
                <c:pt idx="99">
                  <c:v>0.21276595744680876</c:v>
                </c:pt>
                <c:pt idx="100">
                  <c:v>0.21489361702127685</c:v>
                </c:pt>
                <c:pt idx="101">
                  <c:v>0.21702127659574494</c:v>
                </c:pt>
                <c:pt idx="102">
                  <c:v>0.21914893617021303</c:v>
                </c:pt>
                <c:pt idx="103">
                  <c:v>0.22127659574468111</c:v>
                </c:pt>
                <c:pt idx="104">
                  <c:v>0.2234042553191492</c:v>
                </c:pt>
                <c:pt idx="105">
                  <c:v>0.22553191489361729</c:v>
                </c:pt>
                <c:pt idx="106">
                  <c:v>0.22765957446808538</c:v>
                </c:pt>
                <c:pt idx="107">
                  <c:v>0.22978723404255347</c:v>
                </c:pt>
                <c:pt idx="108">
                  <c:v>0.23191489361702156</c:v>
                </c:pt>
                <c:pt idx="109">
                  <c:v>0.23404255319148964</c:v>
                </c:pt>
                <c:pt idx="110">
                  <c:v>0.23617021276595773</c:v>
                </c:pt>
                <c:pt idx="111">
                  <c:v>0.23829787234042582</c:v>
                </c:pt>
                <c:pt idx="112">
                  <c:v>0.24042553191489391</c:v>
                </c:pt>
                <c:pt idx="113">
                  <c:v>0.242553191489362</c:v>
                </c:pt>
                <c:pt idx="114">
                  <c:v>0.24468085106383008</c:v>
                </c:pt>
                <c:pt idx="115">
                  <c:v>0.24680851063829817</c:v>
                </c:pt>
                <c:pt idx="116">
                  <c:v>0.24893617021276626</c:v>
                </c:pt>
                <c:pt idx="117">
                  <c:v>0.25106382978723435</c:v>
                </c:pt>
                <c:pt idx="118">
                  <c:v>0.25319148936170244</c:v>
                </c:pt>
                <c:pt idx="119">
                  <c:v>0.25531914893617053</c:v>
                </c:pt>
                <c:pt idx="120">
                  <c:v>0.25744680851063861</c:v>
                </c:pt>
                <c:pt idx="121">
                  <c:v>0.2595744680851067</c:v>
                </c:pt>
                <c:pt idx="122">
                  <c:v>0.26170212765957479</c:v>
                </c:pt>
                <c:pt idx="123">
                  <c:v>0.26382978723404288</c:v>
                </c:pt>
                <c:pt idx="124">
                  <c:v>0.26595744680851097</c:v>
                </c:pt>
                <c:pt idx="125">
                  <c:v>0.26808510638297905</c:v>
                </c:pt>
                <c:pt idx="126">
                  <c:v>0.27021276595744714</c:v>
                </c:pt>
                <c:pt idx="127">
                  <c:v>0.27234042553191523</c:v>
                </c:pt>
                <c:pt idx="128">
                  <c:v>0.27446808510638332</c:v>
                </c:pt>
                <c:pt idx="129">
                  <c:v>0.27659574468085141</c:v>
                </c:pt>
                <c:pt idx="130">
                  <c:v>0.2787234042553195</c:v>
                </c:pt>
                <c:pt idx="131">
                  <c:v>0.28085106382978758</c:v>
                </c:pt>
                <c:pt idx="132">
                  <c:v>0.28297872340425567</c:v>
                </c:pt>
                <c:pt idx="133">
                  <c:v>0.28510638297872376</c:v>
                </c:pt>
                <c:pt idx="134">
                  <c:v>0.28723404255319185</c:v>
                </c:pt>
                <c:pt idx="135">
                  <c:v>0.28936170212765994</c:v>
                </c:pt>
                <c:pt idx="136">
                  <c:v>0.29148936170212802</c:v>
                </c:pt>
                <c:pt idx="137">
                  <c:v>0.29361702127659611</c:v>
                </c:pt>
                <c:pt idx="138">
                  <c:v>0.2957446808510642</c:v>
                </c:pt>
                <c:pt idx="139">
                  <c:v>0.29787234042553229</c:v>
                </c:pt>
                <c:pt idx="140">
                  <c:v>0.30000000000000038</c:v>
                </c:pt>
                <c:pt idx="141">
                  <c:v>0.30212765957446847</c:v>
                </c:pt>
                <c:pt idx="142">
                  <c:v>0.30425531914893655</c:v>
                </c:pt>
                <c:pt idx="143">
                  <c:v>0.30638297872340464</c:v>
                </c:pt>
                <c:pt idx="144">
                  <c:v>0.30851063829787273</c:v>
                </c:pt>
                <c:pt idx="145">
                  <c:v>0.31063829787234082</c:v>
                </c:pt>
                <c:pt idx="146">
                  <c:v>0.31276595744680891</c:v>
                </c:pt>
                <c:pt idx="147">
                  <c:v>0.31489361702127699</c:v>
                </c:pt>
                <c:pt idx="148">
                  <c:v>0.31702127659574508</c:v>
                </c:pt>
                <c:pt idx="149">
                  <c:v>0.31914893617021317</c:v>
                </c:pt>
                <c:pt idx="150">
                  <c:v>0.32127659574468126</c:v>
                </c:pt>
                <c:pt idx="151">
                  <c:v>0.32340425531914935</c:v>
                </c:pt>
                <c:pt idx="152">
                  <c:v>0.32553191489361744</c:v>
                </c:pt>
                <c:pt idx="153">
                  <c:v>0.32765957446808552</c:v>
                </c:pt>
                <c:pt idx="154">
                  <c:v>0.32978723404255361</c:v>
                </c:pt>
                <c:pt idx="155">
                  <c:v>0.3319148936170217</c:v>
                </c:pt>
                <c:pt idx="156">
                  <c:v>0.33404255319148979</c:v>
                </c:pt>
                <c:pt idx="157">
                  <c:v>0.33617021276595788</c:v>
                </c:pt>
                <c:pt idx="158">
                  <c:v>0.33829787234042596</c:v>
                </c:pt>
                <c:pt idx="159">
                  <c:v>0.34042553191489405</c:v>
                </c:pt>
                <c:pt idx="160">
                  <c:v>0.34255319148936214</c:v>
                </c:pt>
                <c:pt idx="161">
                  <c:v>0.34468085106383023</c:v>
                </c:pt>
                <c:pt idx="162">
                  <c:v>0.34680851063829832</c:v>
                </c:pt>
                <c:pt idx="163">
                  <c:v>0.34893617021276641</c:v>
                </c:pt>
                <c:pt idx="164">
                  <c:v>0.35106382978723449</c:v>
                </c:pt>
                <c:pt idx="165">
                  <c:v>0.35319148936170258</c:v>
                </c:pt>
                <c:pt idx="166">
                  <c:v>0.35531914893617067</c:v>
                </c:pt>
                <c:pt idx="167">
                  <c:v>0.35744680851063876</c:v>
                </c:pt>
                <c:pt idx="168">
                  <c:v>0.35957446808510685</c:v>
                </c:pt>
                <c:pt idx="169">
                  <c:v>0.36170212765957493</c:v>
                </c:pt>
                <c:pt idx="170">
                  <c:v>0.36382978723404302</c:v>
                </c:pt>
                <c:pt idx="171">
                  <c:v>0.36595744680851111</c:v>
                </c:pt>
                <c:pt idx="172">
                  <c:v>0.3680851063829792</c:v>
                </c:pt>
                <c:pt idx="173">
                  <c:v>0.37021276595744729</c:v>
                </c:pt>
                <c:pt idx="174">
                  <c:v>0.37234042553191538</c:v>
                </c:pt>
                <c:pt idx="175">
                  <c:v>0.37446808510638346</c:v>
                </c:pt>
                <c:pt idx="176">
                  <c:v>0.37659574468085155</c:v>
                </c:pt>
                <c:pt idx="177">
                  <c:v>0.37872340425531964</c:v>
                </c:pt>
                <c:pt idx="178">
                  <c:v>0.38085106382978773</c:v>
                </c:pt>
                <c:pt idx="179">
                  <c:v>0.38297872340425582</c:v>
                </c:pt>
                <c:pt idx="180">
                  <c:v>0.3851063829787239</c:v>
                </c:pt>
                <c:pt idx="181">
                  <c:v>0.38723404255319199</c:v>
                </c:pt>
                <c:pt idx="182">
                  <c:v>0.38936170212766008</c:v>
                </c:pt>
                <c:pt idx="183">
                  <c:v>0.39148936170212817</c:v>
                </c:pt>
                <c:pt idx="184">
                  <c:v>0.39361702127659626</c:v>
                </c:pt>
                <c:pt idx="185">
                  <c:v>0.39574468085106435</c:v>
                </c:pt>
                <c:pt idx="186">
                  <c:v>0.39787234042553243</c:v>
                </c:pt>
                <c:pt idx="187">
                  <c:v>0.40000000000000052</c:v>
                </c:pt>
                <c:pt idx="188">
                  <c:v>0.40212765957446861</c:v>
                </c:pt>
                <c:pt idx="189">
                  <c:v>0.4042553191489367</c:v>
                </c:pt>
                <c:pt idx="190">
                  <c:v>0.40638297872340479</c:v>
                </c:pt>
                <c:pt idx="191">
                  <c:v>0.40851063829787287</c:v>
                </c:pt>
                <c:pt idx="192">
                  <c:v>0.41063829787234096</c:v>
                </c:pt>
                <c:pt idx="193">
                  <c:v>0.41276595744680905</c:v>
                </c:pt>
                <c:pt idx="194">
                  <c:v>0.41489361702127714</c:v>
                </c:pt>
                <c:pt idx="195">
                  <c:v>0.41702127659574523</c:v>
                </c:pt>
                <c:pt idx="196">
                  <c:v>0.41914893617021332</c:v>
                </c:pt>
                <c:pt idx="197">
                  <c:v>0.4212765957446814</c:v>
                </c:pt>
                <c:pt idx="198">
                  <c:v>0.42340425531914949</c:v>
                </c:pt>
                <c:pt idx="199">
                  <c:v>0.42553191489361758</c:v>
                </c:pt>
                <c:pt idx="200">
                  <c:v>0.42765957446808567</c:v>
                </c:pt>
                <c:pt idx="201">
                  <c:v>0.42978723404255376</c:v>
                </c:pt>
                <c:pt idx="202">
                  <c:v>0.43191489361702184</c:v>
                </c:pt>
                <c:pt idx="203">
                  <c:v>0.43404255319148993</c:v>
                </c:pt>
                <c:pt idx="204">
                  <c:v>0.43617021276595802</c:v>
                </c:pt>
                <c:pt idx="205">
                  <c:v>0.43829787234042611</c:v>
                </c:pt>
                <c:pt idx="206">
                  <c:v>0.4404255319148942</c:v>
                </c:pt>
                <c:pt idx="207">
                  <c:v>0.44255319148936229</c:v>
                </c:pt>
                <c:pt idx="208">
                  <c:v>0.44468085106383037</c:v>
                </c:pt>
                <c:pt idx="209">
                  <c:v>0.44680851063829846</c:v>
                </c:pt>
                <c:pt idx="210">
                  <c:v>0.44893617021276655</c:v>
                </c:pt>
                <c:pt idx="211">
                  <c:v>0.45106382978723464</c:v>
                </c:pt>
                <c:pt idx="212">
                  <c:v>0.45319148936170273</c:v>
                </c:pt>
                <c:pt idx="213">
                  <c:v>0.45531914893617081</c:v>
                </c:pt>
                <c:pt idx="214">
                  <c:v>0.4574468085106389</c:v>
                </c:pt>
                <c:pt idx="215">
                  <c:v>0.45957446808510699</c:v>
                </c:pt>
                <c:pt idx="216">
                  <c:v>0.46170212765957508</c:v>
                </c:pt>
                <c:pt idx="217">
                  <c:v>0.46382978723404317</c:v>
                </c:pt>
                <c:pt idx="218">
                  <c:v>0.46595744680851126</c:v>
                </c:pt>
                <c:pt idx="219">
                  <c:v>0.46808510638297934</c:v>
                </c:pt>
                <c:pt idx="220">
                  <c:v>0.47021276595744743</c:v>
                </c:pt>
                <c:pt idx="221">
                  <c:v>0.47234042553191552</c:v>
                </c:pt>
                <c:pt idx="222">
                  <c:v>0.47446808510638361</c:v>
                </c:pt>
                <c:pt idx="223">
                  <c:v>0.4765957446808517</c:v>
                </c:pt>
                <c:pt idx="224">
                  <c:v>0.47872340425531978</c:v>
                </c:pt>
                <c:pt idx="225">
                  <c:v>0.48085106382978787</c:v>
                </c:pt>
                <c:pt idx="226">
                  <c:v>0.48297872340425596</c:v>
                </c:pt>
                <c:pt idx="227">
                  <c:v>0.48510638297872405</c:v>
                </c:pt>
                <c:pt idx="228">
                  <c:v>0.48723404255319214</c:v>
                </c:pt>
                <c:pt idx="229">
                  <c:v>0.48936170212766023</c:v>
                </c:pt>
                <c:pt idx="230">
                  <c:v>0.49148936170212831</c:v>
                </c:pt>
                <c:pt idx="231">
                  <c:v>0.4936170212765964</c:v>
                </c:pt>
                <c:pt idx="232">
                  <c:v>0.49574468085106449</c:v>
                </c:pt>
                <c:pt idx="233">
                  <c:v>0.49787234042553258</c:v>
                </c:pt>
                <c:pt idx="234">
                  <c:v>0.50000000000000067</c:v>
                </c:pt>
                <c:pt idx="235">
                  <c:v>0.5021276595744687</c:v>
                </c:pt>
                <c:pt idx="236">
                  <c:v>0.50425531914893673</c:v>
                </c:pt>
                <c:pt idx="237">
                  <c:v>0.50638297872340476</c:v>
                </c:pt>
                <c:pt idx="238">
                  <c:v>0.5085106382978728</c:v>
                </c:pt>
                <c:pt idx="239">
                  <c:v>0.51063829787234083</c:v>
                </c:pt>
                <c:pt idx="240">
                  <c:v>0.51276595744680886</c:v>
                </c:pt>
                <c:pt idx="241">
                  <c:v>0.51489361702127689</c:v>
                </c:pt>
                <c:pt idx="242">
                  <c:v>0.51702127659574493</c:v>
                </c:pt>
                <c:pt idx="243">
                  <c:v>0.51914893617021296</c:v>
                </c:pt>
                <c:pt idx="244">
                  <c:v>0.52127659574468099</c:v>
                </c:pt>
                <c:pt idx="245">
                  <c:v>0.52340425531914903</c:v>
                </c:pt>
                <c:pt idx="246">
                  <c:v>0.52553191489361706</c:v>
                </c:pt>
                <c:pt idx="247">
                  <c:v>0.52765957446808509</c:v>
                </c:pt>
                <c:pt idx="248">
                  <c:v>0.52978723404255312</c:v>
                </c:pt>
                <c:pt idx="249">
                  <c:v>0.53191489361702116</c:v>
                </c:pt>
                <c:pt idx="250">
                  <c:v>0.53404255319148919</c:v>
                </c:pt>
                <c:pt idx="251">
                  <c:v>0.53617021276595722</c:v>
                </c:pt>
                <c:pt idx="252">
                  <c:v>0.53829787234042525</c:v>
                </c:pt>
                <c:pt idx="253">
                  <c:v>0.54042553191489329</c:v>
                </c:pt>
                <c:pt idx="254">
                  <c:v>0.54255319148936132</c:v>
                </c:pt>
                <c:pt idx="255">
                  <c:v>0.54468085106382935</c:v>
                </c:pt>
                <c:pt idx="256">
                  <c:v>0.54680851063829738</c:v>
                </c:pt>
                <c:pt idx="257">
                  <c:v>0.54893617021276542</c:v>
                </c:pt>
                <c:pt idx="258">
                  <c:v>0.55106382978723345</c:v>
                </c:pt>
                <c:pt idx="259">
                  <c:v>0.55319148936170148</c:v>
                </c:pt>
                <c:pt idx="260">
                  <c:v>0.55531914893616952</c:v>
                </c:pt>
                <c:pt idx="261">
                  <c:v>0.55744680851063755</c:v>
                </c:pt>
                <c:pt idx="262">
                  <c:v>0.55957446808510558</c:v>
                </c:pt>
                <c:pt idx="263">
                  <c:v>0.56170212765957361</c:v>
                </c:pt>
                <c:pt idx="264">
                  <c:v>0.56382978723404165</c:v>
                </c:pt>
                <c:pt idx="265">
                  <c:v>0.56595744680850968</c:v>
                </c:pt>
                <c:pt idx="266">
                  <c:v>0.56808510638297771</c:v>
                </c:pt>
                <c:pt idx="267">
                  <c:v>0.57021276595744574</c:v>
                </c:pt>
                <c:pt idx="268">
                  <c:v>0.57234042553191378</c:v>
                </c:pt>
                <c:pt idx="269">
                  <c:v>0.57446808510638181</c:v>
                </c:pt>
                <c:pt idx="270">
                  <c:v>0.57659574468084984</c:v>
                </c:pt>
                <c:pt idx="271">
                  <c:v>0.57872340425531787</c:v>
                </c:pt>
                <c:pt idx="272">
                  <c:v>0.58085106382978591</c:v>
                </c:pt>
                <c:pt idx="273">
                  <c:v>0.58297872340425394</c:v>
                </c:pt>
                <c:pt idx="274">
                  <c:v>0.58510638297872197</c:v>
                </c:pt>
                <c:pt idx="275">
                  <c:v>0.58723404255319001</c:v>
                </c:pt>
                <c:pt idx="276">
                  <c:v>0.58936170212765804</c:v>
                </c:pt>
                <c:pt idx="277">
                  <c:v>0.59148936170212607</c:v>
                </c:pt>
                <c:pt idx="278">
                  <c:v>0.5936170212765941</c:v>
                </c:pt>
                <c:pt idx="279">
                  <c:v>0.59574468085106214</c:v>
                </c:pt>
                <c:pt idx="280">
                  <c:v>0.59787234042553017</c:v>
                </c:pt>
                <c:pt idx="281">
                  <c:v>0.5999999999999982</c:v>
                </c:pt>
                <c:pt idx="282">
                  <c:v>0.60212765957446623</c:v>
                </c:pt>
                <c:pt idx="283">
                  <c:v>0.60425531914893427</c:v>
                </c:pt>
                <c:pt idx="284">
                  <c:v>0.6063829787234023</c:v>
                </c:pt>
                <c:pt idx="285">
                  <c:v>0.60851063829787033</c:v>
                </c:pt>
                <c:pt idx="286">
                  <c:v>0.61063829787233836</c:v>
                </c:pt>
                <c:pt idx="287">
                  <c:v>0.6127659574468064</c:v>
                </c:pt>
                <c:pt idx="288">
                  <c:v>0.61489361702127443</c:v>
                </c:pt>
                <c:pt idx="289">
                  <c:v>0.61702127659574246</c:v>
                </c:pt>
                <c:pt idx="290">
                  <c:v>0.6191489361702105</c:v>
                </c:pt>
                <c:pt idx="291">
                  <c:v>0.62127659574467853</c:v>
                </c:pt>
                <c:pt idx="292">
                  <c:v>0.62340425531914656</c:v>
                </c:pt>
                <c:pt idx="293">
                  <c:v>0.62553191489361459</c:v>
                </c:pt>
                <c:pt idx="294">
                  <c:v>0.62765957446808263</c:v>
                </c:pt>
                <c:pt idx="295">
                  <c:v>0.62978723404255066</c:v>
                </c:pt>
                <c:pt idx="296">
                  <c:v>0.63191489361701869</c:v>
                </c:pt>
                <c:pt idx="297">
                  <c:v>0.63404255319148672</c:v>
                </c:pt>
                <c:pt idx="298">
                  <c:v>0.63617021276595476</c:v>
                </c:pt>
                <c:pt idx="299">
                  <c:v>0.63829787234042279</c:v>
                </c:pt>
                <c:pt idx="300">
                  <c:v>0.64042553191489082</c:v>
                </c:pt>
                <c:pt idx="301">
                  <c:v>0.64255319148935885</c:v>
                </c:pt>
                <c:pt idx="302">
                  <c:v>0.64468085106382689</c:v>
                </c:pt>
                <c:pt idx="303">
                  <c:v>0.64680851063829492</c:v>
                </c:pt>
                <c:pt idx="304">
                  <c:v>0.64893617021276295</c:v>
                </c:pt>
                <c:pt idx="305">
                  <c:v>0.65106382978723099</c:v>
                </c:pt>
                <c:pt idx="306">
                  <c:v>0.65319148936169902</c:v>
                </c:pt>
                <c:pt idx="307">
                  <c:v>0.65531914893616705</c:v>
                </c:pt>
                <c:pt idx="308">
                  <c:v>0.65744680851063508</c:v>
                </c:pt>
                <c:pt idx="309">
                  <c:v>0.65957446808510312</c:v>
                </c:pt>
                <c:pt idx="310">
                  <c:v>0.66170212765957115</c:v>
                </c:pt>
                <c:pt idx="311">
                  <c:v>0.66382978723403918</c:v>
                </c:pt>
                <c:pt idx="312">
                  <c:v>0.66595744680850721</c:v>
                </c:pt>
                <c:pt idx="313">
                  <c:v>0.66808510638297525</c:v>
                </c:pt>
                <c:pt idx="314">
                  <c:v>0.67021276595744328</c:v>
                </c:pt>
                <c:pt idx="315">
                  <c:v>0.67234042553191131</c:v>
                </c:pt>
                <c:pt idx="316">
                  <c:v>0.67446808510637934</c:v>
                </c:pt>
                <c:pt idx="317">
                  <c:v>0.67659574468084738</c:v>
                </c:pt>
                <c:pt idx="318">
                  <c:v>0.67872340425531541</c:v>
                </c:pt>
                <c:pt idx="319">
                  <c:v>0.68085106382978344</c:v>
                </c:pt>
                <c:pt idx="320">
                  <c:v>0.68297872340425148</c:v>
                </c:pt>
                <c:pt idx="321">
                  <c:v>0.68510638297871951</c:v>
                </c:pt>
                <c:pt idx="322">
                  <c:v>0.68723404255318754</c:v>
                </c:pt>
                <c:pt idx="323">
                  <c:v>0.68936170212765557</c:v>
                </c:pt>
                <c:pt idx="324">
                  <c:v>0.69148936170212361</c:v>
                </c:pt>
                <c:pt idx="325">
                  <c:v>0.69361702127659164</c:v>
                </c:pt>
                <c:pt idx="326">
                  <c:v>0.69574468085105967</c:v>
                </c:pt>
                <c:pt idx="327">
                  <c:v>0.6978723404255277</c:v>
                </c:pt>
                <c:pt idx="328">
                  <c:v>0.69999999999999574</c:v>
                </c:pt>
                <c:pt idx="329">
                  <c:v>0.70212765957446377</c:v>
                </c:pt>
                <c:pt idx="330">
                  <c:v>0.7042553191489318</c:v>
                </c:pt>
                <c:pt idx="331">
                  <c:v>0.70638297872339983</c:v>
                </c:pt>
                <c:pt idx="332">
                  <c:v>0.70851063829786787</c:v>
                </c:pt>
                <c:pt idx="333">
                  <c:v>0.7106382978723359</c:v>
                </c:pt>
                <c:pt idx="334">
                  <c:v>0.71276595744680393</c:v>
                </c:pt>
                <c:pt idx="335">
                  <c:v>0.71489361702127197</c:v>
                </c:pt>
                <c:pt idx="336">
                  <c:v>0.71702127659574</c:v>
                </c:pt>
                <c:pt idx="337">
                  <c:v>0.71914893617020803</c:v>
                </c:pt>
                <c:pt idx="338">
                  <c:v>0.72127659574467606</c:v>
                </c:pt>
                <c:pt idx="339">
                  <c:v>0.7234042553191441</c:v>
                </c:pt>
                <c:pt idx="340">
                  <c:v>0.72553191489361213</c:v>
                </c:pt>
                <c:pt idx="341">
                  <c:v>0.72765957446808016</c:v>
                </c:pt>
                <c:pt idx="342">
                  <c:v>0.72978723404254819</c:v>
                </c:pt>
                <c:pt idx="343">
                  <c:v>0.73191489361701623</c:v>
                </c:pt>
                <c:pt idx="344">
                  <c:v>0.73404255319148426</c:v>
                </c:pt>
                <c:pt idx="345">
                  <c:v>0.73617021276595229</c:v>
                </c:pt>
                <c:pt idx="346">
                  <c:v>0.73829787234042032</c:v>
                </c:pt>
                <c:pt idx="347">
                  <c:v>0.74042553191488836</c:v>
                </c:pt>
                <c:pt idx="348">
                  <c:v>0.74255319148935639</c:v>
                </c:pt>
                <c:pt idx="349">
                  <c:v>0.74468085106382442</c:v>
                </c:pt>
                <c:pt idx="350">
                  <c:v>0.74680851063829246</c:v>
                </c:pt>
                <c:pt idx="351">
                  <c:v>0.74893617021276049</c:v>
                </c:pt>
                <c:pt idx="352">
                  <c:v>0.75106382978722852</c:v>
                </c:pt>
                <c:pt idx="353">
                  <c:v>0.75319148936169655</c:v>
                </c:pt>
                <c:pt idx="354">
                  <c:v>0.75531914893616459</c:v>
                </c:pt>
                <c:pt idx="355">
                  <c:v>0.75744680851063262</c:v>
                </c:pt>
                <c:pt idx="356">
                  <c:v>0.75957446808510065</c:v>
                </c:pt>
                <c:pt idx="357">
                  <c:v>0.76170212765956868</c:v>
                </c:pt>
                <c:pt idx="358">
                  <c:v>0.76382978723403672</c:v>
                </c:pt>
                <c:pt idx="359">
                  <c:v>0.76595744680850475</c:v>
                </c:pt>
                <c:pt idx="360">
                  <c:v>0.76808510638297278</c:v>
                </c:pt>
                <c:pt idx="361">
                  <c:v>0.77021276595744081</c:v>
                </c:pt>
                <c:pt idx="362">
                  <c:v>0.77234042553190885</c:v>
                </c:pt>
                <c:pt idx="363">
                  <c:v>0.77446808510637688</c:v>
                </c:pt>
                <c:pt idx="364">
                  <c:v>0.77659574468084491</c:v>
                </c:pt>
                <c:pt idx="365">
                  <c:v>0.77872340425531295</c:v>
                </c:pt>
                <c:pt idx="366">
                  <c:v>0.78085106382978098</c:v>
                </c:pt>
                <c:pt idx="367">
                  <c:v>0.78297872340424901</c:v>
                </c:pt>
                <c:pt idx="368">
                  <c:v>0.78510638297871704</c:v>
                </c:pt>
                <c:pt idx="369">
                  <c:v>0.78723404255318508</c:v>
                </c:pt>
                <c:pt idx="370">
                  <c:v>0.78936170212765311</c:v>
                </c:pt>
                <c:pt idx="371">
                  <c:v>0.79148936170212114</c:v>
                </c:pt>
                <c:pt idx="372">
                  <c:v>0.79361702127658917</c:v>
                </c:pt>
                <c:pt idx="373">
                  <c:v>0.79574468085105721</c:v>
                </c:pt>
                <c:pt idx="374">
                  <c:v>0.79787234042552524</c:v>
                </c:pt>
                <c:pt idx="375">
                  <c:v>0.79999999999999327</c:v>
                </c:pt>
                <c:pt idx="376">
                  <c:v>0.8021276595744613</c:v>
                </c:pt>
                <c:pt idx="377">
                  <c:v>0.80425531914892934</c:v>
                </c:pt>
                <c:pt idx="378">
                  <c:v>0.80638297872339737</c:v>
                </c:pt>
                <c:pt idx="379">
                  <c:v>0.8085106382978654</c:v>
                </c:pt>
                <c:pt idx="380">
                  <c:v>0.81063829787233344</c:v>
                </c:pt>
                <c:pt idx="381">
                  <c:v>0.81276595744680147</c:v>
                </c:pt>
                <c:pt idx="382">
                  <c:v>0.8148936170212695</c:v>
                </c:pt>
                <c:pt idx="383">
                  <c:v>0.81702127659573753</c:v>
                </c:pt>
                <c:pt idx="384">
                  <c:v>0.81914893617020557</c:v>
                </c:pt>
                <c:pt idx="385">
                  <c:v>0.8212765957446736</c:v>
                </c:pt>
                <c:pt idx="386">
                  <c:v>0.82340425531914163</c:v>
                </c:pt>
                <c:pt idx="387">
                  <c:v>0.82553191489360966</c:v>
                </c:pt>
                <c:pt idx="388">
                  <c:v>0.8276595744680777</c:v>
                </c:pt>
                <c:pt idx="389">
                  <c:v>0.82978723404254573</c:v>
                </c:pt>
                <c:pt idx="390">
                  <c:v>0.83191489361701376</c:v>
                </c:pt>
                <c:pt idx="391">
                  <c:v>0.83404255319148179</c:v>
                </c:pt>
                <c:pt idx="392">
                  <c:v>0.83617021276594983</c:v>
                </c:pt>
                <c:pt idx="393">
                  <c:v>0.83829787234041786</c:v>
                </c:pt>
                <c:pt idx="394">
                  <c:v>0.84042553191488589</c:v>
                </c:pt>
                <c:pt idx="395">
                  <c:v>0.84255319148935393</c:v>
                </c:pt>
                <c:pt idx="396">
                  <c:v>0.84468085106382196</c:v>
                </c:pt>
                <c:pt idx="397">
                  <c:v>0.84680851063828999</c:v>
                </c:pt>
                <c:pt idx="398">
                  <c:v>0.84893617021275802</c:v>
                </c:pt>
                <c:pt idx="399">
                  <c:v>0.85106382978722606</c:v>
                </c:pt>
                <c:pt idx="400">
                  <c:v>0.85319148936169409</c:v>
                </c:pt>
                <c:pt idx="401">
                  <c:v>0.85531914893616212</c:v>
                </c:pt>
                <c:pt idx="402">
                  <c:v>0.85744680851063015</c:v>
                </c:pt>
                <c:pt idx="403">
                  <c:v>0.85957446808509819</c:v>
                </c:pt>
                <c:pt idx="404">
                  <c:v>0.86170212765956622</c:v>
                </c:pt>
                <c:pt idx="405">
                  <c:v>0.86382978723403425</c:v>
                </c:pt>
                <c:pt idx="406">
                  <c:v>0.86595744680850228</c:v>
                </c:pt>
                <c:pt idx="407">
                  <c:v>0.86808510638297032</c:v>
                </c:pt>
                <c:pt idx="408">
                  <c:v>0.87021276595743835</c:v>
                </c:pt>
                <c:pt idx="409">
                  <c:v>0.87234042553190638</c:v>
                </c:pt>
                <c:pt idx="410">
                  <c:v>0.87446808510637442</c:v>
                </c:pt>
                <c:pt idx="411">
                  <c:v>0.87659574468084245</c:v>
                </c:pt>
                <c:pt idx="412">
                  <c:v>0.87872340425531048</c:v>
                </c:pt>
                <c:pt idx="413">
                  <c:v>0.88085106382977851</c:v>
                </c:pt>
                <c:pt idx="414">
                  <c:v>0.88297872340424655</c:v>
                </c:pt>
                <c:pt idx="415">
                  <c:v>0.88510638297871458</c:v>
                </c:pt>
                <c:pt idx="416">
                  <c:v>0.88723404255318261</c:v>
                </c:pt>
                <c:pt idx="417">
                  <c:v>0.88936170212765064</c:v>
                </c:pt>
                <c:pt idx="418">
                  <c:v>0.89148936170211868</c:v>
                </c:pt>
                <c:pt idx="419">
                  <c:v>0.89361702127658671</c:v>
                </c:pt>
                <c:pt idx="420">
                  <c:v>0.89574468085105474</c:v>
                </c:pt>
                <c:pt idx="421">
                  <c:v>0.89787234042552277</c:v>
                </c:pt>
                <c:pt idx="422">
                  <c:v>0.89999999999999081</c:v>
                </c:pt>
                <c:pt idx="423">
                  <c:v>0.90212765957445884</c:v>
                </c:pt>
                <c:pt idx="424">
                  <c:v>0.90425531914892687</c:v>
                </c:pt>
                <c:pt idx="425">
                  <c:v>0.90638297872339491</c:v>
                </c:pt>
                <c:pt idx="426">
                  <c:v>0.90851063829786294</c:v>
                </c:pt>
                <c:pt idx="427">
                  <c:v>0.91063829787233097</c:v>
                </c:pt>
                <c:pt idx="428">
                  <c:v>0.912765957446799</c:v>
                </c:pt>
                <c:pt idx="429">
                  <c:v>0.91489361702126704</c:v>
                </c:pt>
                <c:pt idx="430">
                  <c:v>0.91702127659573507</c:v>
                </c:pt>
                <c:pt idx="431">
                  <c:v>0.9191489361702031</c:v>
                </c:pt>
                <c:pt idx="432">
                  <c:v>0.92127659574467113</c:v>
                </c:pt>
                <c:pt idx="433">
                  <c:v>0.92340425531913917</c:v>
                </c:pt>
                <c:pt idx="434">
                  <c:v>0.9255319148936072</c:v>
                </c:pt>
                <c:pt idx="435">
                  <c:v>0.92765957446807523</c:v>
                </c:pt>
                <c:pt idx="436">
                  <c:v>0.92978723404254326</c:v>
                </c:pt>
                <c:pt idx="437">
                  <c:v>0.9319148936170113</c:v>
                </c:pt>
                <c:pt idx="438">
                  <c:v>0.93404255319147933</c:v>
                </c:pt>
                <c:pt idx="439">
                  <c:v>0.93617021276594736</c:v>
                </c:pt>
                <c:pt idx="440">
                  <c:v>0.9382978723404154</c:v>
                </c:pt>
                <c:pt idx="441">
                  <c:v>0.94042553191488343</c:v>
                </c:pt>
                <c:pt idx="442">
                  <c:v>0.94255319148935146</c:v>
                </c:pt>
                <c:pt idx="443">
                  <c:v>0.94468085106381949</c:v>
                </c:pt>
                <c:pt idx="444">
                  <c:v>0.94680851063828753</c:v>
                </c:pt>
                <c:pt idx="445">
                  <c:v>0.94893617021275556</c:v>
                </c:pt>
                <c:pt idx="446">
                  <c:v>0.95106382978722359</c:v>
                </c:pt>
                <c:pt idx="447">
                  <c:v>0.95319148936169162</c:v>
                </c:pt>
                <c:pt idx="448">
                  <c:v>0.95531914893615966</c:v>
                </c:pt>
                <c:pt idx="449">
                  <c:v>0.95744680851062769</c:v>
                </c:pt>
                <c:pt idx="450">
                  <c:v>0.95957446808509572</c:v>
                </c:pt>
                <c:pt idx="451">
                  <c:v>0.96170212765956375</c:v>
                </c:pt>
                <c:pt idx="452">
                  <c:v>0.96382978723403179</c:v>
                </c:pt>
                <c:pt idx="453">
                  <c:v>0.96595744680849982</c:v>
                </c:pt>
                <c:pt idx="454">
                  <c:v>0.96808510638296785</c:v>
                </c:pt>
                <c:pt idx="455">
                  <c:v>0.97021276595743589</c:v>
                </c:pt>
                <c:pt idx="456">
                  <c:v>0.97234042553190392</c:v>
                </c:pt>
                <c:pt idx="457">
                  <c:v>0.97446808510637195</c:v>
                </c:pt>
                <c:pt idx="458">
                  <c:v>0.97659574468083998</c:v>
                </c:pt>
                <c:pt idx="459">
                  <c:v>0.97872340425530802</c:v>
                </c:pt>
                <c:pt idx="460">
                  <c:v>0.98085106382977605</c:v>
                </c:pt>
                <c:pt idx="461">
                  <c:v>0.98297872340424408</c:v>
                </c:pt>
                <c:pt idx="462">
                  <c:v>0.98510638297871211</c:v>
                </c:pt>
                <c:pt idx="463">
                  <c:v>0.98723404255318015</c:v>
                </c:pt>
                <c:pt idx="464">
                  <c:v>0.98936170212764818</c:v>
                </c:pt>
                <c:pt idx="465">
                  <c:v>0.99148936170211621</c:v>
                </c:pt>
                <c:pt idx="466">
                  <c:v>0.99361702127658424</c:v>
                </c:pt>
                <c:pt idx="467">
                  <c:v>0.99574468085105228</c:v>
                </c:pt>
                <c:pt idx="468">
                  <c:v>0.99787234042552031</c:v>
                </c:pt>
                <c:pt idx="469">
                  <c:v>0.99999999999998834</c:v>
                </c:pt>
              </c:numCache>
            </c:numRef>
          </c:xVal>
          <c:yVal>
            <c:numRef>
              <c:f>'Main-DIT'!$C$4:$C$473</c:f>
              <c:numCache>
                <c:formatCode>0%</c:formatCode>
                <c:ptCount val="470"/>
                <c:pt idx="0">
                  <c:v>1</c:v>
                </c:pt>
                <c:pt idx="1">
                  <c:v>0.96970000000000001</c:v>
                </c:pt>
                <c:pt idx="2">
                  <c:v>0.94689999999999996</c:v>
                </c:pt>
                <c:pt idx="3">
                  <c:v>0.9375</c:v>
                </c:pt>
                <c:pt idx="4">
                  <c:v>0.9375</c:v>
                </c:pt>
                <c:pt idx="5">
                  <c:v>0.93519000000000008</c:v>
                </c:pt>
                <c:pt idx="6">
                  <c:v>0.93332999999999999</c:v>
                </c:pt>
                <c:pt idx="7">
                  <c:v>0.93063999999999991</c:v>
                </c:pt>
                <c:pt idx="8">
                  <c:v>0.92857000000000001</c:v>
                </c:pt>
                <c:pt idx="9">
                  <c:v>0.92727000000000004</c:v>
                </c:pt>
                <c:pt idx="10">
                  <c:v>0.92727000000000004</c:v>
                </c:pt>
                <c:pt idx="11">
                  <c:v>0.92500000000000004</c:v>
                </c:pt>
                <c:pt idx="12">
                  <c:v>0.92453000000000007</c:v>
                </c:pt>
                <c:pt idx="13">
                  <c:v>0.91935</c:v>
                </c:pt>
                <c:pt idx="14">
                  <c:v>0.91874999999999996</c:v>
                </c:pt>
                <c:pt idx="15">
                  <c:v>0.91194999999999993</c:v>
                </c:pt>
                <c:pt idx="16">
                  <c:v>0.91129000000000004</c:v>
                </c:pt>
                <c:pt idx="17">
                  <c:v>0.91044999999999998</c:v>
                </c:pt>
                <c:pt idx="18">
                  <c:v>0.90909000000000006</c:v>
                </c:pt>
                <c:pt idx="19">
                  <c:v>0.90909000000000006</c:v>
                </c:pt>
                <c:pt idx="20">
                  <c:v>0.90410999999999997</c:v>
                </c:pt>
                <c:pt idx="21">
                  <c:v>0.90123000000000009</c:v>
                </c:pt>
                <c:pt idx="22">
                  <c:v>0.9</c:v>
                </c:pt>
                <c:pt idx="23">
                  <c:v>0.9</c:v>
                </c:pt>
                <c:pt idx="24">
                  <c:v>0.89946999999999999</c:v>
                </c:pt>
                <c:pt idx="25">
                  <c:v>0.89815</c:v>
                </c:pt>
                <c:pt idx="26">
                  <c:v>0.89725999999999995</c:v>
                </c:pt>
                <c:pt idx="27">
                  <c:v>0.89654999999999996</c:v>
                </c:pt>
                <c:pt idx="28">
                  <c:v>0.89552000000000009</c:v>
                </c:pt>
                <c:pt idx="29">
                  <c:v>0.89510000000000001</c:v>
                </c:pt>
                <c:pt idx="30">
                  <c:v>0.89441000000000004</c:v>
                </c:pt>
                <c:pt idx="31">
                  <c:v>0.89188999999999996</c:v>
                </c:pt>
                <c:pt idx="32">
                  <c:v>0.89090999999999998</c:v>
                </c:pt>
                <c:pt idx="33">
                  <c:v>0.89080000000000004</c:v>
                </c:pt>
                <c:pt idx="34">
                  <c:v>0.89010999999999996</c:v>
                </c:pt>
                <c:pt idx="35">
                  <c:v>0.88888999999999996</c:v>
                </c:pt>
                <c:pt idx="36">
                  <c:v>0.88888999999999996</c:v>
                </c:pt>
                <c:pt idx="37">
                  <c:v>0.88811000000000007</c:v>
                </c:pt>
                <c:pt idx="38">
                  <c:v>0.88805999999999996</c:v>
                </c:pt>
                <c:pt idx="39">
                  <c:v>0.88434999999999997</c:v>
                </c:pt>
                <c:pt idx="40">
                  <c:v>0.88397999999999999</c:v>
                </c:pt>
                <c:pt idx="41">
                  <c:v>0.88371999999999995</c:v>
                </c:pt>
                <c:pt idx="42">
                  <c:v>0.88135999999999992</c:v>
                </c:pt>
                <c:pt idx="43">
                  <c:v>0.88124999999999998</c:v>
                </c:pt>
                <c:pt idx="44">
                  <c:v>0.87778</c:v>
                </c:pt>
                <c:pt idx="45">
                  <c:v>0.87653999999999999</c:v>
                </c:pt>
                <c:pt idx="46">
                  <c:v>0.875</c:v>
                </c:pt>
                <c:pt idx="47">
                  <c:v>0.87429000000000001</c:v>
                </c:pt>
                <c:pt idx="48">
                  <c:v>0.87421000000000004</c:v>
                </c:pt>
                <c:pt idx="49">
                  <c:v>0.87151000000000001</c:v>
                </c:pt>
                <c:pt idx="50">
                  <c:v>0.87096999999999991</c:v>
                </c:pt>
                <c:pt idx="51">
                  <c:v>0.87046999999999997</c:v>
                </c:pt>
                <c:pt idx="52">
                  <c:v>0.86841999999999997</c:v>
                </c:pt>
                <c:pt idx="53">
                  <c:v>0.86821999999999999</c:v>
                </c:pt>
                <c:pt idx="54">
                  <c:v>0.86792000000000002</c:v>
                </c:pt>
                <c:pt idx="55">
                  <c:v>0.86739999999999995</c:v>
                </c:pt>
                <c:pt idx="56">
                  <c:v>0.86712999999999996</c:v>
                </c:pt>
                <c:pt idx="57">
                  <c:v>0.8662399999999999</c:v>
                </c:pt>
                <c:pt idx="58">
                  <c:v>0.86309999999999998</c:v>
                </c:pt>
                <c:pt idx="59">
                  <c:v>0.86126999999999998</c:v>
                </c:pt>
                <c:pt idx="60">
                  <c:v>0.8606100000000001</c:v>
                </c:pt>
                <c:pt idx="61">
                  <c:v>0.8606100000000001</c:v>
                </c:pt>
                <c:pt idx="62">
                  <c:v>0.86046999999999996</c:v>
                </c:pt>
                <c:pt idx="63">
                  <c:v>0.8601399999999999</c:v>
                </c:pt>
                <c:pt idx="64">
                  <c:v>0.85805999999999993</c:v>
                </c:pt>
                <c:pt idx="65">
                  <c:v>0.85629</c:v>
                </c:pt>
                <c:pt idx="66">
                  <c:v>0.85620999999999992</c:v>
                </c:pt>
                <c:pt idx="67">
                  <c:v>0.85293999999999992</c:v>
                </c:pt>
                <c:pt idx="68">
                  <c:v>0.85185</c:v>
                </c:pt>
                <c:pt idx="69">
                  <c:v>0.85143000000000002</c:v>
                </c:pt>
                <c:pt idx="70">
                  <c:v>0.85</c:v>
                </c:pt>
                <c:pt idx="71">
                  <c:v>0.84906000000000004</c:v>
                </c:pt>
                <c:pt idx="72">
                  <c:v>0.84848000000000001</c:v>
                </c:pt>
                <c:pt idx="73">
                  <c:v>0.84848000000000001</c:v>
                </c:pt>
                <c:pt idx="74">
                  <c:v>0.84614999999999996</c:v>
                </c:pt>
                <c:pt idx="75">
                  <c:v>0.84614999999999996</c:v>
                </c:pt>
                <c:pt idx="76">
                  <c:v>0.84577000000000002</c:v>
                </c:pt>
                <c:pt idx="77">
                  <c:v>0.84247000000000005</c:v>
                </c:pt>
                <c:pt idx="78">
                  <c:v>0.84070999999999996</c:v>
                </c:pt>
                <c:pt idx="79">
                  <c:v>0.84028000000000003</c:v>
                </c:pt>
                <c:pt idx="80">
                  <c:v>0.83968999999999994</c:v>
                </c:pt>
                <c:pt idx="81">
                  <c:v>0.83766000000000007</c:v>
                </c:pt>
                <c:pt idx="82">
                  <c:v>0.83648</c:v>
                </c:pt>
                <c:pt idx="83">
                  <c:v>0.83648</c:v>
                </c:pt>
                <c:pt idx="84">
                  <c:v>0.83420000000000005</c:v>
                </c:pt>
                <c:pt idx="85">
                  <c:v>0.83333000000000002</c:v>
                </c:pt>
                <c:pt idx="86">
                  <c:v>0.83239999999999992</c:v>
                </c:pt>
                <c:pt idx="87">
                  <c:v>0.83212000000000008</c:v>
                </c:pt>
                <c:pt idx="88">
                  <c:v>0.83069000000000004</c:v>
                </c:pt>
                <c:pt idx="89">
                  <c:v>0.82979000000000003</c:v>
                </c:pt>
                <c:pt idx="90">
                  <c:v>0.82873000000000008</c:v>
                </c:pt>
                <c:pt idx="91">
                  <c:v>0.82608999999999999</c:v>
                </c:pt>
                <c:pt idx="92">
                  <c:v>0.82586999999999999</c:v>
                </c:pt>
                <c:pt idx="93">
                  <c:v>0.82558000000000009</c:v>
                </c:pt>
                <c:pt idx="94">
                  <c:v>0.82530000000000003</c:v>
                </c:pt>
                <c:pt idx="95">
                  <c:v>0.82499999999999996</c:v>
                </c:pt>
                <c:pt idx="96">
                  <c:v>0.82447000000000004</c:v>
                </c:pt>
                <c:pt idx="97">
                  <c:v>0.82389999999999997</c:v>
                </c:pt>
                <c:pt idx="98">
                  <c:v>0.82352999999999998</c:v>
                </c:pt>
                <c:pt idx="99">
                  <c:v>0.82352999999999998</c:v>
                </c:pt>
                <c:pt idx="100">
                  <c:v>0.82286000000000004</c:v>
                </c:pt>
                <c:pt idx="101">
                  <c:v>0.82191999999999998</c:v>
                </c:pt>
                <c:pt idx="102">
                  <c:v>0.82051000000000007</c:v>
                </c:pt>
                <c:pt idx="103">
                  <c:v>0.82011000000000001</c:v>
                </c:pt>
                <c:pt idx="104">
                  <c:v>0.81884000000000001</c:v>
                </c:pt>
                <c:pt idx="105">
                  <c:v>0.81720000000000004</c:v>
                </c:pt>
                <c:pt idx="106">
                  <c:v>0.81674999999999998</c:v>
                </c:pt>
                <c:pt idx="107">
                  <c:v>0.8157899999999999</c:v>
                </c:pt>
                <c:pt idx="108">
                  <c:v>0.81480999999999992</c:v>
                </c:pt>
                <c:pt idx="109">
                  <c:v>0.81394999999999995</c:v>
                </c:pt>
                <c:pt idx="110">
                  <c:v>0.81147999999999998</c:v>
                </c:pt>
                <c:pt idx="111">
                  <c:v>0.80882000000000009</c:v>
                </c:pt>
                <c:pt idx="112">
                  <c:v>0.80850999999999995</c:v>
                </c:pt>
                <c:pt idx="113">
                  <c:v>0.80837999999999999</c:v>
                </c:pt>
                <c:pt idx="114">
                  <c:v>0.80710999999999999</c:v>
                </c:pt>
                <c:pt idx="115">
                  <c:v>0.80645</c:v>
                </c:pt>
                <c:pt idx="116">
                  <c:v>0.80645</c:v>
                </c:pt>
                <c:pt idx="117">
                  <c:v>0.80488000000000004</c:v>
                </c:pt>
                <c:pt idx="118">
                  <c:v>0.80435000000000001</c:v>
                </c:pt>
                <c:pt idx="119">
                  <c:v>0.80412000000000006</c:v>
                </c:pt>
                <c:pt idx="120">
                  <c:v>0.80327999999999999</c:v>
                </c:pt>
                <c:pt idx="121">
                  <c:v>0.80315000000000003</c:v>
                </c:pt>
                <c:pt idx="122">
                  <c:v>0.80232999999999999</c:v>
                </c:pt>
                <c:pt idx="123">
                  <c:v>0.80132000000000003</c:v>
                </c:pt>
                <c:pt idx="124">
                  <c:v>0.8</c:v>
                </c:pt>
                <c:pt idx="125">
                  <c:v>0.8</c:v>
                </c:pt>
                <c:pt idx="126">
                  <c:v>0.8</c:v>
                </c:pt>
                <c:pt idx="127">
                  <c:v>0.8</c:v>
                </c:pt>
                <c:pt idx="128">
                  <c:v>0.8</c:v>
                </c:pt>
                <c:pt idx="129">
                  <c:v>0.79897000000000007</c:v>
                </c:pt>
                <c:pt idx="130">
                  <c:v>0.79891000000000001</c:v>
                </c:pt>
                <c:pt idx="131">
                  <c:v>0.79885000000000006</c:v>
                </c:pt>
                <c:pt idx="132">
                  <c:v>0.79866000000000004</c:v>
                </c:pt>
                <c:pt idx="133">
                  <c:v>0.79787000000000008</c:v>
                </c:pt>
                <c:pt idx="134">
                  <c:v>0.79775000000000007</c:v>
                </c:pt>
                <c:pt idx="135">
                  <c:v>0.79709999999999992</c:v>
                </c:pt>
                <c:pt idx="136">
                  <c:v>0.79591999999999996</c:v>
                </c:pt>
                <c:pt idx="137">
                  <c:v>0.7952800000000001</c:v>
                </c:pt>
                <c:pt idx="138">
                  <c:v>0.79433000000000009</c:v>
                </c:pt>
                <c:pt idx="139">
                  <c:v>0.79412000000000005</c:v>
                </c:pt>
                <c:pt idx="140">
                  <c:v>0.7924500000000001</c:v>
                </c:pt>
                <c:pt idx="141">
                  <c:v>0.78977000000000008</c:v>
                </c:pt>
                <c:pt idx="142">
                  <c:v>0.78947000000000001</c:v>
                </c:pt>
                <c:pt idx="143">
                  <c:v>0.78861999999999999</c:v>
                </c:pt>
                <c:pt idx="144">
                  <c:v>0.78787999999999991</c:v>
                </c:pt>
                <c:pt idx="145">
                  <c:v>0.78736000000000006</c:v>
                </c:pt>
                <c:pt idx="146">
                  <c:v>0.78722999999999999</c:v>
                </c:pt>
                <c:pt idx="147">
                  <c:v>0.78712999999999989</c:v>
                </c:pt>
                <c:pt idx="148">
                  <c:v>0.78571000000000002</c:v>
                </c:pt>
                <c:pt idx="149">
                  <c:v>0.78528000000000009</c:v>
                </c:pt>
                <c:pt idx="150">
                  <c:v>0.78378000000000003</c:v>
                </c:pt>
                <c:pt idx="151">
                  <c:v>0.78363000000000005</c:v>
                </c:pt>
                <c:pt idx="152">
                  <c:v>0.78286</c:v>
                </c:pt>
                <c:pt idx="153">
                  <c:v>0.78205000000000002</c:v>
                </c:pt>
                <c:pt idx="154">
                  <c:v>0.78125</c:v>
                </c:pt>
                <c:pt idx="155">
                  <c:v>0.78125</c:v>
                </c:pt>
                <c:pt idx="156">
                  <c:v>0.78064999999999996</c:v>
                </c:pt>
                <c:pt idx="157">
                  <c:v>0.77986999999999995</c:v>
                </c:pt>
                <c:pt idx="158">
                  <c:v>0.77976000000000001</c:v>
                </c:pt>
                <c:pt idx="159">
                  <c:v>0.77603999999999995</c:v>
                </c:pt>
                <c:pt idx="160">
                  <c:v>0.77585999999999999</c:v>
                </c:pt>
                <c:pt idx="161">
                  <c:v>0.77528000000000008</c:v>
                </c:pt>
                <c:pt idx="162">
                  <c:v>0.77515000000000001</c:v>
                </c:pt>
                <c:pt idx="163">
                  <c:v>0.77486999999999995</c:v>
                </c:pt>
                <c:pt idx="164">
                  <c:v>0.77418999999999993</c:v>
                </c:pt>
                <c:pt idx="165">
                  <c:v>0.77358000000000005</c:v>
                </c:pt>
                <c:pt idx="166">
                  <c:v>0.77347999999999995</c:v>
                </c:pt>
                <c:pt idx="167">
                  <c:v>0.77095000000000002</c:v>
                </c:pt>
                <c:pt idx="168">
                  <c:v>0.77049000000000012</c:v>
                </c:pt>
                <c:pt idx="169">
                  <c:v>0.76974000000000009</c:v>
                </c:pt>
                <c:pt idx="170">
                  <c:v>0.76820999999999995</c:v>
                </c:pt>
                <c:pt idx="171">
                  <c:v>0.76773999999999998</c:v>
                </c:pt>
                <c:pt idx="172">
                  <c:v>0.76571</c:v>
                </c:pt>
                <c:pt idx="173">
                  <c:v>0.76271</c:v>
                </c:pt>
                <c:pt idx="174">
                  <c:v>0.76249999999999996</c:v>
                </c:pt>
                <c:pt idx="175">
                  <c:v>0.76249999999999996</c:v>
                </c:pt>
                <c:pt idx="176">
                  <c:v>0.76215999999999995</c:v>
                </c:pt>
                <c:pt idx="177">
                  <c:v>0.76190000000000002</c:v>
                </c:pt>
                <c:pt idx="178">
                  <c:v>0.76087000000000005</c:v>
                </c:pt>
                <c:pt idx="179">
                  <c:v>0.76056000000000001</c:v>
                </c:pt>
                <c:pt idx="180">
                  <c:v>0.76041999999999998</c:v>
                </c:pt>
                <c:pt idx="181">
                  <c:v>0.7597799999999999</c:v>
                </c:pt>
                <c:pt idx="182">
                  <c:v>0.75903999999999994</c:v>
                </c:pt>
                <c:pt idx="183">
                  <c:v>0.75887000000000004</c:v>
                </c:pt>
                <c:pt idx="184">
                  <c:v>0.75861999999999996</c:v>
                </c:pt>
                <c:pt idx="185">
                  <c:v>0.75690999999999997</c:v>
                </c:pt>
                <c:pt idx="186">
                  <c:v>0.75641000000000003</c:v>
                </c:pt>
                <c:pt idx="187">
                  <c:v>0.7551000000000001</c:v>
                </c:pt>
                <c:pt idx="188">
                  <c:v>0.75483999999999996</c:v>
                </c:pt>
                <c:pt idx="189">
                  <c:v>0.75177000000000005</c:v>
                </c:pt>
                <c:pt idx="190">
                  <c:v>0.75163000000000002</c:v>
                </c:pt>
                <c:pt idx="191">
                  <c:v>0.75147999999999993</c:v>
                </c:pt>
                <c:pt idx="192">
                  <c:v>0.75138000000000005</c:v>
                </c:pt>
                <c:pt idx="193">
                  <c:v>0.75</c:v>
                </c:pt>
                <c:pt idx="194">
                  <c:v>0.74863000000000002</c:v>
                </c:pt>
                <c:pt idx="195">
                  <c:v>0.74819999999999998</c:v>
                </c:pt>
                <c:pt idx="196">
                  <c:v>0.74724999999999997</c:v>
                </c:pt>
                <c:pt idx="197">
                  <c:v>0.74698999999999993</c:v>
                </c:pt>
                <c:pt idx="198">
                  <c:v>0.74595</c:v>
                </c:pt>
                <c:pt idx="199">
                  <c:v>0.74575999999999998</c:v>
                </c:pt>
                <c:pt idx="200">
                  <c:v>0.74561000000000011</c:v>
                </c:pt>
                <c:pt idx="201">
                  <c:v>0.74419000000000002</c:v>
                </c:pt>
                <c:pt idx="202">
                  <c:v>0.74331999999999998</c:v>
                </c:pt>
                <c:pt idx="203">
                  <c:v>0.74214000000000002</c:v>
                </c:pt>
                <c:pt idx="204">
                  <c:v>0.74194000000000004</c:v>
                </c:pt>
                <c:pt idx="205">
                  <c:v>0.73936000000000002</c:v>
                </c:pt>
                <c:pt idx="206">
                  <c:v>0.73912999999999995</c:v>
                </c:pt>
                <c:pt idx="207">
                  <c:v>0.73846000000000001</c:v>
                </c:pt>
                <c:pt idx="208">
                  <c:v>0.73825999999999992</c:v>
                </c:pt>
                <c:pt idx="209">
                  <c:v>0.73809999999999998</c:v>
                </c:pt>
                <c:pt idx="210">
                  <c:v>0.73611000000000004</c:v>
                </c:pt>
                <c:pt idx="211">
                  <c:v>0.73584999999999989</c:v>
                </c:pt>
                <c:pt idx="212">
                  <c:v>0.73529</c:v>
                </c:pt>
                <c:pt idx="213">
                  <c:v>0.73468999999999995</c:v>
                </c:pt>
                <c:pt idx="214">
                  <c:v>0.73333000000000004</c:v>
                </c:pt>
                <c:pt idx="215">
                  <c:v>0.73203000000000007</c:v>
                </c:pt>
                <c:pt idx="216">
                  <c:v>0.73187999999999998</c:v>
                </c:pt>
                <c:pt idx="217">
                  <c:v>0.73183999999999994</c:v>
                </c:pt>
                <c:pt idx="218">
                  <c:v>0.73117999999999994</c:v>
                </c:pt>
                <c:pt idx="219">
                  <c:v>0.73077000000000003</c:v>
                </c:pt>
                <c:pt idx="220">
                  <c:v>0.73077000000000003</c:v>
                </c:pt>
                <c:pt idx="221">
                  <c:v>0.73006000000000004</c:v>
                </c:pt>
                <c:pt idx="222">
                  <c:v>0.72989000000000004</c:v>
                </c:pt>
                <c:pt idx="223">
                  <c:v>0.72821000000000002</c:v>
                </c:pt>
                <c:pt idx="224">
                  <c:v>0.72781000000000007</c:v>
                </c:pt>
                <c:pt idx="225">
                  <c:v>0.72727000000000008</c:v>
                </c:pt>
                <c:pt idx="226">
                  <c:v>0.72662000000000004</c:v>
                </c:pt>
                <c:pt idx="227">
                  <c:v>0.72570999999999997</c:v>
                </c:pt>
                <c:pt idx="228">
                  <c:v>0.72534999999999994</c:v>
                </c:pt>
                <c:pt idx="229">
                  <c:v>0.72463999999999995</c:v>
                </c:pt>
                <c:pt idx="230">
                  <c:v>0.72448999999999997</c:v>
                </c:pt>
                <c:pt idx="231">
                  <c:v>0.72436000000000011</c:v>
                </c:pt>
                <c:pt idx="232">
                  <c:v>0.72367999999999999</c:v>
                </c:pt>
                <c:pt idx="233">
                  <c:v>0.72367999999999999</c:v>
                </c:pt>
                <c:pt idx="234">
                  <c:v>0.7225100000000001</c:v>
                </c:pt>
                <c:pt idx="235">
                  <c:v>0.72221999999999997</c:v>
                </c:pt>
                <c:pt idx="236">
                  <c:v>0.72081000000000006</c:v>
                </c:pt>
                <c:pt idx="237">
                  <c:v>0.72043000000000001</c:v>
                </c:pt>
                <c:pt idx="238">
                  <c:v>0.71977999999999998</c:v>
                </c:pt>
                <c:pt idx="239">
                  <c:v>0.71875</c:v>
                </c:pt>
                <c:pt idx="240">
                  <c:v>0.71875</c:v>
                </c:pt>
                <c:pt idx="241">
                  <c:v>0.71758999999999995</c:v>
                </c:pt>
                <c:pt idx="242">
                  <c:v>0.71751000000000009</c:v>
                </c:pt>
                <c:pt idx="243">
                  <c:v>0.71727999999999992</c:v>
                </c:pt>
                <c:pt idx="244">
                  <c:v>0.71687000000000001</c:v>
                </c:pt>
                <c:pt idx="245">
                  <c:v>0.71613000000000004</c:v>
                </c:pt>
                <c:pt idx="246">
                  <c:v>0.71605000000000008</c:v>
                </c:pt>
                <c:pt idx="247">
                  <c:v>0.71590999999999994</c:v>
                </c:pt>
                <c:pt idx="248">
                  <c:v>0.71498000000000006</c:v>
                </c:pt>
                <c:pt idx="249">
                  <c:v>0.71428999999999998</c:v>
                </c:pt>
                <c:pt idx="250">
                  <c:v>0.71428999999999998</c:v>
                </c:pt>
                <c:pt idx="251">
                  <c:v>0.71323999999999999</c:v>
                </c:pt>
                <c:pt idx="252">
                  <c:v>0.71126999999999996</c:v>
                </c:pt>
                <c:pt idx="253">
                  <c:v>0.71111000000000002</c:v>
                </c:pt>
                <c:pt idx="254">
                  <c:v>0.71066000000000007</c:v>
                </c:pt>
                <c:pt idx="255">
                  <c:v>0.70921999999999996</c:v>
                </c:pt>
                <c:pt idx="256">
                  <c:v>0.70918000000000003</c:v>
                </c:pt>
                <c:pt idx="257">
                  <c:v>0.70899000000000001</c:v>
                </c:pt>
                <c:pt idx="258">
                  <c:v>0.70891999999999999</c:v>
                </c:pt>
                <c:pt idx="259">
                  <c:v>0.70861000000000007</c:v>
                </c:pt>
                <c:pt idx="260">
                  <c:v>0.70769000000000004</c:v>
                </c:pt>
                <c:pt idx="261">
                  <c:v>0.70745000000000002</c:v>
                </c:pt>
                <c:pt idx="262">
                  <c:v>0.70745000000000002</c:v>
                </c:pt>
                <c:pt idx="263">
                  <c:v>0.70718000000000003</c:v>
                </c:pt>
                <c:pt idx="264">
                  <c:v>0.70587999999999995</c:v>
                </c:pt>
                <c:pt idx="265">
                  <c:v>0.70587999999999995</c:v>
                </c:pt>
                <c:pt idx="266">
                  <c:v>0.7055800000000001</c:v>
                </c:pt>
                <c:pt idx="267">
                  <c:v>0.70555999999999996</c:v>
                </c:pt>
                <c:pt idx="268">
                  <c:v>0.70513000000000003</c:v>
                </c:pt>
                <c:pt idx="269">
                  <c:v>0.70394999999999996</c:v>
                </c:pt>
                <c:pt idx="270">
                  <c:v>0.70330000000000004</c:v>
                </c:pt>
                <c:pt idx="271">
                  <c:v>0.70072999999999996</c:v>
                </c:pt>
                <c:pt idx="272">
                  <c:v>0.70050999999999997</c:v>
                </c:pt>
                <c:pt idx="273">
                  <c:v>0.70047999999999999</c:v>
                </c:pt>
                <c:pt idx="274">
                  <c:v>0.7</c:v>
                </c:pt>
                <c:pt idx="275">
                  <c:v>0.7</c:v>
                </c:pt>
                <c:pt idx="276">
                  <c:v>0.7</c:v>
                </c:pt>
                <c:pt idx="277">
                  <c:v>0.69918999999999998</c:v>
                </c:pt>
                <c:pt idx="278">
                  <c:v>0.69831999999999994</c:v>
                </c:pt>
                <c:pt idx="279">
                  <c:v>0.69831999999999994</c:v>
                </c:pt>
                <c:pt idx="280">
                  <c:v>0.69811000000000012</c:v>
                </c:pt>
                <c:pt idx="281">
                  <c:v>0.69767000000000001</c:v>
                </c:pt>
                <c:pt idx="282">
                  <c:v>0.69388000000000005</c:v>
                </c:pt>
                <c:pt idx="283">
                  <c:v>0.69298000000000004</c:v>
                </c:pt>
                <c:pt idx="284">
                  <c:v>0.69277</c:v>
                </c:pt>
                <c:pt idx="285">
                  <c:v>0.69181999999999999</c:v>
                </c:pt>
                <c:pt idx="286">
                  <c:v>0.69047999999999998</c:v>
                </c:pt>
                <c:pt idx="287">
                  <c:v>0.68696000000000002</c:v>
                </c:pt>
                <c:pt idx="288">
                  <c:v>0.68657000000000001</c:v>
                </c:pt>
                <c:pt idx="289">
                  <c:v>0.68519000000000008</c:v>
                </c:pt>
                <c:pt idx="290">
                  <c:v>0.6842100000000001</c:v>
                </c:pt>
                <c:pt idx="291">
                  <c:v>0.68153000000000008</c:v>
                </c:pt>
                <c:pt idx="292">
                  <c:v>0.68115999999999999</c:v>
                </c:pt>
                <c:pt idx="293">
                  <c:v>0.68023</c:v>
                </c:pt>
                <c:pt idx="294">
                  <c:v>0.68023</c:v>
                </c:pt>
                <c:pt idx="295">
                  <c:v>0.67948999999999993</c:v>
                </c:pt>
                <c:pt idx="296">
                  <c:v>0.67925000000000002</c:v>
                </c:pt>
                <c:pt idx="297">
                  <c:v>0.67857000000000001</c:v>
                </c:pt>
                <c:pt idx="298">
                  <c:v>0.67835999999999996</c:v>
                </c:pt>
                <c:pt idx="299">
                  <c:v>0.67778000000000005</c:v>
                </c:pt>
                <c:pt idx="300">
                  <c:v>0.67763000000000007</c:v>
                </c:pt>
                <c:pt idx="301">
                  <c:v>0.67742000000000002</c:v>
                </c:pt>
                <c:pt idx="302">
                  <c:v>0.67552999999999996</c:v>
                </c:pt>
                <c:pt idx="303">
                  <c:v>0.67403000000000002</c:v>
                </c:pt>
                <c:pt idx="304">
                  <c:v>0.67272999999999994</c:v>
                </c:pt>
                <c:pt idx="305">
                  <c:v>0.67186999999999997</c:v>
                </c:pt>
                <c:pt idx="306">
                  <c:v>0.67186999999999997</c:v>
                </c:pt>
                <c:pt idx="307">
                  <c:v>0.66989999999999994</c:v>
                </c:pt>
                <c:pt idx="308">
                  <c:v>0.66900999999999999</c:v>
                </c:pt>
                <c:pt idx="309">
                  <c:v>0.66882999999999992</c:v>
                </c:pt>
                <c:pt idx="310">
                  <c:v>0.66864000000000001</c:v>
                </c:pt>
                <c:pt idx="311">
                  <c:v>0.66666999999999998</c:v>
                </c:pt>
                <c:pt idx="312">
                  <c:v>0.66666999999999998</c:v>
                </c:pt>
                <c:pt idx="313">
                  <c:v>0.66666999999999998</c:v>
                </c:pt>
                <c:pt idx="314">
                  <c:v>0.66412000000000004</c:v>
                </c:pt>
                <c:pt idx="315">
                  <c:v>0.66224999999999989</c:v>
                </c:pt>
                <c:pt idx="316">
                  <c:v>0.66197000000000006</c:v>
                </c:pt>
                <c:pt idx="317">
                  <c:v>0.65986</c:v>
                </c:pt>
                <c:pt idx="318">
                  <c:v>0.65909000000000006</c:v>
                </c:pt>
                <c:pt idx="319">
                  <c:v>0.65854000000000001</c:v>
                </c:pt>
                <c:pt idx="320">
                  <c:v>0.65772000000000008</c:v>
                </c:pt>
                <c:pt idx="321">
                  <c:v>0.65741000000000005</c:v>
                </c:pt>
                <c:pt idx="322">
                  <c:v>0.65516999999999992</c:v>
                </c:pt>
                <c:pt idx="323">
                  <c:v>0.65516999999999992</c:v>
                </c:pt>
                <c:pt idx="324">
                  <c:v>0.65385000000000004</c:v>
                </c:pt>
                <c:pt idx="325">
                  <c:v>0.65217000000000003</c:v>
                </c:pt>
                <c:pt idx="326">
                  <c:v>0.65217000000000003</c:v>
                </c:pt>
                <c:pt idx="327">
                  <c:v>0.6517400000000001</c:v>
                </c:pt>
                <c:pt idx="328">
                  <c:v>0.65115999999999996</c:v>
                </c:pt>
                <c:pt idx="329">
                  <c:v>0.65078999999999998</c:v>
                </c:pt>
                <c:pt idx="330">
                  <c:v>0.64974999999999994</c:v>
                </c:pt>
                <c:pt idx="331">
                  <c:v>0.64912000000000003</c:v>
                </c:pt>
                <c:pt idx="332">
                  <c:v>0.64788999999999997</c:v>
                </c:pt>
                <c:pt idx="333">
                  <c:v>0.64754</c:v>
                </c:pt>
                <c:pt idx="334">
                  <c:v>0.64497000000000004</c:v>
                </c:pt>
                <c:pt idx="335">
                  <c:v>0.64493</c:v>
                </c:pt>
                <c:pt idx="336">
                  <c:v>0.64444000000000001</c:v>
                </c:pt>
                <c:pt idx="337">
                  <c:v>0.64285999999999999</c:v>
                </c:pt>
                <c:pt idx="338">
                  <c:v>0.64241999999999999</c:v>
                </c:pt>
                <c:pt idx="339">
                  <c:v>0.64233999999999991</c:v>
                </c:pt>
                <c:pt idx="340">
                  <c:v>0.64102999999999999</c:v>
                </c:pt>
                <c:pt idx="341">
                  <c:v>0.63905000000000001</c:v>
                </c:pt>
                <c:pt idx="342">
                  <c:v>0.63783999999999996</c:v>
                </c:pt>
                <c:pt idx="343">
                  <c:v>0.63735999999999993</c:v>
                </c:pt>
                <c:pt idx="344">
                  <c:v>0.63704000000000005</c:v>
                </c:pt>
                <c:pt idx="345">
                  <c:v>0.63636000000000004</c:v>
                </c:pt>
                <c:pt idx="346">
                  <c:v>0.63584000000000007</c:v>
                </c:pt>
                <c:pt idx="347">
                  <c:v>0.63584000000000007</c:v>
                </c:pt>
                <c:pt idx="348">
                  <c:v>0.63371999999999995</c:v>
                </c:pt>
                <c:pt idx="349">
                  <c:v>0.63265000000000005</c:v>
                </c:pt>
                <c:pt idx="350">
                  <c:v>0.63234999999999997</c:v>
                </c:pt>
                <c:pt idx="351">
                  <c:v>0.63183999999999996</c:v>
                </c:pt>
                <c:pt idx="352">
                  <c:v>0.63158000000000003</c:v>
                </c:pt>
                <c:pt idx="353">
                  <c:v>0.63121000000000005</c:v>
                </c:pt>
                <c:pt idx="354">
                  <c:v>0.63068000000000002</c:v>
                </c:pt>
                <c:pt idx="355">
                  <c:v>0.62917000000000001</c:v>
                </c:pt>
                <c:pt idx="356">
                  <c:v>0.62856999999999996</c:v>
                </c:pt>
                <c:pt idx="357">
                  <c:v>0.62802000000000002</c:v>
                </c:pt>
                <c:pt idx="358">
                  <c:v>0.62744999999999995</c:v>
                </c:pt>
                <c:pt idx="359">
                  <c:v>0.62722</c:v>
                </c:pt>
                <c:pt idx="360">
                  <c:v>0.62686999999999993</c:v>
                </c:pt>
                <c:pt idx="361">
                  <c:v>0.625</c:v>
                </c:pt>
                <c:pt idx="362">
                  <c:v>0.62195</c:v>
                </c:pt>
                <c:pt idx="363">
                  <c:v>0.61931999999999998</c:v>
                </c:pt>
                <c:pt idx="364">
                  <c:v>0.61931999999999998</c:v>
                </c:pt>
                <c:pt idx="365">
                  <c:v>0.61904999999999999</c:v>
                </c:pt>
                <c:pt idx="366">
                  <c:v>0.61841999999999997</c:v>
                </c:pt>
                <c:pt idx="367">
                  <c:v>0.61634999999999995</c:v>
                </c:pt>
                <c:pt idx="368">
                  <c:v>0.61628000000000005</c:v>
                </c:pt>
                <c:pt idx="369">
                  <c:v>0.61537999999999993</c:v>
                </c:pt>
                <c:pt idx="370">
                  <c:v>0.61412999999999995</c:v>
                </c:pt>
                <c:pt idx="371">
                  <c:v>0.61212</c:v>
                </c:pt>
                <c:pt idx="372">
                  <c:v>0.61165000000000003</c:v>
                </c:pt>
                <c:pt idx="373">
                  <c:v>0.61110999999999993</c:v>
                </c:pt>
                <c:pt idx="374">
                  <c:v>0.60914000000000001</c:v>
                </c:pt>
                <c:pt idx="375">
                  <c:v>0.60683999999999994</c:v>
                </c:pt>
                <c:pt idx="376">
                  <c:v>0.60455000000000003</c:v>
                </c:pt>
                <c:pt idx="377">
                  <c:v>0.60439999999999994</c:v>
                </c:pt>
                <c:pt idx="378">
                  <c:v>0.60416999999999998</c:v>
                </c:pt>
                <c:pt idx="379">
                  <c:v>0.60241</c:v>
                </c:pt>
                <c:pt idx="380">
                  <c:v>0.60116000000000003</c:v>
                </c:pt>
                <c:pt idx="381">
                  <c:v>0.6</c:v>
                </c:pt>
                <c:pt idx="382">
                  <c:v>0.59777000000000002</c:v>
                </c:pt>
                <c:pt idx="383">
                  <c:v>0.59755999999999998</c:v>
                </c:pt>
                <c:pt idx="384">
                  <c:v>0.59740000000000004</c:v>
                </c:pt>
                <c:pt idx="385">
                  <c:v>0.59648999999999996</c:v>
                </c:pt>
                <c:pt idx="386">
                  <c:v>0.59648999999999996</c:v>
                </c:pt>
                <c:pt idx="387">
                  <c:v>0.59406000000000003</c:v>
                </c:pt>
                <c:pt idx="388">
                  <c:v>0.59358</c:v>
                </c:pt>
                <c:pt idx="389">
                  <c:v>0.59155000000000002</c:v>
                </c:pt>
                <c:pt idx="390">
                  <c:v>0.58721000000000001</c:v>
                </c:pt>
                <c:pt idx="391">
                  <c:v>0.58658999999999994</c:v>
                </c:pt>
                <c:pt idx="392">
                  <c:v>0.58394000000000001</c:v>
                </c:pt>
                <c:pt idx="393">
                  <c:v>0.58384999999999998</c:v>
                </c:pt>
                <c:pt idx="394">
                  <c:v>0.58333000000000002</c:v>
                </c:pt>
                <c:pt idx="395">
                  <c:v>0.57970999999999995</c:v>
                </c:pt>
                <c:pt idx="396">
                  <c:v>0.57970999999999995</c:v>
                </c:pt>
                <c:pt idx="397">
                  <c:v>0.57955000000000001</c:v>
                </c:pt>
                <c:pt idx="398">
                  <c:v>0.57753999999999994</c:v>
                </c:pt>
                <c:pt idx="399">
                  <c:v>0.57245999999999997</c:v>
                </c:pt>
                <c:pt idx="400">
                  <c:v>0.57218999999999998</c:v>
                </c:pt>
                <c:pt idx="401">
                  <c:v>0.57142999999999999</c:v>
                </c:pt>
                <c:pt idx="402">
                  <c:v>0.56982999999999995</c:v>
                </c:pt>
                <c:pt idx="403">
                  <c:v>0.56944000000000006</c:v>
                </c:pt>
                <c:pt idx="404">
                  <c:v>0.56944000000000006</c:v>
                </c:pt>
                <c:pt idx="405">
                  <c:v>0.56886000000000003</c:v>
                </c:pt>
                <c:pt idx="406">
                  <c:v>0.56862999999999997</c:v>
                </c:pt>
                <c:pt idx="407">
                  <c:v>0.56757000000000002</c:v>
                </c:pt>
                <c:pt idx="408">
                  <c:v>0.56667000000000001</c:v>
                </c:pt>
                <c:pt idx="409">
                  <c:v>0.56667000000000001</c:v>
                </c:pt>
                <c:pt idx="410">
                  <c:v>0.56593000000000004</c:v>
                </c:pt>
                <c:pt idx="411">
                  <c:v>0.56579000000000002</c:v>
                </c:pt>
                <c:pt idx="412">
                  <c:v>0.5625</c:v>
                </c:pt>
                <c:pt idx="413">
                  <c:v>0.5615</c:v>
                </c:pt>
                <c:pt idx="414">
                  <c:v>0.56111</c:v>
                </c:pt>
                <c:pt idx="415">
                  <c:v>0.55982999999999994</c:v>
                </c:pt>
                <c:pt idx="416">
                  <c:v>0.55881999999999998</c:v>
                </c:pt>
                <c:pt idx="417">
                  <c:v>0.55000000000000004</c:v>
                </c:pt>
                <c:pt idx="418">
                  <c:v>0.54544999999999999</c:v>
                </c:pt>
                <c:pt idx="419">
                  <c:v>0.54320999999999997</c:v>
                </c:pt>
                <c:pt idx="420">
                  <c:v>0.54286000000000001</c:v>
                </c:pt>
                <c:pt idx="421">
                  <c:v>0.54286000000000001</c:v>
                </c:pt>
                <c:pt idx="422">
                  <c:v>0.54193999999999998</c:v>
                </c:pt>
                <c:pt idx="423">
                  <c:v>0.54166999999999998</c:v>
                </c:pt>
                <c:pt idx="424">
                  <c:v>0.54010999999999998</c:v>
                </c:pt>
                <c:pt idx="425">
                  <c:v>0.53968000000000005</c:v>
                </c:pt>
                <c:pt idx="426">
                  <c:v>0.53892000000000007</c:v>
                </c:pt>
                <c:pt idx="427">
                  <c:v>0.53332999999999997</c:v>
                </c:pt>
                <c:pt idx="428">
                  <c:v>0.53201999999999994</c:v>
                </c:pt>
                <c:pt idx="429">
                  <c:v>0.53125</c:v>
                </c:pt>
                <c:pt idx="430">
                  <c:v>0.52459</c:v>
                </c:pt>
                <c:pt idx="431">
                  <c:v>0.52349000000000001</c:v>
                </c:pt>
                <c:pt idx="432">
                  <c:v>0.52143000000000006</c:v>
                </c:pt>
                <c:pt idx="433">
                  <c:v>0.51515</c:v>
                </c:pt>
                <c:pt idx="434">
                  <c:v>0.51234999999999997</c:v>
                </c:pt>
                <c:pt idx="435">
                  <c:v>0.50340000000000007</c:v>
                </c:pt>
                <c:pt idx="436">
                  <c:v>0.50289000000000006</c:v>
                </c:pt>
                <c:pt idx="437">
                  <c:v>0.50246000000000002</c:v>
                </c:pt>
                <c:pt idx="438">
                  <c:v>0.5</c:v>
                </c:pt>
                <c:pt idx="439">
                  <c:v>0.49746000000000001</c:v>
                </c:pt>
                <c:pt idx="440">
                  <c:v>0.49640000000000001</c:v>
                </c:pt>
                <c:pt idx="441">
                  <c:v>0.49383000000000005</c:v>
                </c:pt>
                <c:pt idx="442">
                  <c:v>0.49383000000000005</c:v>
                </c:pt>
                <c:pt idx="443">
                  <c:v>0.48901000000000006</c:v>
                </c:pt>
                <c:pt idx="444">
                  <c:v>0.48889000000000005</c:v>
                </c:pt>
                <c:pt idx="445">
                  <c:v>0.48298999999999997</c:v>
                </c:pt>
                <c:pt idx="446">
                  <c:v>0.48148000000000002</c:v>
                </c:pt>
                <c:pt idx="447">
                  <c:v>0.48127999999999999</c:v>
                </c:pt>
                <c:pt idx="448">
                  <c:v>0.47741999999999996</c:v>
                </c:pt>
                <c:pt idx="449">
                  <c:v>0.47619</c:v>
                </c:pt>
                <c:pt idx="450">
                  <c:v>0.46875</c:v>
                </c:pt>
                <c:pt idx="451">
                  <c:v>0.46521999999999997</c:v>
                </c:pt>
                <c:pt idx="452">
                  <c:v>0.46154000000000006</c:v>
                </c:pt>
                <c:pt idx="453">
                  <c:v>0.45578000000000002</c:v>
                </c:pt>
                <c:pt idx="454">
                  <c:v>0.45455000000000001</c:v>
                </c:pt>
                <c:pt idx="455">
                  <c:v>0.45402000000000003</c:v>
                </c:pt>
                <c:pt idx="456">
                  <c:v>0.44118000000000002</c:v>
                </c:pt>
                <c:pt idx="457">
                  <c:v>0.43956000000000001</c:v>
                </c:pt>
                <c:pt idx="458">
                  <c:v>0.43332999999999999</c:v>
                </c:pt>
                <c:pt idx="459">
                  <c:v>0.43284</c:v>
                </c:pt>
                <c:pt idx="460">
                  <c:v>0.42857000000000001</c:v>
                </c:pt>
                <c:pt idx="461">
                  <c:v>0.42780999999999997</c:v>
                </c:pt>
                <c:pt idx="462">
                  <c:v>0.42446</c:v>
                </c:pt>
                <c:pt idx="463">
                  <c:v>0.41509000000000001</c:v>
                </c:pt>
                <c:pt idx="464">
                  <c:v>0.41212000000000004</c:v>
                </c:pt>
                <c:pt idx="465">
                  <c:v>0.39881</c:v>
                </c:pt>
                <c:pt idx="466">
                  <c:v>0.39393999999999996</c:v>
                </c:pt>
                <c:pt idx="467">
                  <c:v>0.37895000000000001</c:v>
                </c:pt>
                <c:pt idx="468">
                  <c:v>0.33332999999999996</c:v>
                </c:pt>
                <c:pt idx="469">
                  <c:v>0.32386000000000004</c:v>
                </c:pt>
              </c:numCache>
            </c:numRef>
          </c:yVal>
          <c:smooth val="1"/>
        </c:ser>
        <c:dLbls>
          <c:showLegendKey val="0"/>
          <c:showVal val="0"/>
          <c:showCatName val="0"/>
          <c:showSerName val="0"/>
          <c:showPercent val="0"/>
          <c:showBubbleSize val="0"/>
        </c:dLbls>
        <c:axId val="93650304"/>
        <c:axId val="98198656"/>
      </c:scatterChart>
      <c:valAx>
        <c:axId val="93650304"/>
        <c:scaling>
          <c:orientation val="minMax"/>
          <c:max val="1"/>
        </c:scaling>
        <c:delete val="0"/>
        <c:axPos val="b"/>
        <c:numFmt formatCode="0%" sourceLinked="0"/>
        <c:majorTickMark val="out"/>
        <c:minorTickMark val="none"/>
        <c:tickLblPos val="nextTo"/>
        <c:crossAx val="98198656"/>
        <c:crosses val="autoZero"/>
        <c:crossBetween val="midCat"/>
      </c:valAx>
      <c:valAx>
        <c:axId val="98198656"/>
        <c:scaling>
          <c:orientation val="minMax"/>
          <c:max val="1"/>
          <c:min val="0.2"/>
        </c:scaling>
        <c:delete val="0"/>
        <c:axPos val="l"/>
        <c:majorGridlines/>
        <c:numFmt formatCode="0%" sourceLinked="1"/>
        <c:majorTickMark val="out"/>
        <c:minorTickMark val="none"/>
        <c:tickLblPos val="nextTo"/>
        <c:crossAx val="93650304"/>
        <c:crosses val="autoZero"/>
        <c:crossBetween val="midCat"/>
      </c:valAx>
    </c:plotArea>
    <c:legend>
      <c:legendPos val="r"/>
      <c:layout>
        <c:manualLayout>
          <c:xMode val="edge"/>
          <c:yMode val="edge"/>
          <c:x val="9.2087677383567795E-2"/>
          <c:y val="0.53012555525420191"/>
          <c:w val="0.26741168265391729"/>
          <c:h val="0.33848587389624174"/>
        </c:manualLayout>
      </c:layout>
      <c:overlay val="0"/>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6341294950454681E-2"/>
          <c:y val="7.399937719649452E-2"/>
          <c:w val="0.87101425543886601"/>
          <c:h val="0.81002073045954004"/>
        </c:manualLayout>
      </c:layout>
      <c:scatterChart>
        <c:scatterStyle val="smoothMarker"/>
        <c:varyColors val="0"/>
        <c:ser>
          <c:idx val="9"/>
          <c:order val="0"/>
          <c:tx>
            <c:v>p5 (77.3%)</c:v>
          </c:tx>
          <c:spPr>
            <a:ln>
              <a:solidFill>
                <a:schemeClr val="accent6">
                  <a:lumMod val="75000"/>
                </a:schemeClr>
              </a:solidFill>
            </a:ln>
          </c:spPr>
          <c:marker>
            <c:symbol val="none"/>
          </c:marker>
          <c:xVal>
            <c:numRef>
              <c:f>'Challenge-DIT-hand'!$E$4:$E$122</c:f>
              <c:numCache>
                <c:formatCode>General</c:formatCode>
                <c:ptCount val="119"/>
                <c:pt idx="0">
                  <c:v>8.4033613445378148E-3</c:v>
                </c:pt>
                <c:pt idx="1">
                  <c:v>1.680672268907563E-2</c:v>
                </c:pt>
                <c:pt idx="2">
                  <c:v>2.5210084033613446E-2</c:v>
                </c:pt>
                <c:pt idx="3">
                  <c:v>3.3613445378151259E-2</c:v>
                </c:pt>
                <c:pt idx="4">
                  <c:v>4.2016806722689072E-2</c:v>
                </c:pt>
                <c:pt idx="5">
                  <c:v>5.0420168067226885E-2</c:v>
                </c:pt>
                <c:pt idx="6">
                  <c:v>5.8823529411764698E-2</c:v>
                </c:pt>
                <c:pt idx="7">
                  <c:v>6.7226890756302518E-2</c:v>
                </c:pt>
                <c:pt idx="8">
                  <c:v>7.5630252100840331E-2</c:v>
                </c:pt>
                <c:pt idx="9">
                  <c:v>8.4033613445378144E-2</c:v>
                </c:pt>
                <c:pt idx="10">
                  <c:v>9.2436974789915957E-2</c:v>
                </c:pt>
                <c:pt idx="11">
                  <c:v>0.10084033613445377</c:v>
                </c:pt>
                <c:pt idx="12">
                  <c:v>0.10924369747899158</c:v>
                </c:pt>
                <c:pt idx="13">
                  <c:v>0.1176470588235294</c:v>
                </c:pt>
                <c:pt idx="14">
                  <c:v>0.12605042016806722</c:v>
                </c:pt>
                <c:pt idx="15">
                  <c:v>0.13445378151260504</c:v>
                </c:pt>
                <c:pt idx="16">
                  <c:v>0.14285714285714285</c:v>
                </c:pt>
                <c:pt idx="17">
                  <c:v>0.15126050420168066</c:v>
                </c:pt>
                <c:pt idx="18">
                  <c:v>0.15966386554621848</c:v>
                </c:pt>
                <c:pt idx="19">
                  <c:v>0.16806722689075629</c:v>
                </c:pt>
                <c:pt idx="20">
                  <c:v>0.1764705882352941</c:v>
                </c:pt>
                <c:pt idx="21">
                  <c:v>0.18487394957983191</c:v>
                </c:pt>
                <c:pt idx="22">
                  <c:v>0.19327731092436973</c:v>
                </c:pt>
                <c:pt idx="23">
                  <c:v>0.20168067226890754</c:v>
                </c:pt>
                <c:pt idx="24">
                  <c:v>0.21008403361344535</c:v>
                </c:pt>
                <c:pt idx="25">
                  <c:v>0.21848739495798317</c:v>
                </c:pt>
                <c:pt idx="26">
                  <c:v>0.22689075630252098</c:v>
                </c:pt>
                <c:pt idx="27">
                  <c:v>0.23529411764705879</c:v>
                </c:pt>
                <c:pt idx="28">
                  <c:v>0.24369747899159661</c:v>
                </c:pt>
                <c:pt idx="29">
                  <c:v>0.25210084033613445</c:v>
                </c:pt>
                <c:pt idx="30">
                  <c:v>0.26050420168067229</c:v>
                </c:pt>
                <c:pt idx="31">
                  <c:v>0.26890756302521013</c:v>
                </c:pt>
                <c:pt idx="32">
                  <c:v>0.27731092436974797</c:v>
                </c:pt>
                <c:pt idx="33">
                  <c:v>0.28571428571428581</c:v>
                </c:pt>
                <c:pt idx="34">
                  <c:v>0.29411764705882365</c:v>
                </c:pt>
                <c:pt idx="35">
                  <c:v>0.30252100840336149</c:v>
                </c:pt>
                <c:pt idx="36">
                  <c:v>0.31092436974789933</c:v>
                </c:pt>
                <c:pt idx="37">
                  <c:v>0.31932773109243717</c:v>
                </c:pt>
                <c:pt idx="38">
                  <c:v>0.32773109243697501</c:v>
                </c:pt>
                <c:pt idx="39">
                  <c:v>0.33613445378151285</c:v>
                </c:pt>
                <c:pt idx="40">
                  <c:v>0.34453781512605069</c:v>
                </c:pt>
                <c:pt idx="41">
                  <c:v>0.35294117647058854</c:v>
                </c:pt>
                <c:pt idx="42">
                  <c:v>0.36134453781512638</c:v>
                </c:pt>
                <c:pt idx="43">
                  <c:v>0.36974789915966422</c:v>
                </c:pt>
                <c:pt idx="44">
                  <c:v>0.37815126050420206</c:v>
                </c:pt>
                <c:pt idx="45">
                  <c:v>0.3865546218487399</c:v>
                </c:pt>
                <c:pt idx="46">
                  <c:v>0.39495798319327774</c:v>
                </c:pt>
                <c:pt idx="47">
                  <c:v>0.40336134453781558</c:v>
                </c:pt>
                <c:pt idx="48">
                  <c:v>0.41176470588235342</c:v>
                </c:pt>
                <c:pt idx="49">
                  <c:v>0.42016806722689126</c:v>
                </c:pt>
                <c:pt idx="50">
                  <c:v>0.4285714285714291</c:v>
                </c:pt>
                <c:pt idx="51">
                  <c:v>0.43697478991596694</c:v>
                </c:pt>
                <c:pt idx="52">
                  <c:v>0.44537815126050478</c:v>
                </c:pt>
                <c:pt idx="53">
                  <c:v>0.45378151260504263</c:v>
                </c:pt>
                <c:pt idx="54">
                  <c:v>0.46218487394958047</c:v>
                </c:pt>
                <c:pt idx="55">
                  <c:v>0.47058823529411831</c:v>
                </c:pt>
                <c:pt idx="56">
                  <c:v>0.47899159663865615</c:v>
                </c:pt>
                <c:pt idx="57">
                  <c:v>0.48739495798319399</c:v>
                </c:pt>
                <c:pt idx="58">
                  <c:v>0.49579831932773183</c:v>
                </c:pt>
                <c:pt idx="59">
                  <c:v>0.50420168067226967</c:v>
                </c:pt>
                <c:pt idx="60">
                  <c:v>0.51260504201680746</c:v>
                </c:pt>
                <c:pt idx="61">
                  <c:v>0.52100840336134524</c:v>
                </c:pt>
                <c:pt idx="62">
                  <c:v>0.52941176470588303</c:v>
                </c:pt>
                <c:pt idx="63">
                  <c:v>0.53781512605042081</c:v>
                </c:pt>
                <c:pt idx="64">
                  <c:v>0.5462184873949586</c:v>
                </c:pt>
                <c:pt idx="65">
                  <c:v>0.55462184873949638</c:v>
                </c:pt>
                <c:pt idx="66">
                  <c:v>0.56302521008403417</c:v>
                </c:pt>
                <c:pt idx="67">
                  <c:v>0.57142857142857195</c:v>
                </c:pt>
                <c:pt idx="68">
                  <c:v>0.57983193277310974</c:v>
                </c:pt>
                <c:pt idx="69">
                  <c:v>0.58823529411764752</c:v>
                </c:pt>
                <c:pt idx="70">
                  <c:v>0.59663865546218531</c:v>
                </c:pt>
                <c:pt idx="71">
                  <c:v>0.60504201680672309</c:v>
                </c:pt>
                <c:pt idx="72">
                  <c:v>0.61344537815126088</c:v>
                </c:pt>
                <c:pt idx="73">
                  <c:v>0.62184873949579866</c:v>
                </c:pt>
                <c:pt idx="74">
                  <c:v>0.63025210084033645</c:v>
                </c:pt>
                <c:pt idx="75">
                  <c:v>0.63865546218487423</c:v>
                </c:pt>
                <c:pt idx="76">
                  <c:v>0.64705882352941202</c:v>
                </c:pt>
                <c:pt idx="77">
                  <c:v>0.6554621848739498</c:v>
                </c:pt>
                <c:pt idx="78">
                  <c:v>0.66386554621848759</c:v>
                </c:pt>
                <c:pt idx="79">
                  <c:v>0.67226890756302538</c:v>
                </c:pt>
                <c:pt idx="80">
                  <c:v>0.68067226890756316</c:v>
                </c:pt>
                <c:pt idx="81">
                  <c:v>0.68907563025210095</c:v>
                </c:pt>
                <c:pt idx="82">
                  <c:v>0.69747899159663873</c:v>
                </c:pt>
                <c:pt idx="83">
                  <c:v>0.70588235294117652</c:v>
                </c:pt>
                <c:pt idx="84">
                  <c:v>0.7142857142857143</c:v>
                </c:pt>
                <c:pt idx="85">
                  <c:v>0.72268907563025209</c:v>
                </c:pt>
                <c:pt idx="86">
                  <c:v>0.73109243697478987</c:v>
                </c:pt>
                <c:pt idx="87">
                  <c:v>0.73949579831932766</c:v>
                </c:pt>
                <c:pt idx="88">
                  <c:v>0.74789915966386544</c:v>
                </c:pt>
                <c:pt idx="89">
                  <c:v>0.75630252100840323</c:v>
                </c:pt>
                <c:pt idx="90">
                  <c:v>0.76470588235294101</c:v>
                </c:pt>
                <c:pt idx="91">
                  <c:v>0.7731092436974788</c:v>
                </c:pt>
                <c:pt idx="92">
                  <c:v>0.78151260504201658</c:v>
                </c:pt>
                <c:pt idx="93">
                  <c:v>0.78991596638655437</c:v>
                </c:pt>
                <c:pt idx="94">
                  <c:v>0.79831932773109215</c:v>
                </c:pt>
                <c:pt idx="95">
                  <c:v>0.80672268907562994</c:v>
                </c:pt>
                <c:pt idx="96">
                  <c:v>0.81512605042016772</c:v>
                </c:pt>
                <c:pt idx="97">
                  <c:v>0.82352941176470551</c:v>
                </c:pt>
                <c:pt idx="98">
                  <c:v>0.8319327731092433</c:v>
                </c:pt>
                <c:pt idx="99">
                  <c:v>0.84033613445378108</c:v>
                </c:pt>
                <c:pt idx="100">
                  <c:v>0.84873949579831887</c:v>
                </c:pt>
                <c:pt idx="101">
                  <c:v>0.85714285714285665</c:v>
                </c:pt>
                <c:pt idx="102">
                  <c:v>0.86554621848739444</c:v>
                </c:pt>
                <c:pt idx="103">
                  <c:v>0.87394957983193222</c:v>
                </c:pt>
                <c:pt idx="104">
                  <c:v>0.88235294117647001</c:v>
                </c:pt>
                <c:pt idx="105">
                  <c:v>0.89075630252100779</c:v>
                </c:pt>
                <c:pt idx="106">
                  <c:v>0.89915966386554558</c:v>
                </c:pt>
                <c:pt idx="107">
                  <c:v>0.90756302521008336</c:v>
                </c:pt>
                <c:pt idx="108">
                  <c:v>0.91596638655462115</c:v>
                </c:pt>
                <c:pt idx="109">
                  <c:v>0.92436974789915893</c:v>
                </c:pt>
                <c:pt idx="110">
                  <c:v>0.93277310924369672</c:v>
                </c:pt>
                <c:pt idx="111">
                  <c:v>0.9411764705882345</c:v>
                </c:pt>
                <c:pt idx="112">
                  <c:v>0.94957983193277229</c:v>
                </c:pt>
                <c:pt idx="113">
                  <c:v>0.95798319327731007</c:v>
                </c:pt>
                <c:pt idx="114">
                  <c:v>0.96638655462184786</c:v>
                </c:pt>
                <c:pt idx="115">
                  <c:v>0.97478991596638564</c:v>
                </c:pt>
                <c:pt idx="116">
                  <c:v>0.98319327731092343</c:v>
                </c:pt>
                <c:pt idx="117">
                  <c:v>0.99159663865546122</c:v>
                </c:pt>
                <c:pt idx="118">
                  <c:v>0.999999999999999</c:v>
                </c:pt>
              </c:numCache>
            </c:numRef>
          </c:xVal>
          <c:yVal>
            <c:numRef>
              <c:f>'Challenge-DIT-hand'!$J$4:$J$122</c:f>
              <c:numCache>
                <c:formatCode>0.00%</c:formatCode>
                <c:ptCount val="119"/>
                <c:pt idx="0">
                  <c:v>0.96552000000000004</c:v>
                </c:pt>
                <c:pt idx="1">
                  <c:v>0.95555999999999996</c:v>
                </c:pt>
                <c:pt idx="2">
                  <c:v>0.95311999999999997</c:v>
                </c:pt>
                <c:pt idx="3">
                  <c:v>0.94680999999999993</c:v>
                </c:pt>
                <c:pt idx="4">
                  <c:v>0.94318000000000002</c:v>
                </c:pt>
                <c:pt idx="5">
                  <c:v>0.94047999999999998</c:v>
                </c:pt>
                <c:pt idx="6">
                  <c:v>0.93846000000000007</c:v>
                </c:pt>
                <c:pt idx="7">
                  <c:v>0.93332999999999999</c:v>
                </c:pt>
                <c:pt idx="8">
                  <c:v>0.92754000000000003</c:v>
                </c:pt>
                <c:pt idx="9">
                  <c:v>0.91044999999999998</c:v>
                </c:pt>
                <c:pt idx="10">
                  <c:v>0.90909000000000006</c:v>
                </c:pt>
                <c:pt idx="11">
                  <c:v>0.90909000000000006</c:v>
                </c:pt>
                <c:pt idx="12">
                  <c:v>0.90909000000000006</c:v>
                </c:pt>
                <c:pt idx="13">
                  <c:v>0.90587999999999991</c:v>
                </c:pt>
                <c:pt idx="14">
                  <c:v>0.9</c:v>
                </c:pt>
                <c:pt idx="15">
                  <c:v>0.89629999999999999</c:v>
                </c:pt>
                <c:pt idx="16">
                  <c:v>0.89474000000000009</c:v>
                </c:pt>
                <c:pt idx="17">
                  <c:v>0.89129999999999998</c:v>
                </c:pt>
                <c:pt idx="18">
                  <c:v>0.89090999999999998</c:v>
                </c:pt>
                <c:pt idx="19">
                  <c:v>0.88749999999999996</c:v>
                </c:pt>
                <c:pt idx="20">
                  <c:v>0.87313000000000007</c:v>
                </c:pt>
                <c:pt idx="21">
                  <c:v>0.87254999999999994</c:v>
                </c:pt>
                <c:pt idx="22">
                  <c:v>0.87218000000000007</c:v>
                </c:pt>
                <c:pt idx="23">
                  <c:v>0.87179000000000006</c:v>
                </c:pt>
                <c:pt idx="24">
                  <c:v>0.86486000000000007</c:v>
                </c:pt>
                <c:pt idx="25">
                  <c:v>0.86301000000000005</c:v>
                </c:pt>
                <c:pt idx="26">
                  <c:v>0.86138999999999999</c:v>
                </c:pt>
                <c:pt idx="27">
                  <c:v>0.85955000000000004</c:v>
                </c:pt>
                <c:pt idx="28">
                  <c:v>0.85311000000000003</c:v>
                </c:pt>
                <c:pt idx="29">
                  <c:v>0.85</c:v>
                </c:pt>
                <c:pt idx="30">
                  <c:v>0.84706000000000004</c:v>
                </c:pt>
                <c:pt idx="31">
                  <c:v>0.84444000000000008</c:v>
                </c:pt>
                <c:pt idx="32">
                  <c:v>0.84375</c:v>
                </c:pt>
                <c:pt idx="33">
                  <c:v>0.84211000000000003</c:v>
                </c:pt>
                <c:pt idx="34">
                  <c:v>0.84063999999999994</c:v>
                </c:pt>
                <c:pt idx="35">
                  <c:v>0.83760999999999997</c:v>
                </c:pt>
                <c:pt idx="36">
                  <c:v>0.82857000000000003</c:v>
                </c:pt>
                <c:pt idx="37">
                  <c:v>0.82667000000000002</c:v>
                </c:pt>
                <c:pt idx="38">
                  <c:v>0.82629000000000008</c:v>
                </c:pt>
                <c:pt idx="39">
                  <c:v>0.82523999999999997</c:v>
                </c:pt>
                <c:pt idx="40">
                  <c:v>0.82352999999999998</c:v>
                </c:pt>
                <c:pt idx="41">
                  <c:v>0.82051000000000007</c:v>
                </c:pt>
                <c:pt idx="42">
                  <c:v>0.81818000000000002</c:v>
                </c:pt>
                <c:pt idx="43">
                  <c:v>0.81818000000000002</c:v>
                </c:pt>
                <c:pt idx="44">
                  <c:v>0.81394999999999995</c:v>
                </c:pt>
                <c:pt idx="45">
                  <c:v>0.80913000000000002</c:v>
                </c:pt>
                <c:pt idx="46">
                  <c:v>0.80858999999999992</c:v>
                </c:pt>
                <c:pt idx="47">
                  <c:v>0.80757999999999996</c:v>
                </c:pt>
                <c:pt idx="48">
                  <c:v>0.80488000000000004</c:v>
                </c:pt>
                <c:pt idx="49">
                  <c:v>0.80367999999999995</c:v>
                </c:pt>
                <c:pt idx="50">
                  <c:v>0.80114000000000007</c:v>
                </c:pt>
                <c:pt idx="51">
                  <c:v>0.79626000000000008</c:v>
                </c:pt>
                <c:pt idx="52">
                  <c:v>0.79531999999999992</c:v>
                </c:pt>
                <c:pt idx="53">
                  <c:v>0.79518</c:v>
                </c:pt>
                <c:pt idx="54">
                  <c:v>0.79500999999999999</c:v>
                </c:pt>
                <c:pt idx="55">
                  <c:v>0.79347999999999996</c:v>
                </c:pt>
                <c:pt idx="56">
                  <c:v>0.78787999999999991</c:v>
                </c:pt>
                <c:pt idx="57">
                  <c:v>0.78787999999999991</c:v>
                </c:pt>
                <c:pt idx="58">
                  <c:v>0.78378000000000003</c:v>
                </c:pt>
                <c:pt idx="59">
                  <c:v>0.78351000000000004</c:v>
                </c:pt>
                <c:pt idx="60">
                  <c:v>0.78182000000000007</c:v>
                </c:pt>
                <c:pt idx="61">
                  <c:v>0.77778000000000003</c:v>
                </c:pt>
                <c:pt idx="62">
                  <c:v>0.77778000000000003</c:v>
                </c:pt>
                <c:pt idx="63">
                  <c:v>0.77585999999999999</c:v>
                </c:pt>
                <c:pt idx="64">
                  <c:v>0.77430999999999994</c:v>
                </c:pt>
                <c:pt idx="65">
                  <c:v>0.77343999999999991</c:v>
                </c:pt>
                <c:pt idx="66">
                  <c:v>0.77319999999999989</c:v>
                </c:pt>
                <c:pt idx="67">
                  <c:v>0.77259</c:v>
                </c:pt>
                <c:pt idx="68">
                  <c:v>0.77236000000000005</c:v>
                </c:pt>
                <c:pt idx="69">
                  <c:v>0.77</c:v>
                </c:pt>
                <c:pt idx="70">
                  <c:v>0.76796000000000009</c:v>
                </c:pt>
                <c:pt idx="71">
                  <c:v>0.76327</c:v>
                </c:pt>
                <c:pt idx="72">
                  <c:v>0.75438999999999989</c:v>
                </c:pt>
                <c:pt idx="73">
                  <c:v>0.74746999999999997</c:v>
                </c:pt>
                <c:pt idx="74">
                  <c:v>0.74724999999999997</c:v>
                </c:pt>
                <c:pt idx="75">
                  <c:v>0.74553999999999998</c:v>
                </c:pt>
                <c:pt idx="76">
                  <c:v>0.7451000000000001</c:v>
                </c:pt>
                <c:pt idx="77">
                  <c:v>0.74407999999999996</c:v>
                </c:pt>
                <c:pt idx="78">
                  <c:v>0.74358999999999997</c:v>
                </c:pt>
                <c:pt idx="79">
                  <c:v>0.73468999999999995</c:v>
                </c:pt>
                <c:pt idx="80">
                  <c:v>0.73468999999999995</c:v>
                </c:pt>
                <c:pt idx="81">
                  <c:v>0.73333000000000004</c:v>
                </c:pt>
                <c:pt idx="82">
                  <c:v>0.72906000000000004</c:v>
                </c:pt>
                <c:pt idx="83">
                  <c:v>0.72367999999999999</c:v>
                </c:pt>
                <c:pt idx="84">
                  <c:v>0.72114999999999996</c:v>
                </c:pt>
                <c:pt idx="85">
                  <c:v>0.71950999999999998</c:v>
                </c:pt>
                <c:pt idx="86">
                  <c:v>0.71765000000000001</c:v>
                </c:pt>
                <c:pt idx="87">
                  <c:v>0.71111000000000002</c:v>
                </c:pt>
                <c:pt idx="88">
                  <c:v>0.71078000000000008</c:v>
                </c:pt>
                <c:pt idx="89">
                  <c:v>0.70648</c:v>
                </c:pt>
                <c:pt idx="90">
                  <c:v>0.70513000000000003</c:v>
                </c:pt>
                <c:pt idx="91">
                  <c:v>0.70369999999999999</c:v>
                </c:pt>
                <c:pt idx="92">
                  <c:v>0.70269999999999999</c:v>
                </c:pt>
                <c:pt idx="93">
                  <c:v>0.69072</c:v>
                </c:pt>
                <c:pt idx="94">
                  <c:v>0.69047999999999998</c:v>
                </c:pt>
                <c:pt idx="95">
                  <c:v>0.68657000000000001</c:v>
                </c:pt>
                <c:pt idx="96">
                  <c:v>0.68570999999999993</c:v>
                </c:pt>
                <c:pt idx="97">
                  <c:v>0.68293000000000004</c:v>
                </c:pt>
                <c:pt idx="98">
                  <c:v>0.67909999999999993</c:v>
                </c:pt>
                <c:pt idx="99">
                  <c:v>0.67567999999999995</c:v>
                </c:pt>
                <c:pt idx="100">
                  <c:v>0.66055000000000008</c:v>
                </c:pt>
                <c:pt idx="101">
                  <c:v>0.66047</c:v>
                </c:pt>
                <c:pt idx="102">
                  <c:v>0.65354000000000001</c:v>
                </c:pt>
                <c:pt idx="103">
                  <c:v>0.63739999999999997</c:v>
                </c:pt>
                <c:pt idx="104">
                  <c:v>0.63514000000000004</c:v>
                </c:pt>
                <c:pt idx="105">
                  <c:v>0.63462000000000007</c:v>
                </c:pt>
                <c:pt idx="106">
                  <c:v>0.63021000000000005</c:v>
                </c:pt>
                <c:pt idx="107">
                  <c:v>0.63014000000000003</c:v>
                </c:pt>
                <c:pt idx="108">
                  <c:v>0.62625999999999993</c:v>
                </c:pt>
                <c:pt idx="109">
                  <c:v>0.61110999999999993</c:v>
                </c:pt>
                <c:pt idx="110">
                  <c:v>0.60526000000000002</c:v>
                </c:pt>
                <c:pt idx="111">
                  <c:v>0.58973999999999993</c:v>
                </c:pt>
                <c:pt idx="112">
                  <c:v>0.58750000000000002</c:v>
                </c:pt>
                <c:pt idx="113">
                  <c:v>0.56769000000000003</c:v>
                </c:pt>
                <c:pt idx="114">
                  <c:v>0.54259999999999997</c:v>
                </c:pt>
                <c:pt idx="115">
                  <c:v>0.54054000000000002</c:v>
                </c:pt>
                <c:pt idx="116">
                  <c:v>0.52500000000000002</c:v>
                </c:pt>
                <c:pt idx="117">
                  <c:v>0.47100999999999998</c:v>
                </c:pt>
                <c:pt idx="118">
                  <c:v>0.37735999999999997</c:v>
                </c:pt>
              </c:numCache>
            </c:numRef>
          </c:yVal>
          <c:smooth val="1"/>
        </c:ser>
        <c:ser>
          <c:idx val="2"/>
          <c:order val="1"/>
          <c:tx>
            <c:v>p4 (71.2%)</c:v>
          </c:tx>
          <c:spPr>
            <a:ln>
              <a:solidFill>
                <a:schemeClr val="accent4">
                  <a:lumMod val="75000"/>
                </a:schemeClr>
              </a:solidFill>
            </a:ln>
          </c:spPr>
          <c:marker>
            <c:symbol val="none"/>
          </c:marker>
          <c:xVal>
            <c:numRef>
              <c:f>'Challenge-DIT-hand'!$E$4:$E$122</c:f>
              <c:numCache>
                <c:formatCode>General</c:formatCode>
                <c:ptCount val="119"/>
                <c:pt idx="0">
                  <c:v>8.4033613445378148E-3</c:v>
                </c:pt>
                <c:pt idx="1">
                  <c:v>1.680672268907563E-2</c:v>
                </c:pt>
                <c:pt idx="2">
                  <c:v>2.5210084033613446E-2</c:v>
                </c:pt>
                <c:pt idx="3">
                  <c:v>3.3613445378151259E-2</c:v>
                </c:pt>
                <c:pt idx="4">
                  <c:v>4.2016806722689072E-2</c:v>
                </c:pt>
                <c:pt idx="5">
                  <c:v>5.0420168067226885E-2</c:v>
                </c:pt>
                <c:pt idx="6">
                  <c:v>5.8823529411764698E-2</c:v>
                </c:pt>
                <c:pt idx="7">
                  <c:v>6.7226890756302518E-2</c:v>
                </c:pt>
                <c:pt idx="8">
                  <c:v>7.5630252100840331E-2</c:v>
                </c:pt>
                <c:pt idx="9">
                  <c:v>8.4033613445378144E-2</c:v>
                </c:pt>
                <c:pt idx="10">
                  <c:v>9.2436974789915957E-2</c:v>
                </c:pt>
                <c:pt idx="11">
                  <c:v>0.10084033613445377</c:v>
                </c:pt>
                <c:pt idx="12">
                  <c:v>0.10924369747899158</c:v>
                </c:pt>
                <c:pt idx="13">
                  <c:v>0.1176470588235294</c:v>
                </c:pt>
                <c:pt idx="14">
                  <c:v>0.12605042016806722</c:v>
                </c:pt>
                <c:pt idx="15">
                  <c:v>0.13445378151260504</c:v>
                </c:pt>
                <c:pt idx="16">
                  <c:v>0.14285714285714285</c:v>
                </c:pt>
                <c:pt idx="17">
                  <c:v>0.15126050420168066</c:v>
                </c:pt>
                <c:pt idx="18">
                  <c:v>0.15966386554621848</c:v>
                </c:pt>
                <c:pt idx="19">
                  <c:v>0.16806722689075629</c:v>
                </c:pt>
                <c:pt idx="20">
                  <c:v>0.1764705882352941</c:v>
                </c:pt>
                <c:pt idx="21">
                  <c:v>0.18487394957983191</c:v>
                </c:pt>
                <c:pt idx="22">
                  <c:v>0.19327731092436973</c:v>
                </c:pt>
                <c:pt idx="23">
                  <c:v>0.20168067226890754</c:v>
                </c:pt>
                <c:pt idx="24">
                  <c:v>0.21008403361344535</c:v>
                </c:pt>
                <c:pt idx="25">
                  <c:v>0.21848739495798317</c:v>
                </c:pt>
                <c:pt idx="26">
                  <c:v>0.22689075630252098</c:v>
                </c:pt>
                <c:pt idx="27">
                  <c:v>0.23529411764705879</c:v>
                </c:pt>
                <c:pt idx="28">
                  <c:v>0.24369747899159661</c:v>
                </c:pt>
                <c:pt idx="29">
                  <c:v>0.25210084033613445</c:v>
                </c:pt>
                <c:pt idx="30">
                  <c:v>0.26050420168067229</c:v>
                </c:pt>
                <c:pt idx="31">
                  <c:v>0.26890756302521013</c:v>
                </c:pt>
                <c:pt idx="32">
                  <c:v>0.27731092436974797</c:v>
                </c:pt>
                <c:pt idx="33">
                  <c:v>0.28571428571428581</c:v>
                </c:pt>
                <c:pt idx="34">
                  <c:v>0.29411764705882365</c:v>
                </c:pt>
                <c:pt idx="35">
                  <c:v>0.30252100840336149</c:v>
                </c:pt>
                <c:pt idx="36">
                  <c:v>0.31092436974789933</c:v>
                </c:pt>
                <c:pt idx="37">
                  <c:v>0.31932773109243717</c:v>
                </c:pt>
                <c:pt idx="38">
                  <c:v>0.32773109243697501</c:v>
                </c:pt>
                <c:pt idx="39">
                  <c:v>0.33613445378151285</c:v>
                </c:pt>
                <c:pt idx="40">
                  <c:v>0.34453781512605069</c:v>
                </c:pt>
                <c:pt idx="41">
                  <c:v>0.35294117647058854</c:v>
                </c:pt>
                <c:pt idx="42">
                  <c:v>0.36134453781512638</c:v>
                </c:pt>
                <c:pt idx="43">
                  <c:v>0.36974789915966422</c:v>
                </c:pt>
                <c:pt idx="44">
                  <c:v>0.37815126050420206</c:v>
                </c:pt>
                <c:pt idx="45">
                  <c:v>0.3865546218487399</c:v>
                </c:pt>
                <c:pt idx="46">
                  <c:v>0.39495798319327774</c:v>
                </c:pt>
                <c:pt idx="47">
                  <c:v>0.40336134453781558</c:v>
                </c:pt>
                <c:pt idx="48">
                  <c:v>0.41176470588235342</c:v>
                </c:pt>
                <c:pt idx="49">
                  <c:v>0.42016806722689126</c:v>
                </c:pt>
                <c:pt idx="50">
                  <c:v>0.4285714285714291</c:v>
                </c:pt>
                <c:pt idx="51">
                  <c:v>0.43697478991596694</c:v>
                </c:pt>
                <c:pt idx="52">
                  <c:v>0.44537815126050478</c:v>
                </c:pt>
                <c:pt idx="53">
                  <c:v>0.45378151260504263</c:v>
                </c:pt>
                <c:pt idx="54">
                  <c:v>0.46218487394958047</c:v>
                </c:pt>
                <c:pt idx="55">
                  <c:v>0.47058823529411831</c:v>
                </c:pt>
                <c:pt idx="56">
                  <c:v>0.47899159663865615</c:v>
                </c:pt>
                <c:pt idx="57">
                  <c:v>0.48739495798319399</c:v>
                </c:pt>
                <c:pt idx="58">
                  <c:v>0.49579831932773183</c:v>
                </c:pt>
                <c:pt idx="59">
                  <c:v>0.50420168067226967</c:v>
                </c:pt>
                <c:pt idx="60">
                  <c:v>0.51260504201680746</c:v>
                </c:pt>
                <c:pt idx="61">
                  <c:v>0.52100840336134524</c:v>
                </c:pt>
                <c:pt idx="62">
                  <c:v>0.52941176470588303</c:v>
                </c:pt>
                <c:pt idx="63">
                  <c:v>0.53781512605042081</c:v>
                </c:pt>
                <c:pt idx="64">
                  <c:v>0.5462184873949586</c:v>
                </c:pt>
                <c:pt idx="65">
                  <c:v>0.55462184873949638</c:v>
                </c:pt>
                <c:pt idx="66">
                  <c:v>0.56302521008403417</c:v>
                </c:pt>
                <c:pt idx="67">
                  <c:v>0.57142857142857195</c:v>
                </c:pt>
                <c:pt idx="68">
                  <c:v>0.57983193277310974</c:v>
                </c:pt>
                <c:pt idx="69">
                  <c:v>0.58823529411764752</c:v>
                </c:pt>
                <c:pt idx="70">
                  <c:v>0.59663865546218531</c:v>
                </c:pt>
                <c:pt idx="71">
                  <c:v>0.60504201680672309</c:v>
                </c:pt>
                <c:pt idx="72">
                  <c:v>0.61344537815126088</c:v>
                </c:pt>
                <c:pt idx="73">
                  <c:v>0.62184873949579866</c:v>
                </c:pt>
                <c:pt idx="74">
                  <c:v>0.63025210084033645</c:v>
                </c:pt>
                <c:pt idx="75">
                  <c:v>0.63865546218487423</c:v>
                </c:pt>
                <c:pt idx="76">
                  <c:v>0.64705882352941202</c:v>
                </c:pt>
                <c:pt idx="77">
                  <c:v>0.6554621848739498</c:v>
                </c:pt>
                <c:pt idx="78">
                  <c:v>0.66386554621848759</c:v>
                </c:pt>
                <c:pt idx="79">
                  <c:v>0.67226890756302538</c:v>
                </c:pt>
                <c:pt idx="80">
                  <c:v>0.68067226890756316</c:v>
                </c:pt>
                <c:pt idx="81">
                  <c:v>0.68907563025210095</c:v>
                </c:pt>
                <c:pt idx="82">
                  <c:v>0.69747899159663873</c:v>
                </c:pt>
                <c:pt idx="83">
                  <c:v>0.70588235294117652</c:v>
                </c:pt>
                <c:pt idx="84">
                  <c:v>0.7142857142857143</c:v>
                </c:pt>
                <c:pt idx="85">
                  <c:v>0.72268907563025209</c:v>
                </c:pt>
                <c:pt idx="86">
                  <c:v>0.73109243697478987</c:v>
                </c:pt>
                <c:pt idx="87">
                  <c:v>0.73949579831932766</c:v>
                </c:pt>
                <c:pt idx="88">
                  <c:v>0.74789915966386544</c:v>
                </c:pt>
                <c:pt idx="89">
                  <c:v>0.75630252100840323</c:v>
                </c:pt>
                <c:pt idx="90">
                  <c:v>0.76470588235294101</c:v>
                </c:pt>
                <c:pt idx="91">
                  <c:v>0.7731092436974788</c:v>
                </c:pt>
                <c:pt idx="92">
                  <c:v>0.78151260504201658</c:v>
                </c:pt>
                <c:pt idx="93">
                  <c:v>0.78991596638655437</c:v>
                </c:pt>
                <c:pt idx="94">
                  <c:v>0.79831932773109215</c:v>
                </c:pt>
                <c:pt idx="95">
                  <c:v>0.80672268907562994</c:v>
                </c:pt>
                <c:pt idx="96">
                  <c:v>0.81512605042016772</c:v>
                </c:pt>
                <c:pt idx="97">
                  <c:v>0.82352941176470551</c:v>
                </c:pt>
                <c:pt idx="98">
                  <c:v>0.8319327731092433</c:v>
                </c:pt>
                <c:pt idx="99">
                  <c:v>0.84033613445378108</c:v>
                </c:pt>
                <c:pt idx="100">
                  <c:v>0.84873949579831887</c:v>
                </c:pt>
                <c:pt idx="101">
                  <c:v>0.85714285714285665</c:v>
                </c:pt>
                <c:pt idx="102">
                  <c:v>0.86554621848739444</c:v>
                </c:pt>
                <c:pt idx="103">
                  <c:v>0.87394957983193222</c:v>
                </c:pt>
                <c:pt idx="104">
                  <c:v>0.88235294117647001</c:v>
                </c:pt>
                <c:pt idx="105">
                  <c:v>0.89075630252100779</c:v>
                </c:pt>
                <c:pt idx="106">
                  <c:v>0.89915966386554558</c:v>
                </c:pt>
                <c:pt idx="107">
                  <c:v>0.90756302521008336</c:v>
                </c:pt>
                <c:pt idx="108">
                  <c:v>0.91596638655462115</c:v>
                </c:pt>
                <c:pt idx="109">
                  <c:v>0.92436974789915893</c:v>
                </c:pt>
                <c:pt idx="110">
                  <c:v>0.93277310924369672</c:v>
                </c:pt>
                <c:pt idx="111">
                  <c:v>0.9411764705882345</c:v>
                </c:pt>
                <c:pt idx="112">
                  <c:v>0.94957983193277229</c:v>
                </c:pt>
                <c:pt idx="113">
                  <c:v>0.95798319327731007</c:v>
                </c:pt>
                <c:pt idx="114">
                  <c:v>0.96638655462184786</c:v>
                </c:pt>
                <c:pt idx="115">
                  <c:v>0.97478991596638564</c:v>
                </c:pt>
                <c:pt idx="116">
                  <c:v>0.98319327731092343</c:v>
                </c:pt>
                <c:pt idx="117">
                  <c:v>0.99159663865546122</c:v>
                </c:pt>
                <c:pt idx="118">
                  <c:v>0.999999999999999</c:v>
                </c:pt>
              </c:numCache>
            </c:numRef>
          </c:xVal>
          <c:yVal>
            <c:numRef>
              <c:f>'Challenge-DIT-hand'!$H$4:$H$122</c:f>
              <c:numCache>
                <c:formatCode>0.00%</c:formatCode>
                <c:ptCount val="119"/>
                <c:pt idx="0">
                  <c:v>0.95050000000000001</c:v>
                </c:pt>
                <c:pt idx="1">
                  <c:v>0.94252999999999998</c:v>
                </c:pt>
                <c:pt idx="2">
                  <c:v>0.93617000000000006</c:v>
                </c:pt>
                <c:pt idx="3">
                  <c:v>0.93332999999999999</c:v>
                </c:pt>
                <c:pt idx="4">
                  <c:v>0.92537000000000003</c:v>
                </c:pt>
                <c:pt idx="5">
                  <c:v>0.92</c:v>
                </c:pt>
                <c:pt idx="6">
                  <c:v>0.91111000000000009</c:v>
                </c:pt>
                <c:pt idx="7">
                  <c:v>0.90909000000000006</c:v>
                </c:pt>
                <c:pt idx="8">
                  <c:v>0.88635999999999993</c:v>
                </c:pt>
                <c:pt idx="9">
                  <c:v>0.86904999999999999</c:v>
                </c:pt>
                <c:pt idx="10">
                  <c:v>0.85882000000000003</c:v>
                </c:pt>
                <c:pt idx="11">
                  <c:v>0.85470000000000002</c:v>
                </c:pt>
                <c:pt idx="12">
                  <c:v>0.85455000000000003</c:v>
                </c:pt>
                <c:pt idx="13">
                  <c:v>0.85455000000000003</c:v>
                </c:pt>
                <c:pt idx="14">
                  <c:v>0.84848000000000001</c:v>
                </c:pt>
                <c:pt idx="15">
                  <c:v>0.84548000000000001</c:v>
                </c:pt>
                <c:pt idx="16">
                  <c:v>0.83983999999999992</c:v>
                </c:pt>
                <c:pt idx="17">
                  <c:v>0.8370399999999999</c:v>
                </c:pt>
                <c:pt idx="18">
                  <c:v>0.83635999999999999</c:v>
                </c:pt>
                <c:pt idx="19">
                  <c:v>0.83459000000000005</c:v>
                </c:pt>
                <c:pt idx="20">
                  <c:v>0.83333000000000002</c:v>
                </c:pt>
                <c:pt idx="21">
                  <c:v>0.82811999999999997</c:v>
                </c:pt>
                <c:pt idx="22">
                  <c:v>0.82706999999999997</c:v>
                </c:pt>
                <c:pt idx="23">
                  <c:v>0.82629000000000008</c:v>
                </c:pt>
                <c:pt idx="24">
                  <c:v>0.82608999999999999</c:v>
                </c:pt>
                <c:pt idx="25">
                  <c:v>0.82499999999999996</c:v>
                </c:pt>
                <c:pt idx="26">
                  <c:v>0.82072000000000001</c:v>
                </c:pt>
                <c:pt idx="27">
                  <c:v>0.81818000000000002</c:v>
                </c:pt>
                <c:pt idx="28">
                  <c:v>0.80701999999999996</c:v>
                </c:pt>
                <c:pt idx="29">
                  <c:v>0.8</c:v>
                </c:pt>
                <c:pt idx="30">
                  <c:v>0.78837999999999997</c:v>
                </c:pt>
                <c:pt idx="31">
                  <c:v>0.78641000000000005</c:v>
                </c:pt>
                <c:pt idx="32">
                  <c:v>0.78430999999999995</c:v>
                </c:pt>
                <c:pt idx="33">
                  <c:v>0.78205000000000002</c:v>
                </c:pt>
                <c:pt idx="34">
                  <c:v>0.78090000000000004</c:v>
                </c:pt>
                <c:pt idx="35">
                  <c:v>0.77962999999999993</c:v>
                </c:pt>
                <c:pt idx="36">
                  <c:v>0.77778000000000003</c:v>
                </c:pt>
                <c:pt idx="37">
                  <c:v>0.76768000000000003</c:v>
                </c:pt>
                <c:pt idx="38">
                  <c:v>0.76712000000000002</c:v>
                </c:pt>
                <c:pt idx="39">
                  <c:v>0.76471</c:v>
                </c:pt>
                <c:pt idx="40">
                  <c:v>0.76289000000000007</c:v>
                </c:pt>
                <c:pt idx="41">
                  <c:v>0.76249999999999996</c:v>
                </c:pt>
                <c:pt idx="42">
                  <c:v>0.76068000000000002</c:v>
                </c:pt>
                <c:pt idx="43">
                  <c:v>0.75926000000000005</c:v>
                </c:pt>
                <c:pt idx="44">
                  <c:v>0.74792000000000003</c:v>
                </c:pt>
                <c:pt idx="45">
                  <c:v>0.74324000000000001</c:v>
                </c:pt>
                <c:pt idx="46">
                  <c:v>0.74285999999999996</c:v>
                </c:pt>
                <c:pt idx="47">
                  <c:v>0.73958000000000002</c:v>
                </c:pt>
                <c:pt idx="48">
                  <c:v>0.73912999999999995</c:v>
                </c:pt>
                <c:pt idx="49">
                  <c:v>0.73660999999999999</c:v>
                </c:pt>
                <c:pt idx="50">
                  <c:v>0.73549000000000009</c:v>
                </c:pt>
                <c:pt idx="51">
                  <c:v>0.73333000000000004</c:v>
                </c:pt>
                <c:pt idx="52">
                  <c:v>0.73061000000000009</c:v>
                </c:pt>
                <c:pt idx="53">
                  <c:v>0.72727000000000008</c:v>
                </c:pt>
                <c:pt idx="54">
                  <c:v>0.72683000000000009</c:v>
                </c:pt>
                <c:pt idx="55">
                  <c:v>0.72656000000000009</c:v>
                </c:pt>
                <c:pt idx="56">
                  <c:v>0.72289000000000003</c:v>
                </c:pt>
                <c:pt idx="57">
                  <c:v>0.72221999999999997</c:v>
                </c:pt>
                <c:pt idx="58">
                  <c:v>0.70513000000000003</c:v>
                </c:pt>
                <c:pt idx="59">
                  <c:v>0.70311999999999997</c:v>
                </c:pt>
                <c:pt idx="60">
                  <c:v>0.70269999999999999</c:v>
                </c:pt>
                <c:pt idx="61">
                  <c:v>0.70149000000000006</c:v>
                </c:pt>
                <c:pt idx="62">
                  <c:v>0.7</c:v>
                </c:pt>
                <c:pt idx="63">
                  <c:v>0.69408000000000003</c:v>
                </c:pt>
                <c:pt idx="64">
                  <c:v>0.69325000000000003</c:v>
                </c:pt>
                <c:pt idx="65">
                  <c:v>0.69186000000000003</c:v>
                </c:pt>
                <c:pt idx="66">
                  <c:v>0.69006000000000001</c:v>
                </c:pt>
                <c:pt idx="67">
                  <c:v>0.68918999999999997</c:v>
                </c:pt>
                <c:pt idx="68">
                  <c:v>0.68492999999999993</c:v>
                </c:pt>
                <c:pt idx="69">
                  <c:v>0.68477999999999994</c:v>
                </c:pt>
                <c:pt idx="70">
                  <c:v>0.68332999999999999</c:v>
                </c:pt>
                <c:pt idx="71">
                  <c:v>0.68275999999999992</c:v>
                </c:pt>
                <c:pt idx="72">
                  <c:v>0.68140000000000001</c:v>
                </c:pt>
                <c:pt idx="73">
                  <c:v>0.67567999999999995</c:v>
                </c:pt>
                <c:pt idx="74">
                  <c:v>0.67480000000000007</c:v>
                </c:pt>
                <c:pt idx="75">
                  <c:v>0.67059000000000002</c:v>
                </c:pt>
                <c:pt idx="76">
                  <c:v>0.66666999999999998</c:v>
                </c:pt>
                <c:pt idx="77">
                  <c:v>0.66249999999999998</c:v>
                </c:pt>
                <c:pt idx="78">
                  <c:v>0.65933999999999993</c:v>
                </c:pt>
                <c:pt idx="79">
                  <c:v>0.65403000000000011</c:v>
                </c:pt>
                <c:pt idx="80">
                  <c:v>0.65340999999999994</c:v>
                </c:pt>
                <c:pt idx="81">
                  <c:v>0.65305999999999997</c:v>
                </c:pt>
                <c:pt idx="82">
                  <c:v>0.65108999999999995</c:v>
                </c:pt>
                <c:pt idx="83">
                  <c:v>0.64947999999999995</c:v>
                </c:pt>
                <c:pt idx="84">
                  <c:v>0.64634000000000003</c:v>
                </c:pt>
                <c:pt idx="85">
                  <c:v>0.64422999999999997</c:v>
                </c:pt>
                <c:pt idx="86">
                  <c:v>0.64039000000000001</c:v>
                </c:pt>
                <c:pt idx="87">
                  <c:v>0.64034999999999997</c:v>
                </c:pt>
                <c:pt idx="88">
                  <c:v>0.64</c:v>
                </c:pt>
                <c:pt idx="89">
                  <c:v>0.63529000000000002</c:v>
                </c:pt>
                <c:pt idx="90">
                  <c:v>0.62963000000000002</c:v>
                </c:pt>
                <c:pt idx="91">
                  <c:v>0.61904999999999999</c:v>
                </c:pt>
                <c:pt idx="92">
                  <c:v>0.61817999999999995</c:v>
                </c:pt>
                <c:pt idx="93">
                  <c:v>0.61582000000000003</c:v>
                </c:pt>
                <c:pt idx="94">
                  <c:v>0.61224000000000001</c:v>
                </c:pt>
                <c:pt idx="95">
                  <c:v>0.60975999999999997</c:v>
                </c:pt>
                <c:pt idx="96">
                  <c:v>0.60825000000000007</c:v>
                </c:pt>
                <c:pt idx="97">
                  <c:v>0.60255999999999998</c:v>
                </c:pt>
                <c:pt idx="98">
                  <c:v>0.6</c:v>
                </c:pt>
                <c:pt idx="99">
                  <c:v>0.6</c:v>
                </c:pt>
                <c:pt idx="100">
                  <c:v>0.59633000000000003</c:v>
                </c:pt>
                <c:pt idx="101">
                  <c:v>0.58107999999999993</c:v>
                </c:pt>
                <c:pt idx="102">
                  <c:v>0.57691999999999999</c:v>
                </c:pt>
                <c:pt idx="103">
                  <c:v>0.57674000000000003</c:v>
                </c:pt>
                <c:pt idx="104">
                  <c:v>0.56862999999999997</c:v>
                </c:pt>
                <c:pt idx="105">
                  <c:v>0.56730999999999998</c:v>
                </c:pt>
                <c:pt idx="106">
                  <c:v>0.56489</c:v>
                </c:pt>
                <c:pt idx="107">
                  <c:v>0.56332000000000004</c:v>
                </c:pt>
                <c:pt idx="108">
                  <c:v>0.5625</c:v>
                </c:pt>
                <c:pt idx="109">
                  <c:v>0.55969999999999998</c:v>
                </c:pt>
                <c:pt idx="110">
                  <c:v>0.54478000000000004</c:v>
                </c:pt>
                <c:pt idx="111">
                  <c:v>0.54331000000000007</c:v>
                </c:pt>
                <c:pt idx="112">
                  <c:v>0.53646000000000005</c:v>
                </c:pt>
                <c:pt idx="113">
                  <c:v>0.51351000000000002</c:v>
                </c:pt>
                <c:pt idx="114">
                  <c:v>0.51110999999999995</c:v>
                </c:pt>
                <c:pt idx="115">
                  <c:v>0.49776000000000004</c:v>
                </c:pt>
                <c:pt idx="116">
                  <c:v>0.47368000000000005</c:v>
                </c:pt>
                <c:pt idx="117">
                  <c:v>0.44927999999999996</c:v>
                </c:pt>
                <c:pt idx="118">
                  <c:v>0.36477999999999999</c:v>
                </c:pt>
              </c:numCache>
            </c:numRef>
          </c:yVal>
          <c:smooth val="1"/>
        </c:ser>
        <c:ser>
          <c:idx val="1"/>
          <c:order val="2"/>
          <c:tx>
            <c:v>p3 (58.3%)</c:v>
          </c:tx>
          <c:spPr>
            <a:ln>
              <a:solidFill>
                <a:schemeClr val="accent3">
                  <a:lumMod val="75000"/>
                </a:schemeClr>
              </a:solidFill>
            </a:ln>
          </c:spPr>
          <c:marker>
            <c:symbol val="none"/>
          </c:marker>
          <c:xVal>
            <c:numRef>
              <c:f>'Challenge-DIT-hand'!$E$4:$E$122</c:f>
              <c:numCache>
                <c:formatCode>General</c:formatCode>
                <c:ptCount val="119"/>
                <c:pt idx="0">
                  <c:v>8.4033613445378148E-3</c:v>
                </c:pt>
                <c:pt idx="1">
                  <c:v>1.680672268907563E-2</c:v>
                </c:pt>
                <c:pt idx="2">
                  <c:v>2.5210084033613446E-2</c:v>
                </c:pt>
                <c:pt idx="3">
                  <c:v>3.3613445378151259E-2</c:v>
                </c:pt>
                <c:pt idx="4">
                  <c:v>4.2016806722689072E-2</c:v>
                </c:pt>
                <c:pt idx="5">
                  <c:v>5.0420168067226885E-2</c:v>
                </c:pt>
                <c:pt idx="6">
                  <c:v>5.8823529411764698E-2</c:v>
                </c:pt>
                <c:pt idx="7">
                  <c:v>6.7226890756302518E-2</c:v>
                </c:pt>
                <c:pt idx="8">
                  <c:v>7.5630252100840331E-2</c:v>
                </c:pt>
                <c:pt idx="9">
                  <c:v>8.4033613445378144E-2</c:v>
                </c:pt>
                <c:pt idx="10">
                  <c:v>9.2436974789915957E-2</c:v>
                </c:pt>
                <c:pt idx="11">
                  <c:v>0.10084033613445377</c:v>
                </c:pt>
                <c:pt idx="12">
                  <c:v>0.10924369747899158</c:v>
                </c:pt>
                <c:pt idx="13">
                  <c:v>0.1176470588235294</c:v>
                </c:pt>
                <c:pt idx="14">
                  <c:v>0.12605042016806722</c:v>
                </c:pt>
                <c:pt idx="15">
                  <c:v>0.13445378151260504</c:v>
                </c:pt>
                <c:pt idx="16">
                  <c:v>0.14285714285714285</c:v>
                </c:pt>
                <c:pt idx="17">
                  <c:v>0.15126050420168066</c:v>
                </c:pt>
                <c:pt idx="18">
                  <c:v>0.15966386554621848</c:v>
                </c:pt>
                <c:pt idx="19">
                  <c:v>0.16806722689075629</c:v>
                </c:pt>
                <c:pt idx="20">
                  <c:v>0.1764705882352941</c:v>
                </c:pt>
                <c:pt idx="21">
                  <c:v>0.18487394957983191</c:v>
                </c:pt>
                <c:pt idx="22">
                  <c:v>0.19327731092436973</c:v>
                </c:pt>
                <c:pt idx="23">
                  <c:v>0.20168067226890754</c:v>
                </c:pt>
                <c:pt idx="24">
                  <c:v>0.21008403361344535</c:v>
                </c:pt>
                <c:pt idx="25">
                  <c:v>0.21848739495798317</c:v>
                </c:pt>
                <c:pt idx="26">
                  <c:v>0.22689075630252098</c:v>
                </c:pt>
                <c:pt idx="27">
                  <c:v>0.23529411764705879</c:v>
                </c:pt>
                <c:pt idx="28">
                  <c:v>0.24369747899159661</c:v>
                </c:pt>
                <c:pt idx="29">
                  <c:v>0.25210084033613445</c:v>
                </c:pt>
                <c:pt idx="30">
                  <c:v>0.26050420168067229</c:v>
                </c:pt>
                <c:pt idx="31">
                  <c:v>0.26890756302521013</c:v>
                </c:pt>
                <c:pt idx="32">
                  <c:v>0.27731092436974797</c:v>
                </c:pt>
                <c:pt idx="33">
                  <c:v>0.28571428571428581</c:v>
                </c:pt>
                <c:pt idx="34">
                  <c:v>0.29411764705882365</c:v>
                </c:pt>
                <c:pt idx="35">
                  <c:v>0.30252100840336149</c:v>
                </c:pt>
                <c:pt idx="36">
                  <c:v>0.31092436974789933</c:v>
                </c:pt>
                <c:pt idx="37">
                  <c:v>0.31932773109243717</c:v>
                </c:pt>
                <c:pt idx="38">
                  <c:v>0.32773109243697501</c:v>
                </c:pt>
                <c:pt idx="39">
                  <c:v>0.33613445378151285</c:v>
                </c:pt>
                <c:pt idx="40">
                  <c:v>0.34453781512605069</c:v>
                </c:pt>
                <c:pt idx="41">
                  <c:v>0.35294117647058854</c:v>
                </c:pt>
                <c:pt idx="42">
                  <c:v>0.36134453781512638</c:v>
                </c:pt>
                <c:pt idx="43">
                  <c:v>0.36974789915966422</c:v>
                </c:pt>
                <c:pt idx="44">
                  <c:v>0.37815126050420206</c:v>
                </c:pt>
                <c:pt idx="45">
                  <c:v>0.3865546218487399</c:v>
                </c:pt>
                <c:pt idx="46">
                  <c:v>0.39495798319327774</c:v>
                </c:pt>
                <c:pt idx="47">
                  <c:v>0.40336134453781558</c:v>
                </c:pt>
                <c:pt idx="48">
                  <c:v>0.41176470588235342</c:v>
                </c:pt>
                <c:pt idx="49">
                  <c:v>0.42016806722689126</c:v>
                </c:pt>
                <c:pt idx="50">
                  <c:v>0.4285714285714291</c:v>
                </c:pt>
                <c:pt idx="51">
                  <c:v>0.43697478991596694</c:v>
                </c:pt>
                <c:pt idx="52">
                  <c:v>0.44537815126050478</c:v>
                </c:pt>
                <c:pt idx="53">
                  <c:v>0.45378151260504263</c:v>
                </c:pt>
                <c:pt idx="54">
                  <c:v>0.46218487394958047</c:v>
                </c:pt>
                <c:pt idx="55">
                  <c:v>0.47058823529411831</c:v>
                </c:pt>
                <c:pt idx="56">
                  <c:v>0.47899159663865615</c:v>
                </c:pt>
                <c:pt idx="57">
                  <c:v>0.48739495798319399</c:v>
                </c:pt>
                <c:pt idx="58">
                  <c:v>0.49579831932773183</c:v>
                </c:pt>
                <c:pt idx="59">
                  <c:v>0.50420168067226967</c:v>
                </c:pt>
                <c:pt idx="60">
                  <c:v>0.51260504201680746</c:v>
                </c:pt>
                <c:pt idx="61">
                  <c:v>0.52100840336134524</c:v>
                </c:pt>
                <c:pt idx="62">
                  <c:v>0.52941176470588303</c:v>
                </c:pt>
                <c:pt idx="63">
                  <c:v>0.53781512605042081</c:v>
                </c:pt>
                <c:pt idx="64">
                  <c:v>0.5462184873949586</c:v>
                </c:pt>
                <c:pt idx="65">
                  <c:v>0.55462184873949638</c:v>
                </c:pt>
                <c:pt idx="66">
                  <c:v>0.56302521008403417</c:v>
                </c:pt>
                <c:pt idx="67">
                  <c:v>0.57142857142857195</c:v>
                </c:pt>
                <c:pt idx="68">
                  <c:v>0.57983193277310974</c:v>
                </c:pt>
                <c:pt idx="69">
                  <c:v>0.58823529411764752</c:v>
                </c:pt>
                <c:pt idx="70">
                  <c:v>0.59663865546218531</c:v>
                </c:pt>
                <c:pt idx="71">
                  <c:v>0.60504201680672309</c:v>
                </c:pt>
                <c:pt idx="72">
                  <c:v>0.61344537815126088</c:v>
                </c:pt>
                <c:pt idx="73">
                  <c:v>0.62184873949579866</c:v>
                </c:pt>
                <c:pt idx="74">
                  <c:v>0.63025210084033645</c:v>
                </c:pt>
                <c:pt idx="75">
                  <c:v>0.63865546218487423</c:v>
                </c:pt>
                <c:pt idx="76">
                  <c:v>0.64705882352941202</c:v>
                </c:pt>
                <c:pt idx="77">
                  <c:v>0.6554621848739498</c:v>
                </c:pt>
                <c:pt idx="78">
                  <c:v>0.66386554621848759</c:v>
                </c:pt>
                <c:pt idx="79">
                  <c:v>0.67226890756302538</c:v>
                </c:pt>
                <c:pt idx="80">
                  <c:v>0.68067226890756316</c:v>
                </c:pt>
                <c:pt idx="81">
                  <c:v>0.68907563025210095</c:v>
                </c:pt>
                <c:pt idx="82">
                  <c:v>0.69747899159663873</c:v>
                </c:pt>
                <c:pt idx="83">
                  <c:v>0.70588235294117652</c:v>
                </c:pt>
                <c:pt idx="84">
                  <c:v>0.7142857142857143</c:v>
                </c:pt>
                <c:pt idx="85">
                  <c:v>0.72268907563025209</c:v>
                </c:pt>
                <c:pt idx="86">
                  <c:v>0.73109243697478987</c:v>
                </c:pt>
                <c:pt idx="87">
                  <c:v>0.73949579831932766</c:v>
                </c:pt>
                <c:pt idx="88">
                  <c:v>0.74789915966386544</c:v>
                </c:pt>
                <c:pt idx="89">
                  <c:v>0.75630252100840323</c:v>
                </c:pt>
                <c:pt idx="90">
                  <c:v>0.76470588235294101</c:v>
                </c:pt>
                <c:pt idx="91">
                  <c:v>0.7731092436974788</c:v>
                </c:pt>
                <c:pt idx="92">
                  <c:v>0.78151260504201658</c:v>
                </c:pt>
                <c:pt idx="93">
                  <c:v>0.78991596638655437</c:v>
                </c:pt>
                <c:pt idx="94">
                  <c:v>0.79831932773109215</c:v>
                </c:pt>
                <c:pt idx="95">
                  <c:v>0.80672268907562994</c:v>
                </c:pt>
                <c:pt idx="96">
                  <c:v>0.81512605042016772</c:v>
                </c:pt>
                <c:pt idx="97">
                  <c:v>0.82352941176470551</c:v>
                </c:pt>
                <c:pt idx="98">
                  <c:v>0.8319327731092433</c:v>
                </c:pt>
                <c:pt idx="99">
                  <c:v>0.84033613445378108</c:v>
                </c:pt>
                <c:pt idx="100">
                  <c:v>0.84873949579831887</c:v>
                </c:pt>
                <c:pt idx="101">
                  <c:v>0.85714285714285665</c:v>
                </c:pt>
                <c:pt idx="102">
                  <c:v>0.86554621848739444</c:v>
                </c:pt>
                <c:pt idx="103">
                  <c:v>0.87394957983193222</c:v>
                </c:pt>
                <c:pt idx="104">
                  <c:v>0.88235294117647001</c:v>
                </c:pt>
                <c:pt idx="105">
                  <c:v>0.89075630252100779</c:v>
                </c:pt>
                <c:pt idx="106">
                  <c:v>0.89915966386554558</c:v>
                </c:pt>
                <c:pt idx="107">
                  <c:v>0.90756302521008336</c:v>
                </c:pt>
                <c:pt idx="108">
                  <c:v>0.91596638655462115</c:v>
                </c:pt>
                <c:pt idx="109">
                  <c:v>0.92436974789915893</c:v>
                </c:pt>
                <c:pt idx="110">
                  <c:v>0.93277310924369672</c:v>
                </c:pt>
                <c:pt idx="111">
                  <c:v>0.9411764705882345</c:v>
                </c:pt>
                <c:pt idx="112">
                  <c:v>0.94957983193277229</c:v>
                </c:pt>
                <c:pt idx="113">
                  <c:v>0.95798319327731007</c:v>
                </c:pt>
                <c:pt idx="114">
                  <c:v>0.96638655462184786</c:v>
                </c:pt>
                <c:pt idx="115">
                  <c:v>0.97478991596638564</c:v>
                </c:pt>
                <c:pt idx="116">
                  <c:v>0.98319327731092343</c:v>
                </c:pt>
                <c:pt idx="117">
                  <c:v>0.99159663865546122</c:v>
                </c:pt>
                <c:pt idx="118">
                  <c:v>0.999999999999999</c:v>
                </c:pt>
              </c:numCache>
            </c:numRef>
          </c:xVal>
          <c:yVal>
            <c:numRef>
              <c:f>'Challenge-DIT-hand'!$F$4:$F$122</c:f>
              <c:numCache>
                <c:formatCode>0.00%</c:formatCode>
                <c:ptCount val="119"/>
                <c:pt idx="0">
                  <c:v>0.77659999999999996</c:v>
                </c:pt>
                <c:pt idx="1">
                  <c:v>0.76316000000000006</c:v>
                </c:pt>
                <c:pt idx="2">
                  <c:v>0.74324000000000001</c:v>
                </c:pt>
                <c:pt idx="3">
                  <c:v>0.74257000000000006</c:v>
                </c:pt>
                <c:pt idx="4">
                  <c:v>0.73436999999999997</c:v>
                </c:pt>
                <c:pt idx="5">
                  <c:v>0.73333000000000004</c:v>
                </c:pt>
                <c:pt idx="6">
                  <c:v>0.73133999999999999</c:v>
                </c:pt>
                <c:pt idx="7">
                  <c:v>0.72770000000000001</c:v>
                </c:pt>
                <c:pt idx="8">
                  <c:v>0.72414000000000001</c:v>
                </c:pt>
                <c:pt idx="9">
                  <c:v>0.72414000000000001</c:v>
                </c:pt>
                <c:pt idx="10">
                  <c:v>0.72299000000000002</c:v>
                </c:pt>
                <c:pt idx="11">
                  <c:v>0.71428999999999998</c:v>
                </c:pt>
                <c:pt idx="12">
                  <c:v>0.70587999999999995</c:v>
                </c:pt>
                <c:pt idx="13">
                  <c:v>0.70518000000000003</c:v>
                </c:pt>
                <c:pt idx="14">
                  <c:v>0.70455000000000001</c:v>
                </c:pt>
                <c:pt idx="15">
                  <c:v>0.7</c:v>
                </c:pt>
                <c:pt idx="16">
                  <c:v>0.69333</c:v>
                </c:pt>
                <c:pt idx="17">
                  <c:v>0.69230999999999998</c:v>
                </c:pt>
                <c:pt idx="18">
                  <c:v>0.69047999999999998</c:v>
                </c:pt>
                <c:pt idx="19">
                  <c:v>0.6875</c:v>
                </c:pt>
                <c:pt idx="20">
                  <c:v>0.68626999999999994</c:v>
                </c:pt>
                <c:pt idx="21">
                  <c:v>0.67500000000000004</c:v>
                </c:pt>
                <c:pt idx="22">
                  <c:v>0.67272999999999994</c:v>
                </c:pt>
                <c:pt idx="23">
                  <c:v>0.66666999999999998</c:v>
                </c:pt>
                <c:pt idx="24">
                  <c:v>0.66666999999999998</c:v>
                </c:pt>
                <c:pt idx="25">
                  <c:v>0.66117999999999999</c:v>
                </c:pt>
                <c:pt idx="26">
                  <c:v>0.65978999999999999</c:v>
                </c:pt>
                <c:pt idx="27">
                  <c:v>0.65903999999999996</c:v>
                </c:pt>
                <c:pt idx="28">
                  <c:v>0.65766000000000002</c:v>
                </c:pt>
                <c:pt idx="29">
                  <c:v>0.65454999999999997</c:v>
                </c:pt>
                <c:pt idx="30">
                  <c:v>0.65385000000000004</c:v>
                </c:pt>
                <c:pt idx="31">
                  <c:v>0.65233999999999992</c:v>
                </c:pt>
                <c:pt idx="32">
                  <c:v>0.65144999999999997</c:v>
                </c:pt>
                <c:pt idx="33">
                  <c:v>0.65040999999999993</c:v>
                </c:pt>
                <c:pt idx="34">
                  <c:v>0.64912000000000003</c:v>
                </c:pt>
                <c:pt idx="35">
                  <c:v>0.63904000000000005</c:v>
                </c:pt>
                <c:pt idx="36">
                  <c:v>0.63636000000000004</c:v>
                </c:pt>
                <c:pt idx="37">
                  <c:v>0.63529000000000002</c:v>
                </c:pt>
                <c:pt idx="38">
                  <c:v>0.63332999999999995</c:v>
                </c:pt>
                <c:pt idx="39">
                  <c:v>0.63131000000000004</c:v>
                </c:pt>
                <c:pt idx="40">
                  <c:v>0.63068000000000002</c:v>
                </c:pt>
                <c:pt idx="41">
                  <c:v>0.63053999999999999</c:v>
                </c:pt>
                <c:pt idx="42">
                  <c:v>0.63043000000000005</c:v>
                </c:pt>
                <c:pt idx="43">
                  <c:v>0.625</c:v>
                </c:pt>
                <c:pt idx="44">
                  <c:v>0.62448999999999999</c:v>
                </c:pt>
                <c:pt idx="45">
                  <c:v>0.62390999999999996</c:v>
                </c:pt>
                <c:pt idx="46">
                  <c:v>0.62353000000000003</c:v>
                </c:pt>
                <c:pt idx="47">
                  <c:v>0.61951000000000001</c:v>
                </c:pt>
                <c:pt idx="48">
                  <c:v>0.61275000000000002</c:v>
                </c:pt>
                <c:pt idx="49">
                  <c:v>0.61165000000000003</c:v>
                </c:pt>
                <c:pt idx="50">
                  <c:v>0.61</c:v>
                </c:pt>
                <c:pt idx="51">
                  <c:v>0.60811000000000004</c:v>
                </c:pt>
                <c:pt idx="52">
                  <c:v>0.60448000000000002</c:v>
                </c:pt>
                <c:pt idx="53">
                  <c:v>0.60241</c:v>
                </c:pt>
                <c:pt idx="54">
                  <c:v>0.60204000000000002</c:v>
                </c:pt>
                <c:pt idx="55">
                  <c:v>0.60111999999999999</c:v>
                </c:pt>
                <c:pt idx="56">
                  <c:v>0.6</c:v>
                </c:pt>
                <c:pt idx="57">
                  <c:v>0.6</c:v>
                </c:pt>
                <c:pt idx="58">
                  <c:v>0.6</c:v>
                </c:pt>
                <c:pt idx="59">
                  <c:v>0.6</c:v>
                </c:pt>
                <c:pt idx="60">
                  <c:v>0.59821000000000002</c:v>
                </c:pt>
                <c:pt idx="61">
                  <c:v>0.59726999999999997</c:v>
                </c:pt>
                <c:pt idx="62">
                  <c:v>0.59615000000000007</c:v>
                </c:pt>
                <c:pt idx="63">
                  <c:v>0.59091000000000005</c:v>
                </c:pt>
                <c:pt idx="64">
                  <c:v>0.59055000000000002</c:v>
                </c:pt>
                <c:pt idx="65">
                  <c:v>0.58889000000000002</c:v>
                </c:pt>
                <c:pt idx="66">
                  <c:v>0.58767999999999998</c:v>
                </c:pt>
                <c:pt idx="67">
                  <c:v>0.58209</c:v>
                </c:pt>
                <c:pt idx="68">
                  <c:v>0.57811999999999997</c:v>
                </c:pt>
                <c:pt idx="69">
                  <c:v>0.57777999999999996</c:v>
                </c:pt>
                <c:pt idx="70">
                  <c:v>0.57627000000000006</c:v>
                </c:pt>
                <c:pt idx="71">
                  <c:v>0.57576000000000005</c:v>
                </c:pt>
                <c:pt idx="72">
                  <c:v>0.57533999999999996</c:v>
                </c:pt>
                <c:pt idx="73">
                  <c:v>0.57499999999999996</c:v>
                </c:pt>
                <c:pt idx="74">
                  <c:v>0.57310000000000005</c:v>
                </c:pt>
                <c:pt idx="75">
                  <c:v>0.56923000000000001</c:v>
                </c:pt>
                <c:pt idx="76">
                  <c:v>0.56771000000000005</c:v>
                </c:pt>
                <c:pt idx="77">
                  <c:v>0.56667000000000001</c:v>
                </c:pt>
                <c:pt idx="78">
                  <c:v>0.55769000000000002</c:v>
                </c:pt>
                <c:pt idx="79">
                  <c:v>0.55223999999999995</c:v>
                </c:pt>
                <c:pt idx="80">
                  <c:v>0.54286000000000001</c:v>
                </c:pt>
                <c:pt idx="81">
                  <c:v>0.54117999999999999</c:v>
                </c:pt>
                <c:pt idx="82">
                  <c:v>0.54074</c:v>
                </c:pt>
                <c:pt idx="83">
                  <c:v>0.53845999999999994</c:v>
                </c:pt>
                <c:pt idx="84">
                  <c:v>0.53571000000000002</c:v>
                </c:pt>
                <c:pt idx="85">
                  <c:v>0.52576999999999996</c:v>
                </c:pt>
                <c:pt idx="86">
                  <c:v>0.52439000000000002</c:v>
                </c:pt>
                <c:pt idx="87">
                  <c:v>0.51851999999999998</c:v>
                </c:pt>
                <c:pt idx="88">
                  <c:v>0.51534000000000002</c:v>
                </c:pt>
                <c:pt idx="89">
                  <c:v>0.51402000000000003</c:v>
                </c:pt>
                <c:pt idx="90">
                  <c:v>0.51110999999999995</c:v>
                </c:pt>
                <c:pt idx="91">
                  <c:v>0.51110999999999995</c:v>
                </c:pt>
                <c:pt idx="92">
                  <c:v>0.50514999999999999</c:v>
                </c:pt>
                <c:pt idx="93">
                  <c:v>0.50375999999999999</c:v>
                </c:pt>
                <c:pt idx="94">
                  <c:v>0.5</c:v>
                </c:pt>
                <c:pt idx="95">
                  <c:v>0.49729999999999996</c:v>
                </c:pt>
                <c:pt idx="96">
                  <c:v>0.49451000000000001</c:v>
                </c:pt>
                <c:pt idx="97">
                  <c:v>0.49274999999999997</c:v>
                </c:pt>
                <c:pt idx="98">
                  <c:v>0.48979999999999996</c:v>
                </c:pt>
                <c:pt idx="99">
                  <c:v>0.47863</c:v>
                </c:pt>
                <c:pt idx="100">
                  <c:v>0.47442000000000001</c:v>
                </c:pt>
                <c:pt idx="101">
                  <c:v>0.47154000000000001</c:v>
                </c:pt>
                <c:pt idx="102">
                  <c:v>0.45455000000000001</c:v>
                </c:pt>
                <c:pt idx="103">
                  <c:v>0.45419999999999999</c:v>
                </c:pt>
                <c:pt idx="104">
                  <c:v>0.45205000000000001</c:v>
                </c:pt>
                <c:pt idx="105">
                  <c:v>0.45097999999999999</c:v>
                </c:pt>
                <c:pt idx="106">
                  <c:v>0.4375</c:v>
                </c:pt>
                <c:pt idx="107">
                  <c:v>0.43668000000000001</c:v>
                </c:pt>
                <c:pt idx="108">
                  <c:v>0.43604999999999999</c:v>
                </c:pt>
                <c:pt idx="109">
                  <c:v>0.40909000000000001</c:v>
                </c:pt>
                <c:pt idx="110">
                  <c:v>0.40566000000000002</c:v>
                </c:pt>
                <c:pt idx="111">
                  <c:v>0.40366999999999997</c:v>
                </c:pt>
                <c:pt idx="112">
                  <c:v>0.40350999999999998</c:v>
                </c:pt>
                <c:pt idx="113">
                  <c:v>0.40216999999999997</c:v>
                </c:pt>
                <c:pt idx="114">
                  <c:v>0.38564999999999999</c:v>
                </c:pt>
                <c:pt idx="115">
                  <c:v>0.33332999999999996</c:v>
                </c:pt>
                <c:pt idx="116">
                  <c:v>0.32608999999999999</c:v>
                </c:pt>
                <c:pt idx="117">
                  <c:v>0.31080999999999998</c:v>
                </c:pt>
                <c:pt idx="118">
                  <c:v>0.29730000000000001</c:v>
                </c:pt>
              </c:numCache>
            </c:numRef>
          </c:yVal>
          <c:smooth val="1"/>
        </c:ser>
        <c:ser>
          <c:idx val="0"/>
          <c:order val="3"/>
          <c:tx>
            <c:v>p2 (38.6%)</c:v>
          </c:tx>
          <c:spPr>
            <a:ln>
              <a:solidFill>
                <a:srgbClr val="FFC000"/>
              </a:solidFill>
            </a:ln>
          </c:spPr>
          <c:marker>
            <c:symbol val="none"/>
          </c:marker>
          <c:xVal>
            <c:numRef>
              <c:f>'Challenge-DIT-hand'!$B$4:$B$22</c:f>
              <c:numCache>
                <c:formatCode>General</c:formatCode>
                <c:ptCount val="19"/>
                <c:pt idx="0">
                  <c:v>5.2631578947368418E-2</c:v>
                </c:pt>
                <c:pt idx="1">
                  <c:v>0.10526315789473684</c:v>
                </c:pt>
                <c:pt idx="2">
                  <c:v>0.15789473684210525</c:v>
                </c:pt>
                <c:pt idx="3">
                  <c:v>0.21052631578947367</c:v>
                </c:pt>
                <c:pt idx="4">
                  <c:v>0.26315789473684209</c:v>
                </c:pt>
                <c:pt idx="5">
                  <c:v>0.31578947368421051</c:v>
                </c:pt>
                <c:pt idx="6">
                  <c:v>0.36842105263157893</c:v>
                </c:pt>
                <c:pt idx="7">
                  <c:v>0.42105263157894735</c:v>
                </c:pt>
                <c:pt idx="8">
                  <c:v>0.47368421052631576</c:v>
                </c:pt>
                <c:pt idx="9">
                  <c:v>0.52631578947368418</c:v>
                </c:pt>
                <c:pt idx="10">
                  <c:v>0.57894736842105265</c:v>
                </c:pt>
                <c:pt idx="11">
                  <c:v>0.63157894736842102</c:v>
                </c:pt>
                <c:pt idx="12">
                  <c:v>0.68421052631578938</c:v>
                </c:pt>
                <c:pt idx="13">
                  <c:v>0.73684210526315774</c:v>
                </c:pt>
                <c:pt idx="14">
                  <c:v>0.78947368421052611</c:v>
                </c:pt>
                <c:pt idx="15">
                  <c:v>0.84210526315789447</c:v>
                </c:pt>
                <c:pt idx="16">
                  <c:v>0.89473684210526283</c:v>
                </c:pt>
                <c:pt idx="17">
                  <c:v>0.94736842105263119</c:v>
                </c:pt>
                <c:pt idx="18">
                  <c:v>0.99999999999999956</c:v>
                </c:pt>
              </c:numCache>
            </c:numRef>
          </c:xVal>
          <c:yVal>
            <c:numRef>
              <c:f>'Challenge-DIT-hand'!$C$4:$C$22</c:f>
              <c:numCache>
                <c:formatCode>0.00%</c:formatCode>
                <c:ptCount val="19"/>
                <c:pt idx="0">
                  <c:v>0.60172999999999999</c:v>
                </c:pt>
                <c:pt idx="1">
                  <c:v>0.58413999999999999</c:v>
                </c:pt>
                <c:pt idx="2">
                  <c:v>0.57664000000000004</c:v>
                </c:pt>
                <c:pt idx="3">
                  <c:v>0.47674</c:v>
                </c:pt>
                <c:pt idx="4">
                  <c:v>0.44418999999999997</c:v>
                </c:pt>
                <c:pt idx="5">
                  <c:v>0.43262</c:v>
                </c:pt>
                <c:pt idx="6">
                  <c:v>0.40740999999999999</c:v>
                </c:pt>
                <c:pt idx="7">
                  <c:v>0.38947000000000004</c:v>
                </c:pt>
                <c:pt idx="8">
                  <c:v>0.38333</c:v>
                </c:pt>
                <c:pt idx="9">
                  <c:v>0.37755000000000005</c:v>
                </c:pt>
                <c:pt idx="10">
                  <c:v>0.35514000000000001</c:v>
                </c:pt>
                <c:pt idx="11">
                  <c:v>0.35259999999999997</c:v>
                </c:pt>
                <c:pt idx="12">
                  <c:v>0.34857999999999995</c:v>
                </c:pt>
                <c:pt idx="13">
                  <c:v>0.34392</c:v>
                </c:pt>
                <c:pt idx="14">
                  <c:v>0.32691999999999999</c:v>
                </c:pt>
                <c:pt idx="15">
                  <c:v>0.30893999999999999</c:v>
                </c:pt>
                <c:pt idx="16">
                  <c:v>0.30399999999999999</c:v>
                </c:pt>
                <c:pt idx="17">
                  <c:v>0.28499999999999998</c:v>
                </c:pt>
                <c:pt idx="18">
                  <c:v>4.5449999999999997E-2</c:v>
                </c:pt>
              </c:numCache>
            </c:numRef>
          </c:yVal>
          <c:smooth val="1"/>
        </c:ser>
        <c:dLbls>
          <c:showLegendKey val="0"/>
          <c:showVal val="0"/>
          <c:showCatName val="0"/>
          <c:showSerName val="0"/>
          <c:showPercent val="0"/>
          <c:showBubbleSize val="0"/>
        </c:dLbls>
        <c:axId val="106562688"/>
        <c:axId val="106564224"/>
      </c:scatterChart>
      <c:valAx>
        <c:axId val="106562688"/>
        <c:scaling>
          <c:orientation val="minMax"/>
          <c:max val="1"/>
        </c:scaling>
        <c:delete val="0"/>
        <c:axPos val="b"/>
        <c:numFmt formatCode="0%" sourceLinked="0"/>
        <c:majorTickMark val="out"/>
        <c:minorTickMark val="none"/>
        <c:tickLblPos val="nextTo"/>
        <c:crossAx val="106564224"/>
        <c:crosses val="autoZero"/>
        <c:crossBetween val="midCat"/>
      </c:valAx>
      <c:valAx>
        <c:axId val="106564224"/>
        <c:scaling>
          <c:orientation val="minMax"/>
          <c:max val="1"/>
          <c:min val="0.2"/>
        </c:scaling>
        <c:delete val="0"/>
        <c:axPos val="l"/>
        <c:majorGridlines/>
        <c:numFmt formatCode="0%" sourceLinked="0"/>
        <c:majorTickMark val="out"/>
        <c:minorTickMark val="none"/>
        <c:tickLblPos val="nextTo"/>
        <c:crossAx val="106562688"/>
        <c:crosses val="autoZero"/>
        <c:crossBetween val="midCat"/>
      </c:valAx>
    </c:plotArea>
    <c:legend>
      <c:legendPos val="r"/>
      <c:layout>
        <c:manualLayout>
          <c:xMode val="edge"/>
          <c:yMode val="edge"/>
          <c:x val="0.11229073561750726"/>
          <c:y val="0.62966131207670784"/>
          <c:w val="0.22185416223309923"/>
          <c:h val="0.2724249101757476"/>
        </c:manualLayout>
      </c:layout>
      <c:overlay val="0"/>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0.36585</cdr:x>
      <cdr:y>0.83729</cdr:y>
    </cdr:from>
    <cdr:to>
      <cdr:x>0.48909</cdr:x>
      <cdr:y>1</cdr:y>
    </cdr:to>
    <cdr:sp macro="" textlink="">
      <cdr:nvSpPr>
        <cdr:cNvPr id="2" name="TextBox 1"/>
        <cdr:cNvSpPr txBox="1"/>
      </cdr:nvSpPr>
      <cdr:spPr>
        <a:xfrm xmlns:a="http://schemas.openxmlformats.org/drawingml/2006/main">
          <a:off x="2714626" y="54387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0.37012</cdr:x>
      <cdr:y>0.93326</cdr:y>
    </cdr:from>
    <cdr:to>
      <cdr:x>0.61017</cdr:x>
      <cdr:y>0.99258</cdr:y>
    </cdr:to>
    <cdr:sp macro="" textlink="">
      <cdr:nvSpPr>
        <cdr:cNvPr id="3" name="TextBox 2"/>
        <cdr:cNvSpPr txBox="1"/>
      </cdr:nvSpPr>
      <cdr:spPr>
        <a:xfrm xmlns:a="http://schemas.openxmlformats.org/drawingml/2006/main">
          <a:off x="1694821" y="2987588"/>
          <a:ext cx="1099204" cy="1898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endParaRPr lang="en-US" sz="1050" b="1" dirty="0"/>
        </a:p>
      </cdr:txBody>
    </cdr:sp>
  </cdr:relSizeAnchor>
  <cdr:relSizeAnchor xmlns:cdr="http://schemas.openxmlformats.org/drawingml/2006/chartDrawing">
    <cdr:from>
      <cdr:x>0</cdr:x>
      <cdr:y>0.24407</cdr:y>
    </cdr:from>
    <cdr:to>
      <cdr:x>0.03979</cdr:x>
      <cdr:y>0.64915</cdr:y>
    </cdr:to>
    <cdr:sp macro="" textlink="">
      <cdr:nvSpPr>
        <cdr:cNvPr id="4" name="TextBox 3"/>
        <cdr:cNvSpPr txBox="1"/>
      </cdr:nvSpPr>
      <cdr:spPr>
        <a:xfrm xmlns:a="http://schemas.openxmlformats.org/drawingml/2006/main" rot="16200000">
          <a:off x="-588394" y="1381032"/>
          <a:ext cx="1335240" cy="18220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endParaRPr lang="en-US" sz="1050" b="1" dirty="0"/>
        </a:p>
      </cdr:txBody>
    </cdr:sp>
  </cdr:relSizeAnchor>
  <cdr:relSizeAnchor xmlns:cdr="http://schemas.openxmlformats.org/drawingml/2006/chartDrawing">
    <cdr:from>
      <cdr:x>0.13903</cdr:x>
      <cdr:y>0</cdr:y>
    </cdr:from>
    <cdr:to>
      <cdr:x>0.92432</cdr:x>
      <cdr:y>0.07218</cdr:y>
    </cdr:to>
    <cdr:sp macro="" textlink="">
      <cdr:nvSpPr>
        <cdr:cNvPr id="5" name="TextBox 4"/>
        <cdr:cNvSpPr txBox="1"/>
      </cdr:nvSpPr>
      <cdr:spPr>
        <a:xfrm xmlns:a="http://schemas.openxmlformats.org/drawingml/2006/main">
          <a:off x="636642" y="-907627"/>
          <a:ext cx="3595890" cy="22468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endParaRPr lang="en-US" sz="1100" b="1" dirty="0"/>
        </a:p>
      </cdr:txBody>
    </cdr:sp>
  </cdr:relSizeAnchor>
  <cdr:relSizeAnchor xmlns:cdr="http://schemas.openxmlformats.org/drawingml/2006/chartDrawing">
    <cdr:from>
      <cdr:x>0.36585</cdr:x>
      <cdr:y>0.83729</cdr:y>
    </cdr:from>
    <cdr:to>
      <cdr:x>0.48909</cdr:x>
      <cdr:y>1</cdr:y>
    </cdr:to>
    <cdr:sp macro="" textlink="">
      <cdr:nvSpPr>
        <cdr:cNvPr id="6" name="TextBox 1"/>
        <cdr:cNvSpPr txBox="1"/>
      </cdr:nvSpPr>
      <cdr:spPr>
        <a:xfrm xmlns:a="http://schemas.openxmlformats.org/drawingml/2006/main">
          <a:off x="2714626" y="54387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0.36585</cdr:x>
      <cdr:y>0.83729</cdr:y>
    </cdr:from>
    <cdr:to>
      <cdr:x>0.48909</cdr:x>
      <cdr:y>1</cdr:y>
    </cdr:to>
    <cdr:sp macro="" textlink="">
      <cdr:nvSpPr>
        <cdr:cNvPr id="2" name="TextBox 1"/>
        <cdr:cNvSpPr txBox="1"/>
      </cdr:nvSpPr>
      <cdr:spPr>
        <a:xfrm xmlns:a="http://schemas.openxmlformats.org/drawingml/2006/main">
          <a:off x="2714626" y="54387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0.3887</cdr:x>
      <cdr:y>0.92712</cdr:y>
    </cdr:from>
    <cdr:to>
      <cdr:x>0.62875</cdr:x>
      <cdr:y>0.98644</cdr:y>
    </cdr:to>
    <cdr:sp macro="" textlink="">
      <cdr:nvSpPr>
        <cdr:cNvPr id="3" name="TextBox 2"/>
        <cdr:cNvSpPr txBox="1"/>
      </cdr:nvSpPr>
      <cdr:spPr>
        <a:xfrm xmlns:a="http://schemas.openxmlformats.org/drawingml/2006/main">
          <a:off x="1753419" y="3080190"/>
          <a:ext cx="1082875" cy="19708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endParaRPr lang="en-US" sz="1000" b="1" dirty="0"/>
        </a:p>
      </cdr:txBody>
    </cdr:sp>
  </cdr:relSizeAnchor>
  <cdr:relSizeAnchor xmlns:cdr="http://schemas.openxmlformats.org/drawingml/2006/chartDrawing">
    <cdr:from>
      <cdr:x>0.36585</cdr:x>
      <cdr:y>0.83729</cdr:y>
    </cdr:from>
    <cdr:to>
      <cdr:x>0.48909</cdr:x>
      <cdr:y>1</cdr:y>
    </cdr:to>
    <cdr:sp macro="" textlink="">
      <cdr:nvSpPr>
        <cdr:cNvPr id="6" name="TextBox 1"/>
        <cdr:cNvSpPr txBox="1"/>
      </cdr:nvSpPr>
      <cdr:spPr>
        <a:xfrm xmlns:a="http://schemas.openxmlformats.org/drawingml/2006/main">
          <a:off x="2714626" y="54387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BBF11-3062-453B-B1D2-672D7FB9FA0F}" type="datetimeFigureOut">
              <a:rPr lang="en-US" smtClean="0"/>
              <a:t>5/21/2014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016DFF-DDCD-4FB5-8F21-3CC47E7553BF}" type="slidenum">
              <a:rPr lang="en-US" smtClean="0"/>
              <a:t>‹#›</a:t>
            </a:fld>
            <a:endParaRPr lang="en-US"/>
          </a:p>
        </p:txBody>
      </p:sp>
    </p:spTree>
    <p:extLst>
      <p:ext uri="{BB962C8B-B14F-4D97-AF65-F5344CB8AC3E}">
        <p14:creationId xmlns:p14="http://schemas.microsoft.com/office/powerpoint/2010/main" val="3341839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16DFF-DDCD-4FB5-8F21-3CC47E7553BF}" type="slidenum">
              <a:rPr lang="en-US" smtClean="0"/>
              <a:t>1</a:t>
            </a:fld>
            <a:endParaRPr lang="en-US"/>
          </a:p>
        </p:txBody>
      </p:sp>
    </p:spTree>
    <p:extLst>
      <p:ext uri="{BB962C8B-B14F-4D97-AF65-F5344CB8AC3E}">
        <p14:creationId xmlns:p14="http://schemas.microsoft.com/office/powerpoint/2010/main" val="3148924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016DFF-DDCD-4FB5-8F21-3CC47E7553BF}" type="slidenum">
              <a:rPr lang="en-US" smtClean="0"/>
              <a:t>10</a:t>
            </a:fld>
            <a:endParaRPr lang="en-US"/>
          </a:p>
        </p:txBody>
      </p:sp>
    </p:spTree>
    <p:extLst>
      <p:ext uri="{BB962C8B-B14F-4D97-AF65-F5344CB8AC3E}">
        <p14:creationId xmlns:p14="http://schemas.microsoft.com/office/powerpoint/2010/main" val="1023886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016DFF-DDCD-4FB5-8F21-3CC47E7553BF}" type="slidenum">
              <a:rPr lang="en-US" smtClean="0"/>
              <a:t>11</a:t>
            </a:fld>
            <a:endParaRPr lang="en-US"/>
          </a:p>
        </p:txBody>
      </p:sp>
    </p:spTree>
    <p:extLst>
      <p:ext uri="{BB962C8B-B14F-4D97-AF65-F5344CB8AC3E}">
        <p14:creationId xmlns:p14="http://schemas.microsoft.com/office/powerpoint/2010/main" val="2267253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016DFF-DDCD-4FB5-8F21-3CC47E7553BF}" type="slidenum">
              <a:rPr lang="en-US" smtClean="0"/>
              <a:t>12</a:t>
            </a:fld>
            <a:endParaRPr lang="en-US"/>
          </a:p>
        </p:txBody>
      </p:sp>
    </p:spTree>
    <p:extLst>
      <p:ext uri="{BB962C8B-B14F-4D97-AF65-F5344CB8AC3E}">
        <p14:creationId xmlns:p14="http://schemas.microsoft.com/office/powerpoint/2010/main" val="1226821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016DFF-DDCD-4FB5-8F21-3CC47E7553BF}" type="slidenum">
              <a:rPr lang="en-US" smtClean="0"/>
              <a:t>13</a:t>
            </a:fld>
            <a:endParaRPr lang="en-US"/>
          </a:p>
        </p:txBody>
      </p:sp>
    </p:spTree>
    <p:extLst>
      <p:ext uri="{BB962C8B-B14F-4D97-AF65-F5344CB8AC3E}">
        <p14:creationId xmlns:p14="http://schemas.microsoft.com/office/powerpoint/2010/main" val="3314278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16DFF-DDCD-4FB5-8F21-3CC47E7553BF}" type="slidenum">
              <a:rPr lang="en-US" smtClean="0"/>
              <a:t>14</a:t>
            </a:fld>
            <a:endParaRPr lang="en-US"/>
          </a:p>
        </p:txBody>
      </p:sp>
    </p:spTree>
    <p:extLst>
      <p:ext uri="{BB962C8B-B14F-4D97-AF65-F5344CB8AC3E}">
        <p14:creationId xmlns:p14="http://schemas.microsoft.com/office/powerpoint/2010/main" val="389682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28016DFF-DDCD-4FB5-8F21-3CC47E7553BF}" type="slidenum">
              <a:rPr lang="en-US" smtClean="0"/>
              <a:t>2</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11402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28016DFF-DDCD-4FB5-8F21-3CC47E7553BF}" type="slidenum">
              <a:rPr lang="en-US" smtClean="0"/>
              <a:t>3</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4002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28016DFF-DDCD-4FB5-8F21-3CC47E7553BF}" type="slidenum">
              <a:rPr lang="en-US" smtClean="0"/>
              <a:t>4</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4002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28016DFF-DDCD-4FB5-8F21-3CC47E7553BF}" type="slidenum">
              <a:rPr lang="en-US" smtClean="0"/>
              <a:t>5</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77034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2150D-AB3C-46D3-9D3E-B2C4AEA24BAE}" type="slidenum">
              <a:rPr lang="en-US"/>
              <a:pPr/>
              <a:t>6</a:t>
            </a:fld>
            <a:endParaRPr lang="en-US"/>
          </a:p>
        </p:txBody>
      </p:sp>
      <p:sp>
        <p:nvSpPr>
          <p:cNvPr id="73730" name="Rectangle 2"/>
          <p:cNvSpPr>
            <a:spLocks noGrp="1" noRot="1" noChangeAspect="1" noChangeArrowheads="1" noTextEdit="1"/>
          </p:cNvSpPr>
          <p:nvPr>
            <p:ph type="sldImg"/>
          </p:nvPr>
        </p:nvSpPr>
        <p:spPr>
          <a:xfrm>
            <a:off x="1143000" y="687388"/>
            <a:ext cx="4572000" cy="3429000"/>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28016DFF-DDCD-4FB5-8F21-3CC47E7553BF}" type="slidenum">
              <a:rPr lang="en-US" smtClean="0"/>
              <a:t>7</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1618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28016DFF-DDCD-4FB5-8F21-3CC47E7553BF}" type="slidenum">
              <a:rPr lang="en-US" smtClean="0"/>
              <a:t>8</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57117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016DFF-DDCD-4FB5-8F21-3CC47E7553BF}" type="slidenum">
              <a:rPr lang="en-US" smtClean="0"/>
              <a:t>9</a:t>
            </a:fld>
            <a:endParaRPr lang="en-US"/>
          </a:p>
        </p:txBody>
      </p:sp>
    </p:spTree>
    <p:extLst>
      <p:ext uri="{BB962C8B-B14F-4D97-AF65-F5344CB8AC3E}">
        <p14:creationId xmlns:p14="http://schemas.microsoft.com/office/powerpoint/2010/main" val="28988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B6DB4B-CABF-4CBD-81D3-EBA9F97909C9}"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917A9-194F-41DB-AF9D-1821774471B7}" type="slidenum">
              <a:rPr lang="en-US" smtClean="0"/>
              <a:t>‹#›</a:t>
            </a:fld>
            <a:endParaRPr lang="en-US"/>
          </a:p>
        </p:txBody>
      </p:sp>
    </p:spTree>
    <p:extLst>
      <p:ext uri="{BB962C8B-B14F-4D97-AF65-F5344CB8AC3E}">
        <p14:creationId xmlns:p14="http://schemas.microsoft.com/office/powerpoint/2010/main" val="284939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6DB4B-CABF-4CBD-81D3-EBA9F97909C9}"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917A9-194F-41DB-AF9D-1821774471B7}" type="slidenum">
              <a:rPr lang="en-US" smtClean="0"/>
              <a:t>‹#›</a:t>
            </a:fld>
            <a:endParaRPr lang="en-US"/>
          </a:p>
        </p:txBody>
      </p:sp>
    </p:spTree>
    <p:extLst>
      <p:ext uri="{BB962C8B-B14F-4D97-AF65-F5344CB8AC3E}">
        <p14:creationId xmlns:p14="http://schemas.microsoft.com/office/powerpoint/2010/main" val="363083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6DB4B-CABF-4CBD-81D3-EBA9F97909C9}"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917A9-194F-41DB-AF9D-1821774471B7}" type="slidenum">
              <a:rPr lang="en-US" smtClean="0"/>
              <a:t>‹#›</a:t>
            </a:fld>
            <a:endParaRPr lang="en-US"/>
          </a:p>
        </p:txBody>
      </p:sp>
    </p:spTree>
    <p:extLst>
      <p:ext uri="{BB962C8B-B14F-4D97-AF65-F5344CB8AC3E}">
        <p14:creationId xmlns:p14="http://schemas.microsoft.com/office/powerpoint/2010/main" val="966188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6DB4B-CABF-4CBD-81D3-EBA9F97909C9}"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917A9-194F-41DB-AF9D-1821774471B7}" type="slidenum">
              <a:rPr lang="en-US" smtClean="0"/>
              <a:t>‹#›</a:t>
            </a:fld>
            <a:endParaRPr lang="en-US"/>
          </a:p>
        </p:txBody>
      </p:sp>
    </p:spTree>
    <p:extLst>
      <p:ext uri="{BB962C8B-B14F-4D97-AF65-F5344CB8AC3E}">
        <p14:creationId xmlns:p14="http://schemas.microsoft.com/office/powerpoint/2010/main" val="357143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6DB4B-CABF-4CBD-81D3-EBA9F97909C9}"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917A9-194F-41DB-AF9D-1821774471B7}" type="slidenum">
              <a:rPr lang="en-US" smtClean="0"/>
              <a:t>‹#›</a:t>
            </a:fld>
            <a:endParaRPr lang="en-US"/>
          </a:p>
        </p:txBody>
      </p:sp>
    </p:spTree>
    <p:extLst>
      <p:ext uri="{BB962C8B-B14F-4D97-AF65-F5344CB8AC3E}">
        <p14:creationId xmlns:p14="http://schemas.microsoft.com/office/powerpoint/2010/main" val="328375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B6DB4B-CABF-4CBD-81D3-EBA9F97909C9}" type="datetimeFigureOut">
              <a:rPr lang="en-US" smtClean="0"/>
              <a:t>5/21/2014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917A9-194F-41DB-AF9D-1821774471B7}" type="slidenum">
              <a:rPr lang="en-US" smtClean="0"/>
              <a:t>‹#›</a:t>
            </a:fld>
            <a:endParaRPr lang="en-US"/>
          </a:p>
        </p:txBody>
      </p:sp>
    </p:spTree>
    <p:extLst>
      <p:ext uri="{BB962C8B-B14F-4D97-AF65-F5344CB8AC3E}">
        <p14:creationId xmlns:p14="http://schemas.microsoft.com/office/powerpoint/2010/main" val="380015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B6DB4B-CABF-4CBD-81D3-EBA9F97909C9}" type="datetimeFigureOut">
              <a:rPr lang="en-US" smtClean="0"/>
              <a:t>5/21/2014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917A9-194F-41DB-AF9D-1821774471B7}" type="slidenum">
              <a:rPr lang="en-US" smtClean="0"/>
              <a:t>‹#›</a:t>
            </a:fld>
            <a:endParaRPr lang="en-US"/>
          </a:p>
        </p:txBody>
      </p:sp>
    </p:spTree>
    <p:extLst>
      <p:ext uri="{BB962C8B-B14F-4D97-AF65-F5344CB8AC3E}">
        <p14:creationId xmlns:p14="http://schemas.microsoft.com/office/powerpoint/2010/main" val="267581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B6DB4B-CABF-4CBD-81D3-EBA9F97909C9}" type="datetimeFigureOut">
              <a:rPr lang="en-US" smtClean="0"/>
              <a:t>5/21/2014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917A9-194F-41DB-AF9D-1821774471B7}" type="slidenum">
              <a:rPr lang="en-US" smtClean="0"/>
              <a:t>‹#›</a:t>
            </a:fld>
            <a:endParaRPr lang="en-US"/>
          </a:p>
        </p:txBody>
      </p:sp>
    </p:spTree>
    <p:extLst>
      <p:ext uri="{BB962C8B-B14F-4D97-AF65-F5344CB8AC3E}">
        <p14:creationId xmlns:p14="http://schemas.microsoft.com/office/powerpoint/2010/main" val="288045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6DB4B-CABF-4CBD-81D3-EBA9F97909C9}" type="datetimeFigureOut">
              <a:rPr lang="en-US" smtClean="0"/>
              <a:t>5/21/2014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917A9-194F-41DB-AF9D-1821774471B7}" type="slidenum">
              <a:rPr lang="en-US" smtClean="0"/>
              <a:t>‹#›</a:t>
            </a:fld>
            <a:endParaRPr lang="en-US"/>
          </a:p>
        </p:txBody>
      </p:sp>
    </p:spTree>
    <p:extLst>
      <p:ext uri="{BB962C8B-B14F-4D97-AF65-F5344CB8AC3E}">
        <p14:creationId xmlns:p14="http://schemas.microsoft.com/office/powerpoint/2010/main" val="22882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6DB4B-CABF-4CBD-81D3-EBA9F97909C9}" type="datetimeFigureOut">
              <a:rPr lang="en-US" smtClean="0"/>
              <a:t>5/21/2014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917A9-194F-41DB-AF9D-1821774471B7}" type="slidenum">
              <a:rPr lang="en-US" smtClean="0"/>
              <a:t>‹#›</a:t>
            </a:fld>
            <a:endParaRPr lang="en-US"/>
          </a:p>
        </p:txBody>
      </p:sp>
    </p:spTree>
    <p:extLst>
      <p:ext uri="{BB962C8B-B14F-4D97-AF65-F5344CB8AC3E}">
        <p14:creationId xmlns:p14="http://schemas.microsoft.com/office/powerpoint/2010/main" val="16112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6DB4B-CABF-4CBD-81D3-EBA9F97909C9}" type="datetimeFigureOut">
              <a:rPr lang="en-US" smtClean="0"/>
              <a:t>5/21/2014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917A9-194F-41DB-AF9D-1821774471B7}" type="slidenum">
              <a:rPr lang="en-US" smtClean="0"/>
              <a:t>‹#›</a:t>
            </a:fld>
            <a:endParaRPr lang="en-US"/>
          </a:p>
        </p:txBody>
      </p:sp>
    </p:spTree>
    <p:extLst>
      <p:ext uri="{BB962C8B-B14F-4D97-AF65-F5344CB8AC3E}">
        <p14:creationId xmlns:p14="http://schemas.microsoft.com/office/powerpoint/2010/main" val="350815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6DB4B-CABF-4CBD-81D3-EBA9F97909C9}" type="datetimeFigureOut">
              <a:rPr lang="en-US" smtClean="0"/>
              <a:t>5/21/2014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917A9-194F-41DB-AF9D-1821774471B7}" type="slidenum">
              <a:rPr lang="en-US" smtClean="0"/>
              <a:t>‹#›</a:t>
            </a:fld>
            <a:endParaRPr lang="en-US"/>
          </a:p>
        </p:txBody>
      </p:sp>
    </p:spTree>
    <p:extLst>
      <p:ext uri="{BB962C8B-B14F-4D97-AF65-F5344CB8AC3E}">
        <p14:creationId xmlns:p14="http://schemas.microsoft.com/office/powerpoint/2010/main" val="3624569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Autofit/>
          </a:bodyPr>
          <a:lstStyle/>
          <a:p>
            <a:r>
              <a:rPr lang="en-US" b="1" dirty="0" smtClean="0"/>
              <a:t>MADCAT Evaluation Approach: Operational Accuracy of MT Applied to OCR</a:t>
            </a:r>
            <a:endParaRPr lang="en-US" dirty="0"/>
          </a:p>
        </p:txBody>
      </p:sp>
      <p:sp>
        <p:nvSpPr>
          <p:cNvPr id="3" name="Subtitle 2"/>
          <p:cNvSpPr>
            <a:spLocks noGrp="1"/>
          </p:cNvSpPr>
          <p:nvPr>
            <p:ph type="subTitle" idx="1"/>
          </p:nvPr>
        </p:nvSpPr>
        <p:spPr>
          <a:xfrm>
            <a:off x="533400" y="3733800"/>
            <a:ext cx="8229600" cy="2209800"/>
          </a:xfrm>
        </p:spPr>
        <p:txBody>
          <a:bodyPr>
            <a:noAutofit/>
          </a:bodyPr>
          <a:lstStyle/>
          <a:p>
            <a:r>
              <a:rPr lang="en-GB" sz="2800" b="1" dirty="0" smtClean="0">
                <a:solidFill>
                  <a:schemeClr val="tx1"/>
                </a:solidFill>
              </a:rPr>
              <a:t>Caitlin </a:t>
            </a:r>
            <a:r>
              <a:rPr lang="en-GB" sz="2800" b="1" dirty="0">
                <a:solidFill>
                  <a:schemeClr val="tx1"/>
                </a:solidFill>
              </a:rPr>
              <a:t>Christianson, Bonnie Dorr*, Joseph Olive </a:t>
            </a:r>
            <a:endParaRPr lang="en-US" sz="2800" dirty="0">
              <a:solidFill>
                <a:schemeClr val="tx1"/>
              </a:solidFill>
            </a:endParaRPr>
          </a:p>
          <a:p>
            <a:r>
              <a:rPr lang="en-GB" sz="2800" dirty="0" err="1">
                <a:solidFill>
                  <a:schemeClr val="tx1"/>
                </a:solidFill>
              </a:rPr>
              <a:t>Defense</a:t>
            </a:r>
            <a:r>
              <a:rPr lang="en-GB" sz="2800" dirty="0">
                <a:solidFill>
                  <a:schemeClr val="tx1"/>
                </a:solidFill>
              </a:rPr>
              <a:t> Advanced Research Projects Agency and </a:t>
            </a:r>
            <a:r>
              <a:rPr lang="en-GB" sz="2800" dirty="0" smtClean="0">
                <a:solidFill>
                  <a:schemeClr val="tx1"/>
                </a:solidFill>
              </a:rPr>
              <a:t/>
            </a:r>
            <a:br>
              <a:rPr lang="en-GB" sz="2800" dirty="0" smtClean="0">
                <a:solidFill>
                  <a:schemeClr val="tx1"/>
                </a:solidFill>
              </a:rPr>
            </a:br>
            <a:r>
              <a:rPr lang="en-GB" sz="2800" dirty="0" smtClean="0">
                <a:solidFill>
                  <a:schemeClr val="tx1"/>
                </a:solidFill>
              </a:rPr>
              <a:t>*</a:t>
            </a:r>
            <a:r>
              <a:rPr lang="en-GB" sz="2800" dirty="0">
                <a:solidFill>
                  <a:schemeClr val="tx1"/>
                </a:solidFill>
              </a:rPr>
              <a:t>Florida IHMC &amp; University of Maryland</a:t>
            </a:r>
            <a:r>
              <a:rPr lang="en-US" sz="2800" dirty="0">
                <a:solidFill>
                  <a:schemeClr val="tx1"/>
                </a:solidFill>
              </a:rPr>
              <a:t> </a:t>
            </a:r>
            <a:endParaRPr lang="en-US" sz="2400" dirty="0" smtClean="0">
              <a:solidFill>
                <a:schemeClr val="tx1"/>
              </a:solidFill>
            </a:endParaRPr>
          </a:p>
          <a:p>
            <a:endParaRPr lang="en-US" sz="2400" dirty="0">
              <a:solidFill>
                <a:schemeClr val="tx1"/>
              </a:solidFill>
            </a:endParaRPr>
          </a:p>
          <a:p>
            <a:r>
              <a:rPr lang="en-US" sz="2000" dirty="0" smtClean="0">
                <a:solidFill>
                  <a:schemeClr val="tx1"/>
                </a:solidFill>
              </a:rPr>
              <a:t>LREC-2014 MTE Workshop</a:t>
            </a:r>
            <a:endParaRPr lang="en-US" sz="2400" dirty="0" smtClean="0">
              <a:solidFill>
                <a:schemeClr val="tx1"/>
              </a:solidFill>
            </a:endParaRPr>
          </a:p>
        </p:txBody>
      </p:sp>
      <p:sp>
        <p:nvSpPr>
          <p:cNvPr id="4"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a:t>
            </a:r>
            <a:r>
              <a:rPr kumimoji="0" lang="en-US" sz="1200" b="0" i="0" u="none" strike="noStrike" kern="1200" cap="none" spc="0" normalizeH="0" noProof="0" dirty="0" smtClean="0">
                <a:ln>
                  <a:noFill/>
                </a:ln>
                <a:solidFill>
                  <a:srgbClr val="000000">
                    <a:tint val="75000"/>
                  </a:srgbClr>
                </a:solidFill>
                <a:effectLst/>
                <a:uLnTx/>
                <a:uFillTx/>
                <a:latin typeface="Tahoma" charset="0"/>
                <a:ea typeface="ＭＳ Ｐゴシック" charset="-128"/>
                <a:cs typeface="+mn-cs"/>
              </a:rPr>
              <a:t> Distribution Unlimited</a:t>
            </a:r>
            <a:endPar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1359465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pPr eaLnBrk="1" hangingPunct="1"/>
            <a:r>
              <a:rPr lang="en-US" altLang="en-US" sz="3800" dirty="0" smtClean="0"/>
              <a:t>Human Translation</a:t>
            </a:r>
          </a:p>
        </p:txBody>
      </p:sp>
      <p:sp>
        <p:nvSpPr>
          <p:cNvPr id="9220" name="Text Box 3"/>
          <p:cNvSpPr txBox="1">
            <a:spLocks noChangeArrowheads="1"/>
          </p:cNvSpPr>
          <p:nvPr/>
        </p:nvSpPr>
        <p:spPr bwMode="gray">
          <a:xfrm>
            <a:off x="647700" y="2105561"/>
            <a:ext cx="7920038" cy="1323439"/>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bg1"/>
                </a:solidFill>
                <a:latin typeface="Arial" charset="0"/>
              </a:defRPr>
            </a:lvl1pPr>
            <a:lvl2pPr marL="742950" indent="-285750" eaLnBrk="0" hangingPunct="0">
              <a:defRPr kumimoji="1" b="1">
                <a:solidFill>
                  <a:schemeClr val="bg1"/>
                </a:solidFill>
                <a:latin typeface="Arial" charset="0"/>
              </a:defRPr>
            </a:lvl2pPr>
            <a:lvl3pPr marL="1143000" indent="-228600" eaLnBrk="0" hangingPunct="0">
              <a:defRPr kumimoji="1" b="1">
                <a:solidFill>
                  <a:schemeClr val="bg1"/>
                </a:solidFill>
                <a:latin typeface="Arial" charset="0"/>
              </a:defRPr>
            </a:lvl3pPr>
            <a:lvl4pPr marL="1600200" indent="-228600" eaLnBrk="0" hangingPunct="0">
              <a:defRPr kumimoji="1" b="1">
                <a:solidFill>
                  <a:schemeClr val="bg1"/>
                </a:solidFill>
                <a:latin typeface="Arial" charset="0"/>
              </a:defRPr>
            </a:lvl4pPr>
            <a:lvl5pPr marL="2057400" indent="-228600" eaLnBrk="0" hangingPunct="0">
              <a:defRPr kumimoji="1" b="1">
                <a:solidFill>
                  <a:schemeClr val="bg1"/>
                </a:solidFill>
                <a:latin typeface="Arial" charset="0"/>
              </a:defRPr>
            </a:lvl5pPr>
            <a:lvl6pPr marL="2514600" indent="-228600" algn="ctr" eaLnBrk="0" fontAlgn="base" hangingPunct="0">
              <a:spcBef>
                <a:spcPct val="0"/>
              </a:spcBef>
              <a:spcAft>
                <a:spcPct val="0"/>
              </a:spcAft>
              <a:defRPr kumimoji="1" b="1">
                <a:solidFill>
                  <a:schemeClr val="bg1"/>
                </a:solidFill>
                <a:latin typeface="Arial" charset="0"/>
              </a:defRPr>
            </a:lvl6pPr>
            <a:lvl7pPr marL="2971800" indent="-228600" algn="ctr" eaLnBrk="0" fontAlgn="base" hangingPunct="0">
              <a:spcBef>
                <a:spcPct val="0"/>
              </a:spcBef>
              <a:spcAft>
                <a:spcPct val="0"/>
              </a:spcAft>
              <a:defRPr kumimoji="1" b="1">
                <a:solidFill>
                  <a:schemeClr val="bg1"/>
                </a:solidFill>
                <a:latin typeface="Arial" charset="0"/>
              </a:defRPr>
            </a:lvl7pPr>
            <a:lvl8pPr marL="3429000" indent="-228600" algn="ctr" eaLnBrk="0" fontAlgn="base" hangingPunct="0">
              <a:spcBef>
                <a:spcPct val="0"/>
              </a:spcBef>
              <a:spcAft>
                <a:spcPct val="0"/>
              </a:spcAft>
              <a:defRPr kumimoji="1" b="1">
                <a:solidFill>
                  <a:schemeClr val="bg1"/>
                </a:solidFill>
                <a:latin typeface="Arial" charset="0"/>
              </a:defRPr>
            </a:lvl8pPr>
            <a:lvl9pPr marL="3886200" indent="-228600" algn="ctr" eaLnBrk="0" fontAlgn="base" hangingPunct="0">
              <a:spcBef>
                <a:spcPct val="0"/>
              </a:spcBef>
              <a:spcAft>
                <a:spcPct val="0"/>
              </a:spcAft>
              <a:defRPr kumimoji="1" b="1">
                <a:solidFill>
                  <a:schemeClr val="bg1"/>
                </a:solidFill>
                <a:latin typeface="Arial" charset="0"/>
              </a:defRPr>
            </a:lvl9pPr>
          </a:lstStyle>
          <a:p>
            <a:pPr algn="l" eaLnBrk="1" hangingPunct="1"/>
            <a:r>
              <a:rPr lang="en-US" altLang="en-US" sz="2000" dirty="0">
                <a:solidFill>
                  <a:schemeClr val="tx1"/>
                </a:solidFill>
              </a:rPr>
              <a:t>He pointed out that he expects a firm intervention from Washington’s side to stop that deal, saying that those missiles could be used in the shooting down of the cargo aircrafts that carry supplies for the forces in Iraq. </a:t>
            </a:r>
          </a:p>
        </p:txBody>
      </p:sp>
      <p:sp>
        <p:nvSpPr>
          <p:cNvPr id="5"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10</a:t>
            </a:fld>
            <a:endParaRPr lang="en-US" dirty="0"/>
          </a:p>
        </p:txBody>
      </p:sp>
      <p:sp>
        <p:nvSpPr>
          <p:cNvPr id="7"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a:t>
            </a:r>
            <a:r>
              <a:rPr kumimoji="0" lang="en-US" sz="1200" b="0" i="0" u="none" strike="noStrike" kern="1200" cap="none" spc="0" normalizeH="0" noProof="0" dirty="0" smtClean="0">
                <a:ln>
                  <a:noFill/>
                </a:ln>
                <a:solidFill>
                  <a:srgbClr val="000000">
                    <a:tint val="75000"/>
                  </a:srgbClr>
                </a:solidFill>
                <a:effectLst/>
                <a:uLnTx/>
                <a:uFillTx/>
                <a:latin typeface="Tahoma" charset="0"/>
                <a:ea typeface="ＭＳ Ｐゴシック" charset="-128"/>
                <a:cs typeface="+mn-cs"/>
              </a:rPr>
              <a:t> Distribution Unlimited</a:t>
            </a:r>
            <a:endPar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273845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a:bodyPr>
          <a:lstStyle/>
          <a:p>
            <a:pPr eaLnBrk="1" hangingPunct="1"/>
            <a:r>
              <a:rPr lang="en-US" altLang="en-US" sz="3800" dirty="0" smtClean="0"/>
              <a:t>Machine Translation</a:t>
            </a:r>
          </a:p>
        </p:txBody>
      </p:sp>
      <p:sp>
        <p:nvSpPr>
          <p:cNvPr id="10244" name="Text Box 3"/>
          <p:cNvSpPr txBox="1">
            <a:spLocks noChangeArrowheads="1"/>
          </p:cNvSpPr>
          <p:nvPr/>
        </p:nvSpPr>
        <p:spPr bwMode="gray">
          <a:xfrm>
            <a:off x="647700" y="2181761"/>
            <a:ext cx="7920038" cy="1323439"/>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bg1"/>
                </a:solidFill>
                <a:latin typeface="Arial" charset="0"/>
              </a:defRPr>
            </a:lvl1pPr>
            <a:lvl2pPr marL="742950" indent="-285750" eaLnBrk="0" hangingPunct="0">
              <a:defRPr kumimoji="1" b="1">
                <a:solidFill>
                  <a:schemeClr val="bg1"/>
                </a:solidFill>
                <a:latin typeface="Arial" charset="0"/>
              </a:defRPr>
            </a:lvl2pPr>
            <a:lvl3pPr marL="1143000" indent="-228600" eaLnBrk="0" hangingPunct="0">
              <a:defRPr kumimoji="1" b="1">
                <a:solidFill>
                  <a:schemeClr val="bg1"/>
                </a:solidFill>
                <a:latin typeface="Arial" charset="0"/>
              </a:defRPr>
            </a:lvl3pPr>
            <a:lvl4pPr marL="1600200" indent="-228600" eaLnBrk="0" hangingPunct="0">
              <a:defRPr kumimoji="1" b="1">
                <a:solidFill>
                  <a:schemeClr val="bg1"/>
                </a:solidFill>
                <a:latin typeface="Arial" charset="0"/>
              </a:defRPr>
            </a:lvl4pPr>
            <a:lvl5pPr marL="2057400" indent="-228600" eaLnBrk="0" hangingPunct="0">
              <a:defRPr kumimoji="1" b="1">
                <a:solidFill>
                  <a:schemeClr val="bg1"/>
                </a:solidFill>
                <a:latin typeface="Arial" charset="0"/>
              </a:defRPr>
            </a:lvl5pPr>
            <a:lvl6pPr marL="2514600" indent="-228600" algn="ctr" eaLnBrk="0" fontAlgn="base" hangingPunct="0">
              <a:spcBef>
                <a:spcPct val="0"/>
              </a:spcBef>
              <a:spcAft>
                <a:spcPct val="0"/>
              </a:spcAft>
              <a:defRPr kumimoji="1" b="1">
                <a:solidFill>
                  <a:schemeClr val="bg1"/>
                </a:solidFill>
                <a:latin typeface="Arial" charset="0"/>
              </a:defRPr>
            </a:lvl6pPr>
            <a:lvl7pPr marL="2971800" indent="-228600" algn="ctr" eaLnBrk="0" fontAlgn="base" hangingPunct="0">
              <a:spcBef>
                <a:spcPct val="0"/>
              </a:spcBef>
              <a:spcAft>
                <a:spcPct val="0"/>
              </a:spcAft>
              <a:defRPr kumimoji="1" b="1">
                <a:solidFill>
                  <a:schemeClr val="bg1"/>
                </a:solidFill>
                <a:latin typeface="Arial" charset="0"/>
              </a:defRPr>
            </a:lvl7pPr>
            <a:lvl8pPr marL="3429000" indent="-228600" algn="ctr" eaLnBrk="0" fontAlgn="base" hangingPunct="0">
              <a:spcBef>
                <a:spcPct val="0"/>
              </a:spcBef>
              <a:spcAft>
                <a:spcPct val="0"/>
              </a:spcAft>
              <a:defRPr kumimoji="1" b="1">
                <a:solidFill>
                  <a:schemeClr val="bg1"/>
                </a:solidFill>
                <a:latin typeface="Arial" charset="0"/>
              </a:defRPr>
            </a:lvl8pPr>
            <a:lvl9pPr marL="3886200" indent="-228600" algn="ctr" eaLnBrk="0" fontAlgn="base" hangingPunct="0">
              <a:spcBef>
                <a:spcPct val="0"/>
              </a:spcBef>
              <a:spcAft>
                <a:spcPct val="0"/>
              </a:spcAft>
              <a:defRPr kumimoji="1" b="1">
                <a:solidFill>
                  <a:schemeClr val="bg1"/>
                </a:solidFill>
                <a:latin typeface="Arial" charset="0"/>
              </a:defRPr>
            </a:lvl9pPr>
          </a:lstStyle>
          <a:p>
            <a:pPr algn="l" eaLnBrk="1" hangingPunct="1"/>
            <a:r>
              <a:rPr lang="en-US" altLang="en-US" sz="2000" dirty="0">
                <a:solidFill>
                  <a:schemeClr val="tx1"/>
                </a:solidFill>
              </a:rPr>
              <a:t>He told that it is expected to firm intervention by Washington to stop the deal, saying that those missiles could be used in the shooting down of cargo aircraft, which was carrying supplies of forces in Iraq. </a:t>
            </a:r>
          </a:p>
        </p:txBody>
      </p:sp>
      <p:sp>
        <p:nvSpPr>
          <p:cNvPr id="5"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11</a:t>
            </a:fld>
            <a:endParaRPr lang="en-US" dirty="0"/>
          </a:p>
        </p:txBody>
      </p:sp>
      <p:sp>
        <p:nvSpPr>
          <p:cNvPr id="7"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a:t>
            </a:r>
            <a:r>
              <a:rPr kumimoji="0" lang="en-US" sz="1200" b="0" i="0" u="none" strike="noStrike" kern="1200" cap="none" spc="0" normalizeH="0" noProof="0" dirty="0" smtClean="0">
                <a:ln>
                  <a:noFill/>
                </a:ln>
                <a:solidFill>
                  <a:srgbClr val="000000">
                    <a:tint val="75000"/>
                  </a:srgbClr>
                </a:solidFill>
                <a:effectLst/>
                <a:uLnTx/>
                <a:uFillTx/>
                <a:latin typeface="Tahoma" charset="0"/>
                <a:ea typeface="ＭＳ Ｐゴシック" charset="-128"/>
                <a:cs typeface="+mn-cs"/>
              </a:rPr>
              <a:t> Distribution Unlimited</a:t>
            </a:r>
            <a:endPar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3653076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Autofit/>
          </a:bodyPr>
          <a:lstStyle/>
          <a:p>
            <a:pPr eaLnBrk="1" hangingPunct="1"/>
            <a:r>
              <a:rPr lang="en-US" altLang="en-US" sz="3800" dirty="0" smtClean="0"/>
              <a:t>100% Corrected Machine Translation</a:t>
            </a:r>
          </a:p>
        </p:txBody>
      </p:sp>
      <p:sp>
        <p:nvSpPr>
          <p:cNvPr id="11268" name="Text Box 3"/>
          <p:cNvSpPr txBox="1">
            <a:spLocks noChangeArrowheads="1"/>
          </p:cNvSpPr>
          <p:nvPr/>
        </p:nvSpPr>
        <p:spPr bwMode="gray">
          <a:xfrm>
            <a:off x="647700" y="2099608"/>
            <a:ext cx="7920038" cy="193899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bg1"/>
                </a:solidFill>
                <a:latin typeface="Arial" charset="0"/>
              </a:defRPr>
            </a:lvl1pPr>
            <a:lvl2pPr marL="742950" indent="-285750" eaLnBrk="0" hangingPunct="0">
              <a:defRPr kumimoji="1" b="1">
                <a:solidFill>
                  <a:schemeClr val="bg1"/>
                </a:solidFill>
                <a:latin typeface="Arial" charset="0"/>
              </a:defRPr>
            </a:lvl2pPr>
            <a:lvl3pPr marL="1143000" indent="-228600" eaLnBrk="0" hangingPunct="0">
              <a:defRPr kumimoji="1" b="1">
                <a:solidFill>
                  <a:schemeClr val="bg1"/>
                </a:solidFill>
                <a:latin typeface="Arial" charset="0"/>
              </a:defRPr>
            </a:lvl3pPr>
            <a:lvl4pPr marL="1600200" indent="-228600" eaLnBrk="0" hangingPunct="0">
              <a:defRPr kumimoji="1" b="1">
                <a:solidFill>
                  <a:schemeClr val="bg1"/>
                </a:solidFill>
                <a:latin typeface="Arial" charset="0"/>
              </a:defRPr>
            </a:lvl4pPr>
            <a:lvl5pPr marL="2057400" indent="-228600" eaLnBrk="0" hangingPunct="0">
              <a:defRPr kumimoji="1" b="1">
                <a:solidFill>
                  <a:schemeClr val="bg1"/>
                </a:solidFill>
                <a:latin typeface="Arial" charset="0"/>
              </a:defRPr>
            </a:lvl5pPr>
            <a:lvl6pPr marL="2514600" indent="-228600" algn="ctr" eaLnBrk="0" fontAlgn="base" hangingPunct="0">
              <a:spcBef>
                <a:spcPct val="0"/>
              </a:spcBef>
              <a:spcAft>
                <a:spcPct val="0"/>
              </a:spcAft>
              <a:defRPr kumimoji="1" b="1">
                <a:solidFill>
                  <a:schemeClr val="bg1"/>
                </a:solidFill>
                <a:latin typeface="Arial" charset="0"/>
              </a:defRPr>
            </a:lvl6pPr>
            <a:lvl7pPr marL="2971800" indent="-228600" algn="ctr" eaLnBrk="0" fontAlgn="base" hangingPunct="0">
              <a:spcBef>
                <a:spcPct val="0"/>
              </a:spcBef>
              <a:spcAft>
                <a:spcPct val="0"/>
              </a:spcAft>
              <a:defRPr kumimoji="1" b="1">
                <a:solidFill>
                  <a:schemeClr val="bg1"/>
                </a:solidFill>
                <a:latin typeface="Arial" charset="0"/>
              </a:defRPr>
            </a:lvl7pPr>
            <a:lvl8pPr marL="3429000" indent="-228600" algn="ctr" eaLnBrk="0" fontAlgn="base" hangingPunct="0">
              <a:spcBef>
                <a:spcPct val="0"/>
              </a:spcBef>
              <a:spcAft>
                <a:spcPct val="0"/>
              </a:spcAft>
              <a:defRPr kumimoji="1" b="1">
                <a:solidFill>
                  <a:schemeClr val="bg1"/>
                </a:solidFill>
                <a:latin typeface="Arial" charset="0"/>
              </a:defRPr>
            </a:lvl8pPr>
            <a:lvl9pPr marL="3886200" indent="-228600" algn="ctr" eaLnBrk="0" fontAlgn="base" hangingPunct="0">
              <a:spcBef>
                <a:spcPct val="0"/>
              </a:spcBef>
              <a:spcAft>
                <a:spcPct val="0"/>
              </a:spcAft>
              <a:defRPr kumimoji="1" b="1">
                <a:solidFill>
                  <a:schemeClr val="bg1"/>
                </a:solidFill>
                <a:latin typeface="Arial" charset="0"/>
              </a:defRPr>
            </a:lvl9pPr>
          </a:lstStyle>
          <a:p>
            <a:pPr algn="l" eaLnBrk="1" hangingPunct="1"/>
            <a:r>
              <a:rPr lang="en-US" altLang="en-US" sz="2000" dirty="0">
                <a:solidFill>
                  <a:schemeClr val="tx1"/>
                </a:solidFill>
              </a:rPr>
              <a:t>He told that it is expected to </a:t>
            </a:r>
            <a:r>
              <a:rPr lang="en-US" altLang="en-US" sz="2000" u="sng" dirty="0">
                <a:solidFill>
                  <a:schemeClr val="tx1"/>
                </a:solidFill>
              </a:rPr>
              <a:t>pointed out that he expects a </a:t>
            </a:r>
            <a:r>
              <a:rPr lang="en-US" altLang="en-US" sz="2000" dirty="0">
                <a:solidFill>
                  <a:schemeClr val="tx1"/>
                </a:solidFill>
              </a:rPr>
              <a:t>firm intervention by Washington </a:t>
            </a:r>
            <a:r>
              <a:rPr lang="en-US" altLang="en-US" sz="2000" u="sng" dirty="0">
                <a:solidFill>
                  <a:schemeClr val="tx1"/>
                </a:solidFill>
              </a:rPr>
              <a:t>from Washington’s side</a:t>
            </a:r>
            <a:r>
              <a:rPr lang="en-US" altLang="en-US" sz="2000" dirty="0">
                <a:solidFill>
                  <a:schemeClr val="tx1"/>
                </a:solidFill>
              </a:rPr>
              <a:t> to stop the </a:t>
            </a:r>
            <a:r>
              <a:rPr lang="en-US" altLang="en-US" sz="2000" u="sng" dirty="0">
                <a:solidFill>
                  <a:schemeClr val="tx1"/>
                </a:solidFill>
              </a:rPr>
              <a:t>that </a:t>
            </a:r>
            <a:r>
              <a:rPr lang="en-US" altLang="en-US" sz="2000" dirty="0">
                <a:solidFill>
                  <a:schemeClr val="tx1"/>
                </a:solidFill>
              </a:rPr>
              <a:t>deal, saying that those missiles could be used in the shooting down of </a:t>
            </a:r>
            <a:r>
              <a:rPr lang="en-US" altLang="en-US" sz="2000" u="sng" dirty="0">
                <a:solidFill>
                  <a:schemeClr val="tx1"/>
                </a:solidFill>
              </a:rPr>
              <a:t>the </a:t>
            </a:r>
            <a:r>
              <a:rPr lang="en-US" altLang="en-US" sz="2000" dirty="0">
                <a:solidFill>
                  <a:schemeClr val="tx1"/>
                </a:solidFill>
              </a:rPr>
              <a:t>cargo aircraft, which was carrying </a:t>
            </a:r>
            <a:r>
              <a:rPr lang="en-US" altLang="en-US" sz="2000" u="sng" dirty="0">
                <a:solidFill>
                  <a:schemeClr val="tx1"/>
                </a:solidFill>
              </a:rPr>
              <a:t>s that carry</a:t>
            </a:r>
            <a:r>
              <a:rPr lang="en-US" altLang="en-US" sz="2000" dirty="0">
                <a:solidFill>
                  <a:schemeClr val="tx1"/>
                </a:solidFill>
              </a:rPr>
              <a:t> supplies of </a:t>
            </a:r>
            <a:r>
              <a:rPr lang="en-US" altLang="en-US" sz="2000" u="sng" dirty="0">
                <a:solidFill>
                  <a:schemeClr val="tx1"/>
                </a:solidFill>
              </a:rPr>
              <a:t>for the </a:t>
            </a:r>
            <a:r>
              <a:rPr lang="en-US" altLang="en-US" sz="2000" dirty="0">
                <a:solidFill>
                  <a:schemeClr val="tx1"/>
                </a:solidFill>
              </a:rPr>
              <a:t>forces in Iraq. </a:t>
            </a:r>
          </a:p>
          <a:p>
            <a:pPr algn="l" eaLnBrk="1" hangingPunct="1"/>
            <a:endParaRPr lang="en-US" altLang="en-US" sz="2000" dirty="0">
              <a:solidFill>
                <a:schemeClr val="tx1"/>
              </a:solidFill>
            </a:endParaRPr>
          </a:p>
        </p:txBody>
      </p:sp>
      <p:sp>
        <p:nvSpPr>
          <p:cNvPr id="11269" name="Line 4"/>
          <p:cNvSpPr>
            <a:spLocks noChangeShapeType="1"/>
          </p:cNvSpPr>
          <p:nvPr/>
        </p:nvSpPr>
        <p:spPr bwMode="gray">
          <a:xfrm>
            <a:off x="1150938" y="2334558"/>
            <a:ext cx="29162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Line 5"/>
          <p:cNvSpPr>
            <a:spLocks noChangeShapeType="1"/>
          </p:cNvSpPr>
          <p:nvPr/>
        </p:nvSpPr>
        <p:spPr bwMode="gray">
          <a:xfrm flipV="1">
            <a:off x="2195513" y="2623483"/>
            <a:ext cx="18351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Line 6"/>
          <p:cNvSpPr>
            <a:spLocks noChangeShapeType="1"/>
          </p:cNvSpPr>
          <p:nvPr/>
        </p:nvSpPr>
        <p:spPr bwMode="gray">
          <a:xfrm>
            <a:off x="7956550" y="2621895"/>
            <a:ext cx="501650" cy="365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Line 7"/>
          <p:cNvSpPr>
            <a:spLocks noChangeShapeType="1"/>
          </p:cNvSpPr>
          <p:nvPr/>
        </p:nvSpPr>
        <p:spPr bwMode="gray">
          <a:xfrm>
            <a:off x="4967288" y="3234670"/>
            <a:ext cx="2449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Line 8"/>
          <p:cNvSpPr>
            <a:spLocks noChangeShapeType="1"/>
          </p:cNvSpPr>
          <p:nvPr/>
        </p:nvSpPr>
        <p:spPr bwMode="gray">
          <a:xfrm>
            <a:off x="2519363" y="3523595"/>
            <a:ext cx="215900" cy="34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12</a:t>
            </a:fld>
            <a:endParaRPr lang="en-US" dirty="0"/>
          </a:p>
        </p:txBody>
      </p:sp>
      <p:sp>
        <p:nvSpPr>
          <p:cNvPr id="18"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a:t>
            </a:r>
            <a:r>
              <a:rPr kumimoji="0" lang="en-US" sz="1200" b="0" i="0" u="none" strike="noStrike" kern="1200" cap="none" spc="0" normalizeH="0" noProof="0" dirty="0" smtClean="0">
                <a:ln>
                  <a:noFill/>
                </a:ln>
                <a:solidFill>
                  <a:srgbClr val="000000">
                    <a:tint val="75000"/>
                  </a:srgbClr>
                </a:solidFill>
                <a:effectLst/>
                <a:uLnTx/>
                <a:uFillTx/>
                <a:latin typeface="Tahoma" charset="0"/>
                <a:ea typeface="ＭＳ Ｐゴシック" charset="-128"/>
                <a:cs typeface="+mn-cs"/>
              </a:rPr>
              <a:t> Distribution Unlimited</a:t>
            </a:r>
            <a:endPar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227407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altLang="en-US" sz="3800" dirty="0" smtClean="0"/>
              <a:t>50% Translation</a:t>
            </a:r>
          </a:p>
        </p:txBody>
      </p:sp>
      <p:sp>
        <p:nvSpPr>
          <p:cNvPr id="12292" name="Text Box 3"/>
          <p:cNvSpPr txBox="1">
            <a:spLocks noChangeArrowheads="1"/>
          </p:cNvSpPr>
          <p:nvPr/>
        </p:nvSpPr>
        <p:spPr bwMode="gray">
          <a:xfrm>
            <a:off x="647700" y="2099608"/>
            <a:ext cx="7920038" cy="193899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bg1"/>
                </a:solidFill>
                <a:latin typeface="Arial" charset="0"/>
              </a:defRPr>
            </a:lvl1pPr>
            <a:lvl2pPr marL="742950" indent="-285750" eaLnBrk="0" hangingPunct="0">
              <a:defRPr kumimoji="1" b="1">
                <a:solidFill>
                  <a:schemeClr val="bg1"/>
                </a:solidFill>
                <a:latin typeface="Arial" charset="0"/>
              </a:defRPr>
            </a:lvl2pPr>
            <a:lvl3pPr marL="1143000" indent="-228600" eaLnBrk="0" hangingPunct="0">
              <a:defRPr kumimoji="1" b="1">
                <a:solidFill>
                  <a:schemeClr val="bg1"/>
                </a:solidFill>
                <a:latin typeface="Arial" charset="0"/>
              </a:defRPr>
            </a:lvl3pPr>
            <a:lvl4pPr marL="1600200" indent="-228600" eaLnBrk="0" hangingPunct="0">
              <a:defRPr kumimoji="1" b="1">
                <a:solidFill>
                  <a:schemeClr val="bg1"/>
                </a:solidFill>
                <a:latin typeface="Arial" charset="0"/>
              </a:defRPr>
            </a:lvl4pPr>
            <a:lvl5pPr marL="2057400" indent="-228600" eaLnBrk="0" hangingPunct="0">
              <a:defRPr kumimoji="1" b="1">
                <a:solidFill>
                  <a:schemeClr val="bg1"/>
                </a:solidFill>
                <a:latin typeface="Arial" charset="0"/>
              </a:defRPr>
            </a:lvl5pPr>
            <a:lvl6pPr marL="2514600" indent="-228600" algn="ctr" eaLnBrk="0" fontAlgn="base" hangingPunct="0">
              <a:spcBef>
                <a:spcPct val="0"/>
              </a:spcBef>
              <a:spcAft>
                <a:spcPct val="0"/>
              </a:spcAft>
              <a:defRPr kumimoji="1" b="1">
                <a:solidFill>
                  <a:schemeClr val="bg1"/>
                </a:solidFill>
                <a:latin typeface="Arial" charset="0"/>
              </a:defRPr>
            </a:lvl6pPr>
            <a:lvl7pPr marL="2971800" indent="-228600" algn="ctr" eaLnBrk="0" fontAlgn="base" hangingPunct="0">
              <a:spcBef>
                <a:spcPct val="0"/>
              </a:spcBef>
              <a:spcAft>
                <a:spcPct val="0"/>
              </a:spcAft>
              <a:defRPr kumimoji="1" b="1">
                <a:solidFill>
                  <a:schemeClr val="bg1"/>
                </a:solidFill>
                <a:latin typeface="Arial" charset="0"/>
              </a:defRPr>
            </a:lvl7pPr>
            <a:lvl8pPr marL="3429000" indent="-228600" algn="ctr" eaLnBrk="0" fontAlgn="base" hangingPunct="0">
              <a:spcBef>
                <a:spcPct val="0"/>
              </a:spcBef>
              <a:spcAft>
                <a:spcPct val="0"/>
              </a:spcAft>
              <a:defRPr kumimoji="1" b="1">
                <a:solidFill>
                  <a:schemeClr val="bg1"/>
                </a:solidFill>
                <a:latin typeface="Arial" charset="0"/>
              </a:defRPr>
            </a:lvl8pPr>
            <a:lvl9pPr marL="3886200" indent="-228600" algn="ctr" eaLnBrk="0" fontAlgn="base" hangingPunct="0">
              <a:spcBef>
                <a:spcPct val="0"/>
              </a:spcBef>
              <a:spcAft>
                <a:spcPct val="0"/>
              </a:spcAft>
              <a:defRPr kumimoji="1" b="1">
                <a:solidFill>
                  <a:schemeClr val="bg1"/>
                </a:solidFill>
                <a:latin typeface="Arial" charset="0"/>
              </a:defRPr>
            </a:lvl9pPr>
          </a:lstStyle>
          <a:p>
            <a:pPr algn="l" eaLnBrk="1" hangingPunct="1"/>
            <a:r>
              <a:rPr lang="en-US" altLang="en-US" sz="2000" dirty="0">
                <a:solidFill>
                  <a:schemeClr val="tx1"/>
                </a:solidFill>
              </a:rPr>
              <a:t>He told that it is expected to firm intervention by Washington </a:t>
            </a:r>
            <a:r>
              <a:rPr lang="en-US" altLang="en-US" sz="2000" u="sng" dirty="0">
                <a:solidFill>
                  <a:schemeClr val="tx1"/>
                </a:solidFill>
              </a:rPr>
              <a:t>from Washington’s side</a:t>
            </a:r>
            <a:r>
              <a:rPr lang="en-US" altLang="en-US" sz="2000" dirty="0">
                <a:solidFill>
                  <a:schemeClr val="tx1"/>
                </a:solidFill>
              </a:rPr>
              <a:t> to stop the </a:t>
            </a:r>
            <a:r>
              <a:rPr lang="en-US" altLang="en-US" sz="2000" u="sng" dirty="0">
                <a:solidFill>
                  <a:schemeClr val="tx1"/>
                </a:solidFill>
              </a:rPr>
              <a:t>that </a:t>
            </a:r>
            <a:r>
              <a:rPr lang="en-US" altLang="en-US" sz="2000" dirty="0">
                <a:solidFill>
                  <a:schemeClr val="tx1"/>
                </a:solidFill>
              </a:rPr>
              <a:t>deal, saying that those missiles could be used in the shooting down of </a:t>
            </a:r>
            <a:r>
              <a:rPr lang="en-US" altLang="en-US" sz="2000" u="sng" dirty="0">
                <a:solidFill>
                  <a:schemeClr val="tx1"/>
                </a:solidFill>
              </a:rPr>
              <a:t>the </a:t>
            </a:r>
            <a:r>
              <a:rPr lang="en-US" altLang="en-US" sz="2000" dirty="0">
                <a:solidFill>
                  <a:schemeClr val="tx1"/>
                </a:solidFill>
              </a:rPr>
              <a:t>cargo aircraft, which was carrying </a:t>
            </a:r>
            <a:r>
              <a:rPr lang="en-US" altLang="en-US" sz="2000" u="sng" dirty="0">
                <a:solidFill>
                  <a:schemeClr val="tx1"/>
                </a:solidFill>
              </a:rPr>
              <a:t>s that carry</a:t>
            </a:r>
            <a:r>
              <a:rPr lang="en-US" altLang="en-US" sz="2000" dirty="0">
                <a:solidFill>
                  <a:schemeClr val="tx1"/>
                </a:solidFill>
              </a:rPr>
              <a:t> supplies of </a:t>
            </a:r>
            <a:r>
              <a:rPr lang="en-US" altLang="en-US" sz="2000" u="sng" dirty="0">
                <a:solidFill>
                  <a:schemeClr val="tx1"/>
                </a:solidFill>
              </a:rPr>
              <a:t>for the </a:t>
            </a:r>
            <a:r>
              <a:rPr lang="en-US" altLang="en-US" sz="2000" dirty="0">
                <a:solidFill>
                  <a:schemeClr val="tx1"/>
                </a:solidFill>
              </a:rPr>
              <a:t>forces in Iraq. </a:t>
            </a:r>
          </a:p>
          <a:p>
            <a:pPr algn="l" eaLnBrk="1" hangingPunct="1"/>
            <a:endParaRPr lang="en-US" altLang="en-US" sz="2000" dirty="0">
              <a:solidFill>
                <a:schemeClr val="tx1"/>
              </a:solidFill>
            </a:endParaRPr>
          </a:p>
        </p:txBody>
      </p:sp>
      <p:sp>
        <p:nvSpPr>
          <p:cNvPr id="12293" name="Line 6"/>
          <p:cNvSpPr>
            <a:spLocks noChangeShapeType="1"/>
          </p:cNvSpPr>
          <p:nvPr/>
        </p:nvSpPr>
        <p:spPr bwMode="gray">
          <a:xfrm>
            <a:off x="4535488" y="2623483"/>
            <a:ext cx="501650" cy="36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4" name="Line 7"/>
          <p:cNvSpPr>
            <a:spLocks noChangeShapeType="1"/>
          </p:cNvSpPr>
          <p:nvPr/>
        </p:nvSpPr>
        <p:spPr bwMode="gray">
          <a:xfrm flipV="1">
            <a:off x="1582738" y="3234670"/>
            <a:ext cx="24844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13</a:t>
            </a:fld>
            <a:endParaRPr lang="en-US" dirty="0"/>
          </a:p>
        </p:txBody>
      </p:sp>
      <p:sp>
        <p:nvSpPr>
          <p:cNvPr id="14"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a:t>
            </a:r>
            <a:r>
              <a:rPr kumimoji="0" lang="en-US" sz="1200" b="0" i="0" u="none" strike="noStrike" kern="1200" cap="none" spc="0" normalizeH="0" noProof="0" dirty="0" smtClean="0">
                <a:ln>
                  <a:noFill/>
                </a:ln>
                <a:solidFill>
                  <a:srgbClr val="000000">
                    <a:tint val="75000"/>
                  </a:srgbClr>
                </a:solidFill>
                <a:effectLst/>
                <a:uLnTx/>
                <a:uFillTx/>
                <a:latin typeface="Tahoma" charset="0"/>
                <a:ea typeface="ＭＳ Ｐゴシック" charset="-128"/>
                <a:cs typeface="+mn-cs"/>
              </a:rPr>
              <a:t> Distribution Unlimited</a:t>
            </a:r>
            <a:endPar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4087227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Refined Grading System</a:t>
            </a:r>
            <a:endParaRPr lang="en-US" dirty="0"/>
          </a:p>
        </p:txBody>
      </p:sp>
      <p:graphicFrame>
        <p:nvGraphicFramePr>
          <p:cNvPr id="3" name="Group 90"/>
          <p:cNvGraphicFramePr>
            <a:graphicFrameLocks noGrp="1"/>
          </p:cNvGraphicFramePr>
          <p:nvPr/>
        </p:nvGraphicFramePr>
        <p:xfrm>
          <a:off x="431800" y="1412875"/>
          <a:ext cx="8280400" cy="4914900"/>
        </p:xfrm>
        <a:graphic>
          <a:graphicData uri="http://schemas.openxmlformats.org/drawingml/2006/table">
            <a:tbl>
              <a:tblPr/>
              <a:tblGrid>
                <a:gridCol w="2159000"/>
                <a:gridCol w="6121400"/>
              </a:tblGrid>
              <a:tr h="360363">
                <a:tc>
                  <a:txBody>
                    <a:bodyPr/>
                    <a:lstStyle>
                      <a:lvl1pPr algn="l">
                        <a:spcBef>
                          <a:spcPct val="20000"/>
                        </a:spcBef>
                        <a:defRPr>
                          <a:solidFill>
                            <a:schemeClr val="tx1"/>
                          </a:solidFill>
                          <a:latin typeface="Arial" charset="0"/>
                        </a:defRPr>
                      </a:lvl1pPr>
                      <a:lvl2pPr algn="l">
                        <a:spcBef>
                          <a:spcPct val="20000"/>
                        </a:spcBef>
                        <a:buFont typeface="Arial" charset="0"/>
                        <a:defRPr sz="1600">
                          <a:solidFill>
                            <a:schemeClr val="tx1"/>
                          </a:solidFill>
                          <a:latin typeface="Arial" charset="0"/>
                        </a:defRPr>
                      </a:lvl2pPr>
                      <a:lvl3pPr algn="l">
                        <a:spcBef>
                          <a:spcPct val="20000"/>
                        </a:spcBef>
                        <a:buFont typeface="Marlett" pitchFamily="2" charset="2"/>
                        <a:defRPr sz="1400">
                          <a:solidFill>
                            <a:schemeClr val="tx1"/>
                          </a:solidFill>
                          <a:latin typeface="Arial" charset="0"/>
                        </a:defRPr>
                      </a:lvl3pPr>
                      <a:lvl4pPr algn="l">
                        <a:spcBef>
                          <a:spcPct val="20000"/>
                        </a:spcBef>
                        <a:buFont typeface="Wingdings" pitchFamily="2" charset="2"/>
                        <a:defRPr sz="1200">
                          <a:solidFill>
                            <a:schemeClr val="tx1"/>
                          </a:solidFill>
                          <a:latin typeface="Arial" charset="0"/>
                        </a:defRPr>
                      </a:lvl4pPr>
                      <a:lvl5pPr algn="l">
                        <a:spcBef>
                          <a:spcPct val="20000"/>
                        </a:spcBef>
                        <a:defRPr sz="1000">
                          <a:solidFill>
                            <a:schemeClr val="tx1"/>
                          </a:solidFill>
                          <a:latin typeface="Arial" charset="0"/>
                        </a:defRPr>
                      </a:lvl5pPr>
                      <a:lvl6pPr fontAlgn="base">
                        <a:spcBef>
                          <a:spcPct val="20000"/>
                        </a:spcBef>
                        <a:spcAft>
                          <a:spcPct val="0"/>
                        </a:spcAft>
                        <a:defRPr sz="1000">
                          <a:solidFill>
                            <a:schemeClr val="tx1"/>
                          </a:solidFill>
                          <a:latin typeface="Arial" charset="0"/>
                        </a:defRPr>
                      </a:lvl6pPr>
                      <a:lvl7pPr fontAlgn="base">
                        <a:spcBef>
                          <a:spcPct val="20000"/>
                        </a:spcBef>
                        <a:spcAft>
                          <a:spcPct val="0"/>
                        </a:spcAft>
                        <a:defRPr sz="1000">
                          <a:solidFill>
                            <a:schemeClr val="tx1"/>
                          </a:solidFill>
                          <a:latin typeface="Arial" charset="0"/>
                        </a:defRPr>
                      </a:lvl7pPr>
                      <a:lvl8pPr fontAlgn="base">
                        <a:spcBef>
                          <a:spcPct val="20000"/>
                        </a:spcBef>
                        <a:spcAft>
                          <a:spcPct val="0"/>
                        </a:spcAft>
                        <a:defRPr sz="1000">
                          <a:solidFill>
                            <a:schemeClr val="tx1"/>
                          </a:solidFill>
                          <a:latin typeface="Arial" charset="0"/>
                        </a:defRPr>
                      </a:lvl8pPr>
                      <a:lvl9pPr fontAlgn="base">
                        <a:spcBef>
                          <a:spcPct val="20000"/>
                        </a:spcBef>
                        <a:spcAft>
                          <a:spcPct val="0"/>
                        </a:spcAft>
                        <a:defRPr sz="10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Analytic 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Arial" charset="0"/>
                        </a:defRPr>
                      </a:lvl1pPr>
                      <a:lvl2pPr algn="l">
                        <a:spcBef>
                          <a:spcPct val="20000"/>
                        </a:spcBef>
                        <a:buFont typeface="Arial" charset="0"/>
                        <a:defRPr sz="1600">
                          <a:solidFill>
                            <a:schemeClr val="tx1"/>
                          </a:solidFill>
                          <a:latin typeface="Arial" charset="0"/>
                        </a:defRPr>
                      </a:lvl2pPr>
                      <a:lvl3pPr algn="l">
                        <a:spcBef>
                          <a:spcPct val="20000"/>
                        </a:spcBef>
                        <a:buFont typeface="Marlett" pitchFamily="2" charset="2"/>
                        <a:defRPr sz="1400">
                          <a:solidFill>
                            <a:schemeClr val="tx1"/>
                          </a:solidFill>
                          <a:latin typeface="Arial" charset="0"/>
                        </a:defRPr>
                      </a:lvl3pPr>
                      <a:lvl4pPr algn="l">
                        <a:spcBef>
                          <a:spcPct val="20000"/>
                        </a:spcBef>
                        <a:buFont typeface="Wingdings" pitchFamily="2" charset="2"/>
                        <a:defRPr sz="1200">
                          <a:solidFill>
                            <a:schemeClr val="tx1"/>
                          </a:solidFill>
                          <a:latin typeface="Arial" charset="0"/>
                        </a:defRPr>
                      </a:lvl4pPr>
                      <a:lvl5pPr algn="l">
                        <a:spcBef>
                          <a:spcPct val="20000"/>
                        </a:spcBef>
                        <a:defRPr sz="1000">
                          <a:solidFill>
                            <a:schemeClr val="tx1"/>
                          </a:solidFill>
                          <a:latin typeface="Arial" charset="0"/>
                        </a:defRPr>
                      </a:lvl5pPr>
                      <a:lvl6pPr fontAlgn="base">
                        <a:spcBef>
                          <a:spcPct val="20000"/>
                        </a:spcBef>
                        <a:spcAft>
                          <a:spcPct val="0"/>
                        </a:spcAft>
                        <a:defRPr sz="1000">
                          <a:solidFill>
                            <a:schemeClr val="tx1"/>
                          </a:solidFill>
                          <a:latin typeface="Arial" charset="0"/>
                        </a:defRPr>
                      </a:lvl6pPr>
                      <a:lvl7pPr fontAlgn="base">
                        <a:spcBef>
                          <a:spcPct val="20000"/>
                        </a:spcBef>
                        <a:spcAft>
                          <a:spcPct val="0"/>
                        </a:spcAft>
                        <a:defRPr sz="1000">
                          <a:solidFill>
                            <a:schemeClr val="tx1"/>
                          </a:solidFill>
                          <a:latin typeface="Arial" charset="0"/>
                        </a:defRPr>
                      </a:lvl7pPr>
                      <a:lvl8pPr fontAlgn="base">
                        <a:spcBef>
                          <a:spcPct val="20000"/>
                        </a:spcBef>
                        <a:spcAft>
                          <a:spcPct val="0"/>
                        </a:spcAft>
                        <a:defRPr sz="1000">
                          <a:solidFill>
                            <a:schemeClr val="tx1"/>
                          </a:solidFill>
                          <a:latin typeface="Arial" charset="0"/>
                        </a:defRPr>
                      </a:lvl8pPr>
                      <a:lvl9pPr fontAlgn="base">
                        <a:spcBef>
                          <a:spcPct val="20000"/>
                        </a:spcBef>
                        <a:spcAft>
                          <a:spcPct val="0"/>
                        </a:spcAft>
                        <a:defRPr sz="10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Description</a:t>
                      </a:r>
                      <a:endParaRPr kumimoji="0" lang="en-US" alt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14325">
                <a:tc>
                  <a:txBody>
                    <a:bodyPr/>
                    <a:lstStyle>
                      <a:lvl1pPr marL="342900" indent="-342900" algn="l">
                        <a:spcBef>
                          <a:spcPct val="20000"/>
                        </a:spcBef>
                        <a:defRPr>
                          <a:solidFill>
                            <a:schemeClr val="tx1"/>
                          </a:solidFill>
                          <a:latin typeface="Arial" charset="0"/>
                        </a:defRPr>
                      </a:lvl1pPr>
                      <a:lvl2pPr marL="762000" indent="-304800" algn="l">
                        <a:spcBef>
                          <a:spcPct val="20000"/>
                        </a:spcBef>
                        <a:buFont typeface="Arial" charset="0"/>
                        <a:defRPr sz="1600">
                          <a:solidFill>
                            <a:schemeClr val="tx1"/>
                          </a:solidFill>
                          <a:latin typeface="Arial" charset="0"/>
                        </a:defRPr>
                      </a:lvl2pPr>
                      <a:lvl3pPr marL="1181100" indent="-266700" algn="l">
                        <a:spcBef>
                          <a:spcPct val="20000"/>
                        </a:spcBef>
                        <a:buFont typeface="Marlett" pitchFamily="2" charset="2"/>
                        <a:defRPr sz="1400">
                          <a:solidFill>
                            <a:schemeClr val="tx1"/>
                          </a:solidFill>
                          <a:latin typeface="Arial" charset="0"/>
                        </a:defRPr>
                      </a:lvl3pPr>
                      <a:lvl4pPr marL="1600200" indent="-228600" algn="l">
                        <a:spcBef>
                          <a:spcPct val="20000"/>
                        </a:spcBef>
                        <a:buFont typeface="Wingdings" pitchFamily="2" charset="2"/>
                        <a:defRPr sz="1200">
                          <a:solidFill>
                            <a:schemeClr val="tx1"/>
                          </a:solidFill>
                          <a:latin typeface="Arial" charset="0"/>
                        </a:defRPr>
                      </a:lvl4pPr>
                      <a:lvl5pPr marL="2019300" indent="-190500" algn="l">
                        <a:spcBef>
                          <a:spcPct val="20000"/>
                        </a:spcBef>
                        <a:defRPr sz="1000">
                          <a:solidFill>
                            <a:schemeClr val="tx1"/>
                          </a:solidFill>
                          <a:latin typeface="Arial" charset="0"/>
                        </a:defRPr>
                      </a:lvl5pPr>
                      <a:lvl6pPr marL="2476500" indent="-190500" fontAlgn="base">
                        <a:spcBef>
                          <a:spcPct val="20000"/>
                        </a:spcBef>
                        <a:spcAft>
                          <a:spcPct val="0"/>
                        </a:spcAft>
                        <a:defRPr sz="1000">
                          <a:solidFill>
                            <a:schemeClr val="tx1"/>
                          </a:solidFill>
                          <a:latin typeface="Arial" charset="0"/>
                        </a:defRPr>
                      </a:lvl6pPr>
                      <a:lvl7pPr marL="2933700" indent="-190500" fontAlgn="base">
                        <a:spcBef>
                          <a:spcPct val="20000"/>
                        </a:spcBef>
                        <a:spcAft>
                          <a:spcPct val="0"/>
                        </a:spcAft>
                        <a:defRPr sz="1000">
                          <a:solidFill>
                            <a:schemeClr val="tx1"/>
                          </a:solidFill>
                          <a:latin typeface="Arial" charset="0"/>
                        </a:defRPr>
                      </a:lvl7pPr>
                      <a:lvl8pPr marL="3390900" indent="-190500" fontAlgn="base">
                        <a:spcBef>
                          <a:spcPct val="20000"/>
                        </a:spcBef>
                        <a:spcAft>
                          <a:spcPct val="0"/>
                        </a:spcAft>
                        <a:defRPr sz="1000">
                          <a:solidFill>
                            <a:schemeClr val="tx1"/>
                          </a:solidFill>
                          <a:latin typeface="Arial" charset="0"/>
                        </a:defRPr>
                      </a:lvl8pPr>
                      <a:lvl9pPr marL="3848100" indent="-190500" fontAlgn="base">
                        <a:spcBef>
                          <a:spcPct val="20000"/>
                        </a:spcBef>
                        <a:spcAft>
                          <a:spcPct val="0"/>
                        </a:spcAft>
                        <a:defRPr sz="1000">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SimSun" pitchFamily="2" charset="-122"/>
                        </a:rPr>
                        <a:t>Characterizable </a:t>
                      </a:r>
                      <a:endParaRPr kumimoji="0" lang="en-US" alt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Arial" charset="0"/>
                        </a:defRPr>
                      </a:lvl1pPr>
                      <a:lvl2pPr algn="l">
                        <a:spcBef>
                          <a:spcPct val="20000"/>
                        </a:spcBef>
                        <a:buFont typeface="Arial" charset="0"/>
                        <a:defRPr sz="1600">
                          <a:solidFill>
                            <a:schemeClr val="tx1"/>
                          </a:solidFill>
                          <a:latin typeface="Arial" charset="0"/>
                        </a:defRPr>
                      </a:lvl2pPr>
                      <a:lvl3pPr algn="l">
                        <a:spcBef>
                          <a:spcPct val="20000"/>
                        </a:spcBef>
                        <a:buFont typeface="Marlett" pitchFamily="2" charset="2"/>
                        <a:defRPr sz="1400">
                          <a:solidFill>
                            <a:schemeClr val="tx1"/>
                          </a:solidFill>
                          <a:latin typeface="Arial" charset="0"/>
                        </a:defRPr>
                      </a:lvl3pPr>
                      <a:lvl4pPr algn="l">
                        <a:spcBef>
                          <a:spcPct val="20000"/>
                        </a:spcBef>
                        <a:buFont typeface="Wingdings" pitchFamily="2" charset="2"/>
                        <a:defRPr sz="1200">
                          <a:solidFill>
                            <a:schemeClr val="tx1"/>
                          </a:solidFill>
                          <a:latin typeface="Arial" charset="0"/>
                        </a:defRPr>
                      </a:lvl4pPr>
                      <a:lvl5pPr algn="l">
                        <a:spcBef>
                          <a:spcPct val="20000"/>
                        </a:spcBef>
                        <a:defRPr sz="1000">
                          <a:solidFill>
                            <a:schemeClr val="tx1"/>
                          </a:solidFill>
                          <a:latin typeface="Arial" charset="0"/>
                        </a:defRPr>
                      </a:lvl5pPr>
                      <a:lvl6pPr fontAlgn="base">
                        <a:spcBef>
                          <a:spcPct val="20000"/>
                        </a:spcBef>
                        <a:spcAft>
                          <a:spcPct val="0"/>
                        </a:spcAft>
                        <a:defRPr sz="1000">
                          <a:solidFill>
                            <a:schemeClr val="tx1"/>
                          </a:solidFill>
                          <a:latin typeface="Arial" charset="0"/>
                        </a:defRPr>
                      </a:lvl6pPr>
                      <a:lvl7pPr fontAlgn="base">
                        <a:spcBef>
                          <a:spcPct val="20000"/>
                        </a:spcBef>
                        <a:spcAft>
                          <a:spcPct val="0"/>
                        </a:spcAft>
                        <a:defRPr sz="1000">
                          <a:solidFill>
                            <a:schemeClr val="tx1"/>
                          </a:solidFill>
                          <a:latin typeface="Arial" charset="0"/>
                        </a:defRPr>
                      </a:lvl7pPr>
                      <a:lvl8pPr fontAlgn="base">
                        <a:spcBef>
                          <a:spcPct val="20000"/>
                        </a:spcBef>
                        <a:spcAft>
                          <a:spcPct val="0"/>
                        </a:spcAft>
                        <a:defRPr sz="1000">
                          <a:solidFill>
                            <a:schemeClr val="tx1"/>
                          </a:solidFill>
                          <a:latin typeface="Arial" charset="0"/>
                        </a:defRPr>
                      </a:lvl8pPr>
                      <a:lvl9pPr fontAlgn="base">
                        <a:spcBef>
                          <a:spcPct val="20000"/>
                        </a:spcBef>
                        <a:spcAft>
                          <a:spcPct val="0"/>
                        </a:spcAft>
                        <a:defRPr sz="10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SimSun" pitchFamily="2" charset="-122"/>
                          <a:cs typeface="Times New Roman" pitchFamily="18" charset="0"/>
                        </a:rPr>
                        <a:t>Topic of document can be described </a:t>
                      </a:r>
                      <a:endParaRPr kumimoji="0" lang="en-US" altLang="en-US" sz="2000" b="0" i="0" u="none" strike="noStrike" cap="none" normalizeH="0" baseline="0" smtClean="0">
                        <a:ln>
                          <a:noFill/>
                        </a:ln>
                        <a:solidFill>
                          <a:srgbClr val="000000"/>
                        </a:solidFill>
                        <a:effectLst/>
                        <a:latin typeface="Arial" charset="0"/>
                        <a:ea typeface="SimSun"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lvl1pPr marL="342900" indent="-342900" algn="l">
                        <a:spcBef>
                          <a:spcPct val="20000"/>
                        </a:spcBef>
                        <a:defRPr>
                          <a:solidFill>
                            <a:schemeClr val="tx1"/>
                          </a:solidFill>
                          <a:latin typeface="Arial" charset="0"/>
                        </a:defRPr>
                      </a:lvl1pPr>
                      <a:lvl2pPr marL="762000" indent="-304800" algn="l">
                        <a:spcBef>
                          <a:spcPct val="20000"/>
                        </a:spcBef>
                        <a:buFont typeface="Arial" charset="0"/>
                        <a:defRPr sz="1600">
                          <a:solidFill>
                            <a:schemeClr val="tx1"/>
                          </a:solidFill>
                          <a:latin typeface="Arial" charset="0"/>
                        </a:defRPr>
                      </a:lvl2pPr>
                      <a:lvl3pPr marL="1181100" indent="-266700" algn="l">
                        <a:spcBef>
                          <a:spcPct val="20000"/>
                        </a:spcBef>
                        <a:buFont typeface="Marlett" pitchFamily="2" charset="2"/>
                        <a:defRPr sz="1400">
                          <a:solidFill>
                            <a:schemeClr val="tx1"/>
                          </a:solidFill>
                          <a:latin typeface="Arial" charset="0"/>
                        </a:defRPr>
                      </a:lvl3pPr>
                      <a:lvl4pPr marL="1600200" indent="-228600" algn="l">
                        <a:spcBef>
                          <a:spcPct val="20000"/>
                        </a:spcBef>
                        <a:buFont typeface="Wingdings" pitchFamily="2" charset="2"/>
                        <a:defRPr sz="1200">
                          <a:solidFill>
                            <a:schemeClr val="tx1"/>
                          </a:solidFill>
                          <a:latin typeface="Arial" charset="0"/>
                        </a:defRPr>
                      </a:lvl4pPr>
                      <a:lvl5pPr marL="2019300" indent="-190500" algn="l">
                        <a:spcBef>
                          <a:spcPct val="20000"/>
                        </a:spcBef>
                        <a:defRPr sz="1000">
                          <a:solidFill>
                            <a:schemeClr val="tx1"/>
                          </a:solidFill>
                          <a:latin typeface="Arial" charset="0"/>
                        </a:defRPr>
                      </a:lvl5pPr>
                      <a:lvl6pPr marL="2476500" indent="-190500" fontAlgn="base">
                        <a:spcBef>
                          <a:spcPct val="20000"/>
                        </a:spcBef>
                        <a:spcAft>
                          <a:spcPct val="0"/>
                        </a:spcAft>
                        <a:defRPr sz="1000">
                          <a:solidFill>
                            <a:schemeClr val="tx1"/>
                          </a:solidFill>
                          <a:latin typeface="Arial" charset="0"/>
                        </a:defRPr>
                      </a:lvl6pPr>
                      <a:lvl7pPr marL="2933700" indent="-190500" fontAlgn="base">
                        <a:spcBef>
                          <a:spcPct val="20000"/>
                        </a:spcBef>
                        <a:spcAft>
                          <a:spcPct val="0"/>
                        </a:spcAft>
                        <a:defRPr sz="1000">
                          <a:solidFill>
                            <a:schemeClr val="tx1"/>
                          </a:solidFill>
                          <a:latin typeface="Arial" charset="0"/>
                        </a:defRPr>
                      </a:lvl7pPr>
                      <a:lvl8pPr marL="3390900" indent="-190500" fontAlgn="base">
                        <a:spcBef>
                          <a:spcPct val="20000"/>
                        </a:spcBef>
                        <a:spcAft>
                          <a:spcPct val="0"/>
                        </a:spcAft>
                        <a:defRPr sz="1000">
                          <a:solidFill>
                            <a:schemeClr val="tx1"/>
                          </a:solidFill>
                          <a:latin typeface="Arial" charset="0"/>
                        </a:defRPr>
                      </a:lvl8pPr>
                      <a:lvl9pPr marL="3848100" indent="-190500" fontAlgn="base">
                        <a:spcBef>
                          <a:spcPct val="20000"/>
                        </a:spcBef>
                        <a:spcAft>
                          <a:spcPct val="0"/>
                        </a:spcAft>
                        <a:defRPr sz="1000">
                          <a:solidFill>
                            <a:schemeClr val="tx1"/>
                          </a:solidFill>
                          <a:latin typeface="Arial"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SimSun" pitchFamily="2" charset="-122"/>
                          <a:cs typeface="Times New Roman" pitchFamily="18" charset="0"/>
                        </a:rPr>
                        <a:t>Triageable </a:t>
                      </a:r>
                      <a:endParaRPr kumimoji="0" lang="en-US" altLang="en-US" sz="2000" b="0" i="0" u="none" strike="noStrike" cap="none" normalizeH="0" baseline="0" smtClean="0">
                        <a:ln>
                          <a:noFill/>
                        </a:ln>
                        <a:solidFill>
                          <a:srgbClr val="000000"/>
                        </a:solidFill>
                        <a:effectLst/>
                        <a:latin typeface="Arial" charset="0"/>
                        <a:ea typeface="SimSun"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Arial" charset="0"/>
                        </a:defRPr>
                      </a:lvl1pPr>
                      <a:lvl2pPr algn="l">
                        <a:spcBef>
                          <a:spcPct val="20000"/>
                        </a:spcBef>
                        <a:buFont typeface="Arial" charset="0"/>
                        <a:defRPr sz="1600">
                          <a:solidFill>
                            <a:schemeClr val="tx1"/>
                          </a:solidFill>
                          <a:latin typeface="Arial" charset="0"/>
                        </a:defRPr>
                      </a:lvl2pPr>
                      <a:lvl3pPr algn="l">
                        <a:spcBef>
                          <a:spcPct val="20000"/>
                        </a:spcBef>
                        <a:buFont typeface="Marlett" pitchFamily="2" charset="2"/>
                        <a:defRPr sz="1400">
                          <a:solidFill>
                            <a:schemeClr val="tx1"/>
                          </a:solidFill>
                          <a:latin typeface="Arial" charset="0"/>
                        </a:defRPr>
                      </a:lvl3pPr>
                      <a:lvl4pPr algn="l">
                        <a:spcBef>
                          <a:spcPct val="20000"/>
                        </a:spcBef>
                        <a:buFont typeface="Wingdings" pitchFamily="2" charset="2"/>
                        <a:defRPr sz="1200">
                          <a:solidFill>
                            <a:schemeClr val="tx1"/>
                          </a:solidFill>
                          <a:latin typeface="Arial" charset="0"/>
                        </a:defRPr>
                      </a:lvl4pPr>
                      <a:lvl5pPr algn="l">
                        <a:spcBef>
                          <a:spcPct val="20000"/>
                        </a:spcBef>
                        <a:defRPr sz="1000">
                          <a:solidFill>
                            <a:schemeClr val="tx1"/>
                          </a:solidFill>
                          <a:latin typeface="Arial" charset="0"/>
                        </a:defRPr>
                      </a:lvl5pPr>
                      <a:lvl6pPr fontAlgn="base">
                        <a:spcBef>
                          <a:spcPct val="20000"/>
                        </a:spcBef>
                        <a:spcAft>
                          <a:spcPct val="0"/>
                        </a:spcAft>
                        <a:defRPr sz="1000">
                          <a:solidFill>
                            <a:schemeClr val="tx1"/>
                          </a:solidFill>
                          <a:latin typeface="Arial" charset="0"/>
                        </a:defRPr>
                      </a:lvl6pPr>
                      <a:lvl7pPr fontAlgn="base">
                        <a:spcBef>
                          <a:spcPct val="20000"/>
                        </a:spcBef>
                        <a:spcAft>
                          <a:spcPct val="0"/>
                        </a:spcAft>
                        <a:defRPr sz="1000">
                          <a:solidFill>
                            <a:schemeClr val="tx1"/>
                          </a:solidFill>
                          <a:latin typeface="Arial" charset="0"/>
                        </a:defRPr>
                      </a:lvl7pPr>
                      <a:lvl8pPr fontAlgn="base">
                        <a:spcBef>
                          <a:spcPct val="20000"/>
                        </a:spcBef>
                        <a:spcAft>
                          <a:spcPct val="0"/>
                        </a:spcAft>
                        <a:defRPr sz="1000">
                          <a:solidFill>
                            <a:schemeClr val="tx1"/>
                          </a:solidFill>
                          <a:latin typeface="Arial" charset="0"/>
                        </a:defRPr>
                      </a:lvl8pPr>
                      <a:lvl9pPr fontAlgn="base">
                        <a:spcBef>
                          <a:spcPct val="20000"/>
                        </a:spcBef>
                        <a:spcAft>
                          <a:spcPct val="0"/>
                        </a:spcAft>
                        <a:defRPr sz="10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SimSun" pitchFamily="2" charset="-122"/>
                          <a:cs typeface="Courier New" pitchFamily="49" charset="0"/>
                        </a:rPr>
                        <a:t>Relevance of document can be determined</a:t>
                      </a:r>
                      <a:endParaRPr kumimoji="0" lang="en-US" altLang="en-US" sz="2000" b="0" i="0" u="none" strike="noStrike" cap="none" normalizeH="0" baseline="0" smtClean="0">
                        <a:ln>
                          <a:noFill/>
                        </a:ln>
                        <a:solidFill>
                          <a:schemeClr val="tx1"/>
                        </a:solidFill>
                        <a:effectLst/>
                        <a:latin typeface="Arial" charset="0"/>
                        <a:ea typeface="SimSun" pitchFamily="2"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marL="342900" indent="-342900" algn="l">
                        <a:spcBef>
                          <a:spcPct val="20000"/>
                        </a:spcBef>
                        <a:defRPr>
                          <a:solidFill>
                            <a:schemeClr val="tx1"/>
                          </a:solidFill>
                          <a:latin typeface="Arial" charset="0"/>
                        </a:defRPr>
                      </a:lvl1pPr>
                      <a:lvl2pPr marL="762000" indent="-304800" algn="l">
                        <a:spcBef>
                          <a:spcPct val="20000"/>
                        </a:spcBef>
                        <a:buFont typeface="Arial" charset="0"/>
                        <a:defRPr sz="1600">
                          <a:solidFill>
                            <a:schemeClr val="tx1"/>
                          </a:solidFill>
                          <a:latin typeface="Arial" charset="0"/>
                        </a:defRPr>
                      </a:lvl2pPr>
                      <a:lvl3pPr marL="1181100" indent="-266700" algn="l">
                        <a:spcBef>
                          <a:spcPct val="20000"/>
                        </a:spcBef>
                        <a:buFont typeface="Marlett" pitchFamily="2" charset="2"/>
                        <a:defRPr sz="1400">
                          <a:solidFill>
                            <a:schemeClr val="tx1"/>
                          </a:solidFill>
                          <a:latin typeface="Arial" charset="0"/>
                        </a:defRPr>
                      </a:lvl3pPr>
                      <a:lvl4pPr marL="1600200" indent="-228600" algn="l">
                        <a:spcBef>
                          <a:spcPct val="20000"/>
                        </a:spcBef>
                        <a:buFont typeface="Wingdings" pitchFamily="2" charset="2"/>
                        <a:defRPr sz="1200">
                          <a:solidFill>
                            <a:schemeClr val="tx1"/>
                          </a:solidFill>
                          <a:latin typeface="Arial" charset="0"/>
                        </a:defRPr>
                      </a:lvl4pPr>
                      <a:lvl5pPr marL="2019300" indent="-190500" algn="l">
                        <a:spcBef>
                          <a:spcPct val="20000"/>
                        </a:spcBef>
                        <a:defRPr sz="1000">
                          <a:solidFill>
                            <a:schemeClr val="tx1"/>
                          </a:solidFill>
                          <a:latin typeface="Arial" charset="0"/>
                        </a:defRPr>
                      </a:lvl5pPr>
                      <a:lvl6pPr marL="2476500" indent="-190500" fontAlgn="base">
                        <a:spcBef>
                          <a:spcPct val="20000"/>
                        </a:spcBef>
                        <a:spcAft>
                          <a:spcPct val="0"/>
                        </a:spcAft>
                        <a:defRPr sz="1000">
                          <a:solidFill>
                            <a:schemeClr val="tx1"/>
                          </a:solidFill>
                          <a:latin typeface="Arial" charset="0"/>
                        </a:defRPr>
                      </a:lvl6pPr>
                      <a:lvl7pPr marL="2933700" indent="-190500" fontAlgn="base">
                        <a:spcBef>
                          <a:spcPct val="20000"/>
                        </a:spcBef>
                        <a:spcAft>
                          <a:spcPct val="0"/>
                        </a:spcAft>
                        <a:defRPr sz="1000">
                          <a:solidFill>
                            <a:schemeClr val="tx1"/>
                          </a:solidFill>
                          <a:latin typeface="Arial" charset="0"/>
                        </a:defRPr>
                      </a:lvl7pPr>
                      <a:lvl8pPr marL="3390900" indent="-190500" fontAlgn="base">
                        <a:spcBef>
                          <a:spcPct val="20000"/>
                        </a:spcBef>
                        <a:spcAft>
                          <a:spcPct val="0"/>
                        </a:spcAft>
                        <a:defRPr sz="1000">
                          <a:solidFill>
                            <a:schemeClr val="tx1"/>
                          </a:solidFill>
                          <a:latin typeface="Arial" charset="0"/>
                        </a:defRPr>
                      </a:lvl8pPr>
                      <a:lvl9pPr marL="3848100" indent="-190500" fontAlgn="base">
                        <a:spcBef>
                          <a:spcPct val="20000"/>
                        </a:spcBef>
                        <a:spcAft>
                          <a:spcPct val="0"/>
                        </a:spcAft>
                        <a:defRPr sz="1000">
                          <a:solidFill>
                            <a:schemeClr val="tx1"/>
                          </a:solidFill>
                          <a:latin typeface="Arial"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SimSun" pitchFamily="2" charset="-122"/>
                        </a:rPr>
                        <a:t>Gistable </a:t>
                      </a:r>
                      <a:endParaRPr kumimoji="0" lang="en-US" alt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Arial" charset="0"/>
                        </a:defRPr>
                      </a:lvl1pPr>
                      <a:lvl2pPr algn="l">
                        <a:spcBef>
                          <a:spcPct val="20000"/>
                        </a:spcBef>
                        <a:buFont typeface="Arial" charset="0"/>
                        <a:defRPr sz="1600">
                          <a:solidFill>
                            <a:schemeClr val="tx1"/>
                          </a:solidFill>
                          <a:latin typeface="Arial" charset="0"/>
                        </a:defRPr>
                      </a:lvl2pPr>
                      <a:lvl3pPr algn="l">
                        <a:spcBef>
                          <a:spcPct val="20000"/>
                        </a:spcBef>
                        <a:buFont typeface="Marlett" pitchFamily="2" charset="2"/>
                        <a:defRPr sz="1400">
                          <a:solidFill>
                            <a:schemeClr val="tx1"/>
                          </a:solidFill>
                          <a:latin typeface="Arial" charset="0"/>
                        </a:defRPr>
                      </a:lvl3pPr>
                      <a:lvl4pPr algn="l">
                        <a:spcBef>
                          <a:spcPct val="20000"/>
                        </a:spcBef>
                        <a:buFont typeface="Wingdings" pitchFamily="2" charset="2"/>
                        <a:defRPr sz="1200">
                          <a:solidFill>
                            <a:schemeClr val="tx1"/>
                          </a:solidFill>
                          <a:latin typeface="Arial" charset="0"/>
                        </a:defRPr>
                      </a:lvl4pPr>
                      <a:lvl5pPr algn="l">
                        <a:spcBef>
                          <a:spcPct val="20000"/>
                        </a:spcBef>
                        <a:defRPr sz="1000">
                          <a:solidFill>
                            <a:schemeClr val="tx1"/>
                          </a:solidFill>
                          <a:latin typeface="Arial" charset="0"/>
                        </a:defRPr>
                      </a:lvl5pPr>
                      <a:lvl6pPr fontAlgn="base">
                        <a:spcBef>
                          <a:spcPct val="20000"/>
                        </a:spcBef>
                        <a:spcAft>
                          <a:spcPct val="0"/>
                        </a:spcAft>
                        <a:defRPr sz="1000">
                          <a:solidFill>
                            <a:schemeClr val="tx1"/>
                          </a:solidFill>
                          <a:latin typeface="Arial" charset="0"/>
                        </a:defRPr>
                      </a:lvl6pPr>
                      <a:lvl7pPr fontAlgn="base">
                        <a:spcBef>
                          <a:spcPct val="20000"/>
                        </a:spcBef>
                        <a:spcAft>
                          <a:spcPct val="0"/>
                        </a:spcAft>
                        <a:defRPr sz="1000">
                          <a:solidFill>
                            <a:schemeClr val="tx1"/>
                          </a:solidFill>
                          <a:latin typeface="Arial" charset="0"/>
                        </a:defRPr>
                      </a:lvl7pPr>
                      <a:lvl8pPr fontAlgn="base">
                        <a:spcBef>
                          <a:spcPct val="20000"/>
                        </a:spcBef>
                        <a:spcAft>
                          <a:spcPct val="0"/>
                        </a:spcAft>
                        <a:defRPr sz="1000">
                          <a:solidFill>
                            <a:schemeClr val="tx1"/>
                          </a:solidFill>
                          <a:latin typeface="Arial" charset="0"/>
                        </a:defRPr>
                      </a:lvl8pPr>
                      <a:lvl9pPr fontAlgn="base">
                        <a:spcBef>
                          <a:spcPct val="20000"/>
                        </a:spcBef>
                        <a:spcAft>
                          <a:spcPct val="0"/>
                        </a:spcAft>
                        <a:defRPr sz="10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SimSun" pitchFamily="2" charset="-122"/>
                          <a:cs typeface="Times New Roman" pitchFamily="18" charset="0"/>
                        </a:rPr>
                        <a:t>Meaning of document can be summarized </a:t>
                      </a:r>
                      <a:endParaRPr kumimoji="0" lang="en-US" altLang="en-US" sz="2000" b="0" i="0" u="none" strike="noStrike" cap="none" normalizeH="0" baseline="0" smtClean="0">
                        <a:ln>
                          <a:noFill/>
                        </a:ln>
                        <a:solidFill>
                          <a:srgbClr val="000000"/>
                        </a:solidFill>
                        <a:effectLst/>
                        <a:latin typeface="Arial" charset="0"/>
                        <a:ea typeface="SimSun"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marL="342900" indent="-342900" algn="l">
                        <a:spcBef>
                          <a:spcPct val="20000"/>
                        </a:spcBef>
                        <a:defRPr>
                          <a:solidFill>
                            <a:schemeClr val="tx1"/>
                          </a:solidFill>
                          <a:latin typeface="Arial" charset="0"/>
                        </a:defRPr>
                      </a:lvl1pPr>
                      <a:lvl2pPr marL="762000" indent="-304800" algn="l">
                        <a:spcBef>
                          <a:spcPct val="20000"/>
                        </a:spcBef>
                        <a:buFont typeface="Arial" charset="0"/>
                        <a:defRPr sz="1600">
                          <a:solidFill>
                            <a:schemeClr val="tx1"/>
                          </a:solidFill>
                          <a:latin typeface="Arial" charset="0"/>
                        </a:defRPr>
                      </a:lvl2pPr>
                      <a:lvl3pPr marL="1181100" indent="-266700" algn="l">
                        <a:spcBef>
                          <a:spcPct val="20000"/>
                        </a:spcBef>
                        <a:buFont typeface="Marlett" pitchFamily="2" charset="2"/>
                        <a:defRPr sz="1400">
                          <a:solidFill>
                            <a:schemeClr val="tx1"/>
                          </a:solidFill>
                          <a:latin typeface="Arial" charset="0"/>
                        </a:defRPr>
                      </a:lvl3pPr>
                      <a:lvl4pPr marL="1600200" indent="-228600" algn="l">
                        <a:spcBef>
                          <a:spcPct val="20000"/>
                        </a:spcBef>
                        <a:buFont typeface="Wingdings" pitchFamily="2" charset="2"/>
                        <a:defRPr sz="1200">
                          <a:solidFill>
                            <a:schemeClr val="tx1"/>
                          </a:solidFill>
                          <a:latin typeface="Arial" charset="0"/>
                        </a:defRPr>
                      </a:lvl4pPr>
                      <a:lvl5pPr marL="2019300" indent="-190500" algn="l">
                        <a:spcBef>
                          <a:spcPct val="20000"/>
                        </a:spcBef>
                        <a:defRPr sz="1000">
                          <a:solidFill>
                            <a:schemeClr val="tx1"/>
                          </a:solidFill>
                          <a:latin typeface="Arial" charset="0"/>
                        </a:defRPr>
                      </a:lvl5pPr>
                      <a:lvl6pPr marL="2476500" indent="-190500" fontAlgn="base">
                        <a:spcBef>
                          <a:spcPct val="20000"/>
                        </a:spcBef>
                        <a:spcAft>
                          <a:spcPct val="0"/>
                        </a:spcAft>
                        <a:defRPr sz="1000">
                          <a:solidFill>
                            <a:schemeClr val="tx1"/>
                          </a:solidFill>
                          <a:latin typeface="Arial" charset="0"/>
                        </a:defRPr>
                      </a:lvl6pPr>
                      <a:lvl7pPr marL="2933700" indent="-190500" fontAlgn="base">
                        <a:spcBef>
                          <a:spcPct val="20000"/>
                        </a:spcBef>
                        <a:spcAft>
                          <a:spcPct val="0"/>
                        </a:spcAft>
                        <a:defRPr sz="1000">
                          <a:solidFill>
                            <a:schemeClr val="tx1"/>
                          </a:solidFill>
                          <a:latin typeface="Arial" charset="0"/>
                        </a:defRPr>
                      </a:lvl7pPr>
                      <a:lvl8pPr marL="3390900" indent="-190500" fontAlgn="base">
                        <a:spcBef>
                          <a:spcPct val="20000"/>
                        </a:spcBef>
                        <a:spcAft>
                          <a:spcPct val="0"/>
                        </a:spcAft>
                        <a:defRPr sz="1000">
                          <a:solidFill>
                            <a:schemeClr val="tx1"/>
                          </a:solidFill>
                          <a:latin typeface="Arial" charset="0"/>
                        </a:defRPr>
                      </a:lvl8pPr>
                      <a:lvl9pPr marL="3848100" indent="-190500" fontAlgn="base">
                        <a:spcBef>
                          <a:spcPct val="20000"/>
                        </a:spcBef>
                        <a:spcAft>
                          <a:spcPct val="0"/>
                        </a:spcAft>
                        <a:defRPr sz="1000">
                          <a:solidFill>
                            <a:schemeClr val="tx1"/>
                          </a:solidFill>
                          <a:latin typeface="Arial"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SimSun" pitchFamily="2" charset="-122"/>
                        </a:rPr>
                        <a:t>Extractable </a:t>
                      </a:r>
                      <a:endParaRPr kumimoji="0" lang="en-US" alt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Arial" charset="0"/>
                        </a:defRPr>
                      </a:lvl1pPr>
                      <a:lvl2pPr algn="l">
                        <a:spcBef>
                          <a:spcPct val="20000"/>
                        </a:spcBef>
                        <a:buFont typeface="Arial" charset="0"/>
                        <a:defRPr sz="1600">
                          <a:solidFill>
                            <a:schemeClr val="tx1"/>
                          </a:solidFill>
                          <a:latin typeface="Arial" charset="0"/>
                        </a:defRPr>
                      </a:lvl2pPr>
                      <a:lvl3pPr algn="l">
                        <a:spcBef>
                          <a:spcPct val="20000"/>
                        </a:spcBef>
                        <a:buFont typeface="Marlett" pitchFamily="2" charset="2"/>
                        <a:defRPr sz="1400">
                          <a:solidFill>
                            <a:schemeClr val="tx1"/>
                          </a:solidFill>
                          <a:latin typeface="Arial" charset="0"/>
                        </a:defRPr>
                      </a:lvl3pPr>
                      <a:lvl4pPr algn="l">
                        <a:spcBef>
                          <a:spcPct val="20000"/>
                        </a:spcBef>
                        <a:buFont typeface="Wingdings" pitchFamily="2" charset="2"/>
                        <a:defRPr sz="1200">
                          <a:solidFill>
                            <a:schemeClr val="tx1"/>
                          </a:solidFill>
                          <a:latin typeface="Arial" charset="0"/>
                        </a:defRPr>
                      </a:lvl4pPr>
                      <a:lvl5pPr algn="l">
                        <a:spcBef>
                          <a:spcPct val="20000"/>
                        </a:spcBef>
                        <a:defRPr sz="1000">
                          <a:solidFill>
                            <a:schemeClr val="tx1"/>
                          </a:solidFill>
                          <a:latin typeface="Arial" charset="0"/>
                        </a:defRPr>
                      </a:lvl5pPr>
                      <a:lvl6pPr fontAlgn="base">
                        <a:spcBef>
                          <a:spcPct val="20000"/>
                        </a:spcBef>
                        <a:spcAft>
                          <a:spcPct val="0"/>
                        </a:spcAft>
                        <a:defRPr sz="1000">
                          <a:solidFill>
                            <a:schemeClr val="tx1"/>
                          </a:solidFill>
                          <a:latin typeface="Arial" charset="0"/>
                        </a:defRPr>
                      </a:lvl6pPr>
                      <a:lvl7pPr fontAlgn="base">
                        <a:spcBef>
                          <a:spcPct val="20000"/>
                        </a:spcBef>
                        <a:spcAft>
                          <a:spcPct val="0"/>
                        </a:spcAft>
                        <a:defRPr sz="1000">
                          <a:solidFill>
                            <a:schemeClr val="tx1"/>
                          </a:solidFill>
                          <a:latin typeface="Arial" charset="0"/>
                        </a:defRPr>
                      </a:lvl7pPr>
                      <a:lvl8pPr fontAlgn="base">
                        <a:spcBef>
                          <a:spcPct val="20000"/>
                        </a:spcBef>
                        <a:spcAft>
                          <a:spcPct val="0"/>
                        </a:spcAft>
                        <a:defRPr sz="1000">
                          <a:solidFill>
                            <a:schemeClr val="tx1"/>
                          </a:solidFill>
                          <a:latin typeface="Arial" charset="0"/>
                        </a:defRPr>
                      </a:lvl8pPr>
                      <a:lvl9pPr fontAlgn="base">
                        <a:spcBef>
                          <a:spcPct val="20000"/>
                        </a:spcBef>
                        <a:spcAft>
                          <a:spcPct val="0"/>
                        </a:spcAft>
                        <a:defRPr sz="10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SimSun" pitchFamily="2" charset="-122"/>
                          <a:cs typeface="Times New Roman" pitchFamily="18" charset="0"/>
                        </a:rPr>
                        <a:t>Names, numbers, facts can be pulled out </a:t>
                      </a:r>
                      <a:endParaRPr kumimoji="0" lang="en-US" altLang="en-US" sz="2000" b="0" i="0" u="none" strike="noStrike" cap="none" normalizeH="0" baseline="0" smtClean="0">
                        <a:ln>
                          <a:noFill/>
                        </a:ln>
                        <a:solidFill>
                          <a:srgbClr val="000000"/>
                        </a:solidFill>
                        <a:effectLst/>
                        <a:latin typeface="Arial" charset="0"/>
                        <a:ea typeface="SimSun"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marL="342900" indent="-342900" algn="l">
                        <a:spcBef>
                          <a:spcPct val="20000"/>
                        </a:spcBef>
                        <a:defRPr>
                          <a:solidFill>
                            <a:schemeClr val="tx1"/>
                          </a:solidFill>
                          <a:latin typeface="Arial" charset="0"/>
                        </a:defRPr>
                      </a:lvl1pPr>
                      <a:lvl2pPr marL="762000" indent="-304800" algn="l">
                        <a:spcBef>
                          <a:spcPct val="20000"/>
                        </a:spcBef>
                        <a:buFont typeface="Arial" charset="0"/>
                        <a:defRPr sz="1600">
                          <a:solidFill>
                            <a:schemeClr val="tx1"/>
                          </a:solidFill>
                          <a:latin typeface="Arial" charset="0"/>
                        </a:defRPr>
                      </a:lvl2pPr>
                      <a:lvl3pPr marL="1181100" indent="-266700" algn="l">
                        <a:spcBef>
                          <a:spcPct val="20000"/>
                        </a:spcBef>
                        <a:buFont typeface="Marlett" pitchFamily="2" charset="2"/>
                        <a:defRPr sz="1400">
                          <a:solidFill>
                            <a:schemeClr val="tx1"/>
                          </a:solidFill>
                          <a:latin typeface="Arial" charset="0"/>
                        </a:defRPr>
                      </a:lvl3pPr>
                      <a:lvl4pPr marL="1600200" indent="-228600" algn="l">
                        <a:spcBef>
                          <a:spcPct val="20000"/>
                        </a:spcBef>
                        <a:buFont typeface="Wingdings" pitchFamily="2" charset="2"/>
                        <a:defRPr sz="1200">
                          <a:solidFill>
                            <a:schemeClr val="tx1"/>
                          </a:solidFill>
                          <a:latin typeface="Arial" charset="0"/>
                        </a:defRPr>
                      </a:lvl4pPr>
                      <a:lvl5pPr marL="2019300" indent="-190500" algn="l">
                        <a:spcBef>
                          <a:spcPct val="20000"/>
                        </a:spcBef>
                        <a:defRPr sz="1000">
                          <a:solidFill>
                            <a:schemeClr val="tx1"/>
                          </a:solidFill>
                          <a:latin typeface="Arial" charset="0"/>
                        </a:defRPr>
                      </a:lvl5pPr>
                      <a:lvl6pPr marL="2476500" indent="-190500" fontAlgn="base">
                        <a:spcBef>
                          <a:spcPct val="20000"/>
                        </a:spcBef>
                        <a:spcAft>
                          <a:spcPct val="0"/>
                        </a:spcAft>
                        <a:defRPr sz="1000">
                          <a:solidFill>
                            <a:schemeClr val="tx1"/>
                          </a:solidFill>
                          <a:latin typeface="Arial" charset="0"/>
                        </a:defRPr>
                      </a:lvl6pPr>
                      <a:lvl7pPr marL="2933700" indent="-190500" fontAlgn="base">
                        <a:spcBef>
                          <a:spcPct val="20000"/>
                        </a:spcBef>
                        <a:spcAft>
                          <a:spcPct val="0"/>
                        </a:spcAft>
                        <a:defRPr sz="1000">
                          <a:solidFill>
                            <a:schemeClr val="tx1"/>
                          </a:solidFill>
                          <a:latin typeface="Arial" charset="0"/>
                        </a:defRPr>
                      </a:lvl7pPr>
                      <a:lvl8pPr marL="3390900" indent="-190500" fontAlgn="base">
                        <a:spcBef>
                          <a:spcPct val="20000"/>
                        </a:spcBef>
                        <a:spcAft>
                          <a:spcPct val="0"/>
                        </a:spcAft>
                        <a:defRPr sz="1000">
                          <a:solidFill>
                            <a:schemeClr val="tx1"/>
                          </a:solidFill>
                          <a:latin typeface="Arial" charset="0"/>
                        </a:defRPr>
                      </a:lvl8pPr>
                      <a:lvl9pPr marL="3848100" indent="-190500" fontAlgn="base">
                        <a:spcBef>
                          <a:spcPct val="20000"/>
                        </a:spcBef>
                        <a:spcAft>
                          <a:spcPct val="0"/>
                        </a:spcAft>
                        <a:defRPr sz="1000">
                          <a:solidFill>
                            <a:schemeClr val="tx1"/>
                          </a:solidFill>
                          <a:latin typeface="Arial"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SimSun" pitchFamily="2" charset="-122"/>
                        </a:rPr>
                        <a:t>Correctable </a:t>
                      </a:r>
                      <a:endParaRPr kumimoji="0" lang="en-US" alt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Arial" charset="0"/>
                        </a:defRPr>
                      </a:lvl1pPr>
                      <a:lvl2pPr algn="l">
                        <a:spcBef>
                          <a:spcPct val="20000"/>
                        </a:spcBef>
                        <a:buFont typeface="Arial" charset="0"/>
                        <a:defRPr sz="1600">
                          <a:solidFill>
                            <a:schemeClr val="tx1"/>
                          </a:solidFill>
                          <a:latin typeface="Arial" charset="0"/>
                        </a:defRPr>
                      </a:lvl2pPr>
                      <a:lvl3pPr algn="l">
                        <a:spcBef>
                          <a:spcPct val="20000"/>
                        </a:spcBef>
                        <a:buFont typeface="Marlett" pitchFamily="2" charset="2"/>
                        <a:defRPr sz="1400">
                          <a:solidFill>
                            <a:schemeClr val="tx1"/>
                          </a:solidFill>
                          <a:latin typeface="Arial" charset="0"/>
                        </a:defRPr>
                      </a:lvl3pPr>
                      <a:lvl4pPr algn="l">
                        <a:spcBef>
                          <a:spcPct val="20000"/>
                        </a:spcBef>
                        <a:buFont typeface="Wingdings" pitchFamily="2" charset="2"/>
                        <a:defRPr sz="1200">
                          <a:solidFill>
                            <a:schemeClr val="tx1"/>
                          </a:solidFill>
                          <a:latin typeface="Arial" charset="0"/>
                        </a:defRPr>
                      </a:lvl4pPr>
                      <a:lvl5pPr algn="l">
                        <a:spcBef>
                          <a:spcPct val="20000"/>
                        </a:spcBef>
                        <a:defRPr sz="1000">
                          <a:solidFill>
                            <a:schemeClr val="tx1"/>
                          </a:solidFill>
                          <a:latin typeface="Arial" charset="0"/>
                        </a:defRPr>
                      </a:lvl5pPr>
                      <a:lvl6pPr fontAlgn="base">
                        <a:spcBef>
                          <a:spcPct val="20000"/>
                        </a:spcBef>
                        <a:spcAft>
                          <a:spcPct val="0"/>
                        </a:spcAft>
                        <a:defRPr sz="1000">
                          <a:solidFill>
                            <a:schemeClr val="tx1"/>
                          </a:solidFill>
                          <a:latin typeface="Arial" charset="0"/>
                        </a:defRPr>
                      </a:lvl6pPr>
                      <a:lvl7pPr fontAlgn="base">
                        <a:spcBef>
                          <a:spcPct val="20000"/>
                        </a:spcBef>
                        <a:spcAft>
                          <a:spcPct val="0"/>
                        </a:spcAft>
                        <a:defRPr sz="1000">
                          <a:solidFill>
                            <a:schemeClr val="tx1"/>
                          </a:solidFill>
                          <a:latin typeface="Arial" charset="0"/>
                        </a:defRPr>
                      </a:lvl7pPr>
                      <a:lvl8pPr fontAlgn="base">
                        <a:spcBef>
                          <a:spcPct val="20000"/>
                        </a:spcBef>
                        <a:spcAft>
                          <a:spcPct val="0"/>
                        </a:spcAft>
                        <a:defRPr sz="1000">
                          <a:solidFill>
                            <a:schemeClr val="tx1"/>
                          </a:solidFill>
                          <a:latin typeface="Arial" charset="0"/>
                        </a:defRPr>
                      </a:lvl8pPr>
                      <a:lvl9pPr fontAlgn="base">
                        <a:spcBef>
                          <a:spcPct val="20000"/>
                        </a:spcBef>
                        <a:spcAft>
                          <a:spcPct val="0"/>
                        </a:spcAft>
                        <a:defRPr sz="10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SimSun" pitchFamily="2" charset="-122"/>
                          <a:cs typeface="Times New Roman" pitchFamily="18" charset="0"/>
                        </a:rPr>
                        <a:t>Moderate editing needed; need to understand source </a:t>
                      </a:r>
                      <a:endParaRPr kumimoji="0" lang="en-US" altLang="en-US" sz="2000" b="0" i="0" u="none" strike="noStrike" cap="none" normalizeH="0" baseline="0" smtClean="0">
                        <a:ln>
                          <a:noFill/>
                        </a:ln>
                        <a:solidFill>
                          <a:srgbClr val="000000"/>
                        </a:solidFill>
                        <a:effectLst/>
                        <a:latin typeface="Arial" charset="0"/>
                        <a:ea typeface="SimSun"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marL="342900" indent="-342900" algn="l">
                        <a:spcBef>
                          <a:spcPct val="20000"/>
                        </a:spcBef>
                        <a:defRPr>
                          <a:solidFill>
                            <a:schemeClr val="tx1"/>
                          </a:solidFill>
                          <a:latin typeface="Arial" charset="0"/>
                        </a:defRPr>
                      </a:lvl1pPr>
                      <a:lvl2pPr marL="762000" indent="-304800" algn="l">
                        <a:spcBef>
                          <a:spcPct val="20000"/>
                        </a:spcBef>
                        <a:buFont typeface="Arial" charset="0"/>
                        <a:defRPr sz="1600">
                          <a:solidFill>
                            <a:schemeClr val="tx1"/>
                          </a:solidFill>
                          <a:latin typeface="Arial" charset="0"/>
                        </a:defRPr>
                      </a:lvl2pPr>
                      <a:lvl3pPr marL="1181100" indent="-266700" algn="l">
                        <a:spcBef>
                          <a:spcPct val="20000"/>
                        </a:spcBef>
                        <a:buFont typeface="Marlett" pitchFamily="2" charset="2"/>
                        <a:defRPr sz="1400">
                          <a:solidFill>
                            <a:schemeClr val="tx1"/>
                          </a:solidFill>
                          <a:latin typeface="Arial" charset="0"/>
                        </a:defRPr>
                      </a:lvl3pPr>
                      <a:lvl4pPr marL="1600200" indent="-228600" algn="l">
                        <a:spcBef>
                          <a:spcPct val="20000"/>
                        </a:spcBef>
                        <a:buFont typeface="Wingdings" pitchFamily="2" charset="2"/>
                        <a:defRPr sz="1200">
                          <a:solidFill>
                            <a:schemeClr val="tx1"/>
                          </a:solidFill>
                          <a:latin typeface="Arial" charset="0"/>
                        </a:defRPr>
                      </a:lvl4pPr>
                      <a:lvl5pPr marL="2019300" indent="-190500" algn="l">
                        <a:spcBef>
                          <a:spcPct val="20000"/>
                        </a:spcBef>
                        <a:defRPr sz="1000">
                          <a:solidFill>
                            <a:schemeClr val="tx1"/>
                          </a:solidFill>
                          <a:latin typeface="Arial" charset="0"/>
                        </a:defRPr>
                      </a:lvl5pPr>
                      <a:lvl6pPr marL="2476500" indent="-190500" fontAlgn="base">
                        <a:spcBef>
                          <a:spcPct val="20000"/>
                        </a:spcBef>
                        <a:spcAft>
                          <a:spcPct val="0"/>
                        </a:spcAft>
                        <a:defRPr sz="1000">
                          <a:solidFill>
                            <a:schemeClr val="tx1"/>
                          </a:solidFill>
                          <a:latin typeface="Arial" charset="0"/>
                        </a:defRPr>
                      </a:lvl6pPr>
                      <a:lvl7pPr marL="2933700" indent="-190500" fontAlgn="base">
                        <a:spcBef>
                          <a:spcPct val="20000"/>
                        </a:spcBef>
                        <a:spcAft>
                          <a:spcPct val="0"/>
                        </a:spcAft>
                        <a:defRPr sz="1000">
                          <a:solidFill>
                            <a:schemeClr val="tx1"/>
                          </a:solidFill>
                          <a:latin typeface="Arial" charset="0"/>
                        </a:defRPr>
                      </a:lvl7pPr>
                      <a:lvl8pPr marL="3390900" indent="-190500" fontAlgn="base">
                        <a:spcBef>
                          <a:spcPct val="20000"/>
                        </a:spcBef>
                        <a:spcAft>
                          <a:spcPct val="0"/>
                        </a:spcAft>
                        <a:defRPr sz="1000">
                          <a:solidFill>
                            <a:schemeClr val="tx1"/>
                          </a:solidFill>
                          <a:latin typeface="Arial" charset="0"/>
                        </a:defRPr>
                      </a:lvl8pPr>
                      <a:lvl9pPr marL="3848100" indent="-190500" fontAlgn="base">
                        <a:spcBef>
                          <a:spcPct val="20000"/>
                        </a:spcBef>
                        <a:spcAft>
                          <a:spcPct val="0"/>
                        </a:spcAft>
                        <a:defRPr sz="1000">
                          <a:solidFill>
                            <a:schemeClr val="tx1"/>
                          </a:solidFill>
                          <a:latin typeface="Arial"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SimSun" pitchFamily="2" charset="-122"/>
                        </a:rPr>
                        <a:t>Polishable </a:t>
                      </a:r>
                      <a:endParaRPr kumimoji="0" lang="en-US" alt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Arial" charset="0"/>
                        </a:defRPr>
                      </a:lvl1pPr>
                      <a:lvl2pPr algn="l">
                        <a:spcBef>
                          <a:spcPct val="20000"/>
                        </a:spcBef>
                        <a:buFont typeface="Arial" charset="0"/>
                        <a:defRPr sz="1600">
                          <a:solidFill>
                            <a:schemeClr val="tx1"/>
                          </a:solidFill>
                          <a:latin typeface="Arial" charset="0"/>
                        </a:defRPr>
                      </a:lvl2pPr>
                      <a:lvl3pPr algn="l">
                        <a:spcBef>
                          <a:spcPct val="20000"/>
                        </a:spcBef>
                        <a:buFont typeface="Marlett" pitchFamily="2" charset="2"/>
                        <a:defRPr sz="1400">
                          <a:solidFill>
                            <a:schemeClr val="tx1"/>
                          </a:solidFill>
                          <a:latin typeface="Arial" charset="0"/>
                        </a:defRPr>
                      </a:lvl3pPr>
                      <a:lvl4pPr algn="l">
                        <a:spcBef>
                          <a:spcPct val="20000"/>
                        </a:spcBef>
                        <a:buFont typeface="Wingdings" pitchFamily="2" charset="2"/>
                        <a:defRPr sz="1200">
                          <a:solidFill>
                            <a:schemeClr val="tx1"/>
                          </a:solidFill>
                          <a:latin typeface="Arial" charset="0"/>
                        </a:defRPr>
                      </a:lvl4pPr>
                      <a:lvl5pPr algn="l">
                        <a:spcBef>
                          <a:spcPct val="20000"/>
                        </a:spcBef>
                        <a:defRPr sz="1000">
                          <a:solidFill>
                            <a:schemeClr val="tx1"/>
                          </a:solidFill>
                          <a:latin typeface="Arial" charset="0"/>
                        </a:defRPr>
                      </a:lvl5pPr>
                      <a:lvl6pPr fontAlgn="base">
                        <a:spcBef>
                          <a:spcPct val="20000"/>
                        </a:spcBef>
                        <a:spcAft>
                          <a:spcPct val="0"/>
                        </a:spcAft>
                        <a:defRPr sz="1000">
                          <a:solidFill>
                            <a:schemeClr val="tx1"/>
                          </a:solidFill>
                          <a:latin typeface="Arial" charset="0"/>
                        </a:defRPr>
                      </a:lvl6pPr>
                      <a:lvl7pPr fontAlgn="base">
                        <a:spcBef>
                          <a:spcPct val="20000"/>
                        </a:spcBef>
                        <a:spcAft>
                          <a:spcPct val="0"/>
                        </a:spcAft>
                        <a:defRPr sz="1000">
                          <a:solidFill>
                            <a:schemeClr val="tx1"/>
                          </a:solidFill>
                          <a:latin typeface="Arial" charset="0"/>
                        </a:defRPr>
                      </a:lvl7pPr>
                      <a:lvl8pPr fontAlgn="base">
                        <a:spcBef>
                          <a:spcPct val="20000"/>
                        </a:spcBef>
                        <a:spcAft>
                          <a:spcPct val="0"/>
                        </a:spcAft>
                        <a:defRPr sz="1000">
                          <a:solidFill>
                            <a:schemeClr val="tx1"/>
                          </a:solidFill>
                          <a:latin typeface="Arial" charset="0"/>
                        </a:defRPr>
                      </a:lvl8pPr>
                      <a:lvl9pPr fontAlgn="base">
                        <a:spcBef>
                          <a:spcPct val="20000"/>
                        </a:spcBef>
                        <a:spcAft>
                          <a:spcPct val="0"/>
                        </a:spcAft>
                        <a:defRPr sz="10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SimSun" pitchFamily="2" charset="-122"/>
                          <a:cs typeface="Times New Roman" pitchFamily="18" charset="0"/>
                        </a:rPr>
                        <a:t>Minor editing needed; can be done without seeing source </a:t>
                      </a:r>
                      <a:endParaRPr kumimoji="0" lang="en-US" altLang="en-US" sz="2000" b="0" i="0" u="none" strike="noStrike" cap="none" normalizeH="0" baseline="0" smtClean="0">
                        <a:ln>
                          <a:noFill/>
                        </a:ln>
                        <a:solidFill>
                          <a:srgbClr val="000000"/>
                        </a:solidFill>
                        <a:effectLst/>
                        <a:latin typeface="Arial" charset="0"/>
                        <a:ea typeface="SimSun"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marL="342900" indent="-342900" algn="l">
                        <a:spcBef>
                          <a:spcPct val="20000"/>
                        </a:spcBef>
                        <a:defRPr>
                          <a:solidFill>
                            <a:schemeClr val="tx1"/>
                          </a:solidFill>
                          <a:latin typeface="Arial" charset="0"/>
                        </a:defRPr>
                      </a:lvl1pPr>
                      <a:lvl2pPr marL="762000" indent="-304800" algn="l">
                        <a:spcBef>
                          <a:spcPct val="20000"/>
                        </a:spcBef>
                        <a:buFont typeface="Arial" charset="0"/>
                        <a:defRPr sz="1600">
                          <a:solidFill>
                            <a:schemeClr val="tx1"/>
                          </a:solidFill>
                          <a:latin typeface="Arial" charset="0"/>
                        </a:defRPr>
                      </a:lvl2pPr>
                      <a:lvl3pPr marL="1181100" indent="-266700" algn="l">
                        <a:spcBef>
                          <a:spcPct val="20000"/>
                        </a:spcBef>
                        <a:buFont typeface="Marlett" pitchFamily="2" charset="2"/>
                        <a:defRPr sz="1400">
                          <a:solidFill>
                            <a:schemeClr val="tx1"/>
                          </a:solidFill>
                          <a:latin typeface="Arial" charset="0"/>
                        </a:defRPr>
                      </a:lvl3pPr>
                      <a:lvl4pPr marL="1600200" indent="-228600" algn="l">
                        <a:spcBef>
                          <a:spcPct val="20000"/>
                        </a:spcBef>
                        <a:buFont typeface="Wingdings" pitchFamily="2" charset="2"/>
                        <a:defRPr sz="1200">
                          <a:solidFill>
                            <a:schemeClr val="tx1"/>
                          </a:solidFill>
                          <a:latin typeface="Arial" charset="0"/>
                        </a:defRPr>
                      </a:lvl4pPr>
                      <a:lvl5pPr marL="2019300" indent="-190500" algn="l">
                        <a:spcBef>
                          <a:spcPct val="20000"/>
                        </a:spcBef>
                        <a:defRPr sz="1000">
                          <a:solidFill>
                            <a:schemeClr val="tx1"/>
                          </a:solidFill>
                          <a:latin typeface="Arial" charset="0"/>
                        </a:defRPr>
                      </a:lvl5pPr>
                      <a:lvl6pPr marL="2476500" indent="-190500" fontAlgn="base">
                        <a:spcBef>
                          <a:spcPct val="20000"/>
                        </a:spcBef>
                        <a:spcAft>
                          <a:spcPct val="0"/>
                        </a:spcAft>
                        <a:defRPr sz="1000">
                          <a:solidFill>
                            <a:schemeClr val="tx1"/>
                          </a:solidFill>
                          <a:latin typeface="Arial" charset="0"/>
                        </a:defRPr>
                      </a:lvl6pPr>
                      <a:lvl7pPr marL="2933700" indent="-190500" fontAlgn="base">
                        <a:spcBef>
                          <a:spcPct val="20000"/>
                        </a:spcBef>
                        <a:spcAft>
                          <a:spcPct val="0"/>
                        </a:spcAft>
                        <a:defRPr sz="1000">
                          <a:solidFill>
                            <a:schemeClr val="tx1"/>
                          </a:solidFill>
                          <a:latin typeface="Arial" charset="0"/>
                        </a:defRPr>
                      </a:lvl7pPr>
                      <a:lvl8pPr marL="3390900" indent="-190500" fontAlgn="base">
                        <a:spcBef>
                          <a:spcPct val="20000"/>
                        </a:spcBef>
                        <a:spcAft>
                          <a:spcPct val="0"/>
                        </a:spcAft>
                        <a:defRPr sz="1000">
                          <a:solidFill>
                            <a:schemeClr val="tx1"/>
                          </a:solidFill>
                          <a:latin typeface="Arial" charset="0"/>
                        </a:defRPr>
                      </a:lvl8pPr>
                      <a:lvl9pPr marL="3848100" indent="-190500" fontAlgn="base">
                        <a:spcBef>
                          <a:spcPct val="20000"/>
                        </a:spcBef>
                        <a:spcAft>
                          <a:spcPct val="0"/>
                        </a:spcAft>
                        <a:defRPr sz="1000">
                          <a:solidFill>
                            <a:schemeClr val="tx1"/>
                          </a:solidFill>
                          <a:latin typeface="Arial"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SimSun" pitchFamily="2" charset="-122"/>
                          <a:cs typeface="Times New Roman" pitchFamily="18" charset="0"/>
                        </a:rPr>
                        <a:t>Quotable </a:t>
                      </a:r>
                      <a:endParaRPr kumimoji="0" lang="en-US" altLang="en-US" sz="2000" b="0" i="0" u="none" strike="noStrike" cap="none" normalizeH="0" baseline="0" smtClean="0">
                        <a:ln>
                          <a:noFill/>
                        </a:ln>
                        <a:solidFill>
                          <a:srgbClr val="000000"/>
                        </a:solidFill>
                        <a:effectLst/>
                        <a:latin typeface="Arial" charset="0"/>
                        <a:ea typeface="SimSun"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Arial" charset="0"/>
                        </a:defRPr>
                      </a:lvl1pPr>
                      <a:lvl2pPr algn="l">
                        <a:spcBef>
                          <a:spcPct val="20000"/>
                        </a:spcBef>
                        <a:buFont typeface="Arial" charset="0"/>
                        <a:defRPr sz="1600">
                          <a:solidFill>
                            <a:schemeClr val="tx1"/>
                          </a:solidFill>
                          <a:latin typeface="Arial" charset="0"/>
                        </a:defRPr>
                      </a:lvl2pPr>
                      <a:lvl3pPr algn="l">
                        <a:spcBef>
                          <a:spcPct val="20000"/>
                        </a:spcBef>
                        <a:buFont typeface="Marlett" pitchFamily="2" charset="2"/>
                        <a:defRPr sz="1400">
                          <a:solidFill>
                            <a:schemeClr val="tx1"/>
                          </a:solidFill>
                          <a:latin typeface="Arial" charset="0"/>
                        </a:defRPr>
                      </a:lvl3pPr>
                      <a:lvl4pPr algn="l">
                        <a:spcBef>
                          <a:spcPct val="20000"/>
                        </a:spcBef>
                        <a:buFont typeface="Wingdings" pitchFamily="2" charset="2"/>
                        <a:defRPr sz="1200">
                          <a:solidFill>
                            <a:schemeClr val="tx1"/>
                          </a:solidFill>
                          <a:latin typeface="Arial" charset="0"/>
                        </a:defRPr>
                      </a:lvl4pPr>
                      <a:lvl5pPr algn="l">
                        <a:spcBef>
                          <a:spcPct val="20000"/>
                        </a:spcBef>
                        <a:defRPr sz="1000">
                          <a:solidFill>
                            <a:schemeClr val="tx1"/>
                          </a:solidFill>
                          <a:latin typeface="Arial" charset="0"/>
                        </a:defRPr>
                      </a:lvl5pPr>
                      <a:lvl6pPr fontAlgn="base">
                        <a:spcBef>
                          <a:spcPct val="20000"/>
                        </a:spcBef>
                        <a:spcAft>
                          <a:spcPct val="0"/>
                        </a:spcAft>
                        <a:defRPr sz="1000">
                          <a:solidFill>
                            <a:schemeClr val="tx1"/>
                          </a:solidFill>
                          <a:latin typeface="Arial" charset="0"/>
                        </a:defRPr>
                      </a:lvl6pPr>
                      <a:lvl7pPr fontAlgn="base">
                        <a:spcBef>
                          <a:spcPct val="20000"/>
                        </a:spcBef>
                        <a:spcAft>
                          <a:spcPct val="0"/>
                        </a:spcAft>
                        <a:defRPr sz="1000">
                          <a:solidFill>
                            <a:schemeClr val="tx1"/>
                          </a:solidFill>
                          <a:latin typeface="Arial" charset="0"/>
                        </a:defRPr>
                      </a:lvl7pPr>
                      <a:lvl8pPr fontAlgn="base">
                        <a:spcBef>
                          <a:spcPct val="20000"/>
                        </a:spcBef>
                        <a:spcAft>
                          <a:spcPct val="0"/>
                        </a:spcAft>
                        <a:defRPr sz="1000">
                          <a:solidFill>
                            <a:schemeClr val="tx1"/>
                          </a:solidFill>
                          <a:latin typeface="Arial" charset="0"/>
                        </a:defRPr>
                      </a:lvl8pPr>
                      <a:lvl9pPr fontAlgn="base">
                        <a:spcBef>
                          <a:spcPct val="20000"/>
                        </a:spcBef>
                        <a:spcAft>
                          <a:spcPct val="0"/>
                        </a:spcAft>
                        <a:defRPr sz="10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SimSun" pitchFamily="2" charset="-122"/>
                          <a:cs typeface="Times New Roman" pitchFamily="18" charset="0"/>
                        </a:rPr>
                        <a:t>Portions usable in product reports </a:t>
                      </a:r>
                      <a:endParaRPr kumimoji="0" lang="en-US" altLang="en-US" sz="2000" b="0" i="0" u="none" strike="noStrike" cap="none" normalizeH="0" baseline="0" smtClean="0">
                        <a:ln>
                          <a:noFill/>
                        </a:ln>
                        <a:solidFill>
                          <a:srgbClr val="000000"/>
                        </a:solidFill>
                        <a:effectLst/>
                        <a:latin typeface="Arial" charset="0"/>
                        <a:ea typeface="SimSun"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marL="342900" indent="-342900" algn="l">
                        <a:spcBef>
                          <a:spcPct val="20000"/>
                        </a:spcBef>
                        <a:defRPr>
                          <a:solidFill>
                            <a:schemeClr val="tx1"/>
                          </a:solidFill>
                          <a:latin typeface="Arial" charset="0"/>
                        </a:defRPr>
                      </a:lvl1pPr>
                      <a:lvl2pPr marL="762000" indent="-304800" algn="l">
                        <a:spcBef>
                          <a:spcPct val="20000"/>
                        </a:spcBef>
                        <a:buFont typeface="Arial" charset="0"/>
                        <a:defRPr sz="1600">
                          <a:solidFill>
                            <a:schemeClr val="tx1"/>
                          </a:solidFill>
                          <a:latin typeface="Arial" charset="0"/>
                        </a:defRPr>
                      </a:lvl2pPr>
                      <a:lvl3pPr marL="1181100" indent="-266700" algn="l">
                        <a:spcBef>
                          <a:spcPct val="20000"/>
                        </a:spcBef>
                        <a:buFont typeface="Marlett" pitchFamily="2" charset="2"/>
                        <a:defRPr sz="1400">
                          <a:solidFill>
                            <a:schemeClr val="tx1"/>
                          </a:solidFill>
                          <a:latin typeface="Arial" charset="0"/>
                        </a:defRPr>
                      </a:lvl3pPr>
                      <a:lvl4pPr marL="1600200" indent="-228600" algn="l">
                        <a:spcBef>
                          <a:spcPct val="20000"/>
                        </a:spcBef>
                        <a:buFont typeface="Wingdings" pitchFamily="2" charset="2"/>
                        <a:defRPr sz="1200">
                          <a:solidFill>
                            <a:schemeClr val="tx1"/>
                          </a:solidFill>
                          <a:latin typeface="Arial" charset="0"/>
                        </a:defRPr>
                      </a:lvl4pPr>
                      <a:lvl5pPr marL="2019300" indent="-190500" algn="l">
                        <a:spcBef>
                          <a:spcPct val="20000"/>
                        </a:spcBef>
                        <a:defRPr sz="1000">
                          <a:solidFill>
                            <a:schemeClr val="tx1"/>
                          </a:solidFill>
                          <a:latin typeface="Arial" charset="0"/>
                        </a:defRPr>
                      </a:lvl5pPr>
                      <a:lvl6pPr marL="2476500" indent="-190500" fontAlgn="base">
                        <a:spcBef>
                          <a:spcPct val="20000"/>
                        </a:spcBef>
                        <a:spcAft>
                          <a:spcPct val="0"/>
                        </a:spcAft>
                        <a:defRPr sz="1000">
                          <a:solidFill>
                            <a:schemeClr val="tx1"/>
                          </a:solidFill>
                          <a:latin typeface="Arial" charset="0"/>
                        </a:defRPr>
                      </a:lvl6pPr>
                      <a:lvl7pPr marL="2933700" indent="-190500" fontAlgn="base">
                        <a:spcBef>
                          <a:spcPct val="20000"/>
                        </a:spcBef>
                        <a:spcAft>
                          <a:spcPct val="0"/>
                        </a:spcAft>
                        <a:defRPr sz="1000">
                          <a:solidFill>
                            <a:schemeClr val="tx1"/>
                          </a:solidFill>
                          <a:latin typeface="Arial" charset="0"/>
                        </a:defRPr>
                      </a:lvl7pPr>
                      <a:lvl8pPr marL="3390900" indent="-190500" fontAlgn="base">
                        <a:spcBef>
                          <a:spcPct val="20000"/>
                        </a:spcBef>
                        <a:spcAft>
                          <a:spcPct val="0"/>
                        </a:spcAft>
                        <a:defRPr sz="1000">
                          <a:solidFill>
                            <a:schemeClr val="tx1"/>
                          </a:solidFill>
                          <a:latin typeface="Arial" charset="0"/>
                        </a:defRPr>
                      </a:lvl8pPr>
                      <a:lvl9pPr marL="3848100" indent="-190500" fontAlgn="base">
                        <a:spcBef>
                          <a:spcPct val="20000"/>
                        </a:spcBef>
                        <a:spcAft>
                          <a:spcPct val="0"/>
                        </a:spcAft>
                        <a:defRPr sz="1000">
                          <a:solidFill>
                            <a:schemeClr val="tx1"/>
                          </a:solidFill>
                          <a:latin typeface="Arial"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SimSun" pitchFamily="2" charset="-122"/>
                          <a:cs typeface="Times New Roman" pitchFamily="18" charset="0"/>
                        </a:rPr>
                        <a:t>Publishable </a:t>
                      </a:r>
                      <a:endParaRPr kumimoji="0" lang="en-US" altLang="en-US" sz="2000" b="0" i="0" u="none" strike="noStrike" cap="none" normalizeH="0" baseline="0" smtClean="0">
                        <a:ln>
                          <a:noFill/>
                        </a:ln>
                        <a:solidFill>
                          <a:srgbClr val="000000"/>
                        </a:solidFill>
                        <a:effectLst/>
                        <a:latin typeface="Arial" charset="0"/>
                        <a:ea typeface="SimSun"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Arial" charset="0"/>
                        </a:defRPr>
                      </a:lvl1pPr>
                      <a:lvl2pPr algn="l">
                        <a:spcBef>
                          <a:spcPct val="20000"/>
                        </a:spcBef>
                        <a:buFont typeface="Arial" charset="0"/>
                        <a:defRPr sz="1600">
                          <a:solidFill>
                            <a:schemeClr val="tx1"/>
                          </a:solidFill>
                          <a:latin typeface="Arial" charset="0"/>
                        </a:defRPr>
                      </a:lvl2pPr>
                      <a:lvl3pPr algn="l">
                        <a:spcBef>
                          <a:spcPct val="20000"/>
                        </a:spcBef>
                        <a:buFont typeface="Marlett" pitchFamily="2" charset="2"/>
                        <a:defRPr sz="1400">
                          <a:solidFill>
                            <a:schemeClr val="tx1"/>
                          </a:solidFill>
                          <a:latin typeface="Arial" charset="0"/>
                        </a:defRPr>
                      </a:lvl3pPr>
                      <a:lvl4pPr algn="l">
                        <a:spcBef>
                          <a:spcPct val="20000"/>
                        </a:spcBef>
                        <a:buFont typeface="Wingdings" pitchFamily="2" charset="2"/>
                        <a:defRPr sz="1200">
                          <a:solidFill>
                            <a:schemeClr val="tx1"/>
                          </a:solidFill>
                          <a:latin typeface="Arial" charset="0"/>
                        </a:defRPr>
                      </a:lvl4pPr>
                      <a:lvl5pPr algn="l">
                        <a:spcBef>
                          <a:spcPct val="20000"/>
                        </a:spcBef>
                        <a:defRPr sz="1000">
                          <a:solidFill>
                            <a:schemeClr val="tx1"/>
                          </a:solidFill>
                          <a:latin typeface="Arial" charset="0"/>
                        </a:defRPr>
                      </a:lvl5pPr>
                      <a:lvl6pPr fontAlgn="base">
                        <a:spcBef>
                          <a:spcPct val="20000"/>
                        </a:spcBef>
                        <a:spcAft>
                          <a:spcPct val="0"/>
                        </a:spcAft>
                        <a:defRPr sz="1000">
                          <a:solidFill>
                            <a:schemeClr val="tx1"/>
                          </a:solidFill>
                          <a:latin typeface="Arial" charset="0"/>
                        </a:defRPr>
                      </a:lvl6pPr>
                      <a:lvl7pPr fontAlgn="base">
                        <a:spcBef>
                          <a:spcPct val="20000"/>
                        </a:spcBef>
                        <a:spcAft>
                          <a:spcPct val="0"/>
                        </a:spcAft>
                        <a:defRPr sz="1000">
                          <a:solidFill>
                            <a:schemeClr val="tx1"/>
                          </a:solidFill>
                          <a:latin typeface="Arial" charset="0"/>
                        </a:defRPr>
                      </a:lvl7pPr>
                      <a:lvl8pPr fontAlgn="base">
                        <a:spcBef>
                          <a:spcPct val="20000"/>
                        </a:spcBef>
                        <a:spcAft>
                          <a:spcPct val="0"/>
                        </a:spcAft>
                        <a:defRPr sz="1000">
                          <a:solidFill>
                            <a:schemeClr val="tx1"/>
                          </a:solidFill>
                          <a:latin typeface="Arial" charset="0"/>
                        </a:defRPr>
                      </a:lvl8pPr>
                      <a:lvl9pPr fontAlgn="base">
                        <a:spcBef>
                          <a:spcPct val="20000"/>
                        </a:spcBef>
                        <a:spcAft>
                          <a:spcPct val="0"/>
                        </a:spcAft>
                        <a:defRPr sz="10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SimSun" pitchFamily="2" charset="-122"/>
                          <a:cs typeface="Courier New" pitchFamily="49" charset="0"/>
                        </a:rPr>
                        <a:t>Entire translation usable in product reports</a:t>
                      </a:r>
                      <a:endParaRPr kumimoji="0" lang="en-US" altLang="en-US" sz="2000" b="0" i="0" u="none" strike="noStrike" cap="none" normalizeH="0" baseline="0" dirty="0" smtClean="0">
                        <a:ln>
                          <a:noFill/>
                        </a:ln>
                        <a:solidFill>
                          <a:schemeClr val="tx1"/>
                        </a:solidFill>
                        <a:effectLst/>
                        <a:latin typeface="Arial" charset="0"/>
                        <a:ea typeface="SimSun" pitchFamily="2"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14</a:t>
            </a:fld>
            <a:endParaRPr lang="en-US" dirty="0"/>
          </a:p>
        </p:txBody>
      </p:sp>
      <p:sp>
        <p:nvSpPr>
          <p:cNvPr id="6"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a:t>
            </a:r>
            <a:r>
              <a:rPr kumimoji="0" lang="en-US" sz="1200" b="0" i="0" u="none" strike="noStrike" kern="1200" cap="none" spc="0" normalizeH="0" noProof="0" dirty="0" smtClean="0">
                <a:ln>
                  <a:noFill/>
                </a:ln>
                <a:solidFill>
                  <a:srgbClr val="000000">
                    <a:tint val="75000"/>
                  </a:srgbClr>
                </a:solidFill>
                <a:effectLst/>
                <a:uLnTx/>
                <a:uFillTx/>
                <a:latin typeface="Tahoma" charset="0"/>
                <a:ea typeface="ＭＳ Ｐゴシック" charset="-128"/>
                <a:cs typeface="+mn-cs"/>
              </a:rPr>
              <a:t> Distribution Unlimited</a:t>
            </a:r>
            <a:endPar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2619769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The Question</a:t>
            </a:r>
            <a:endParaRPr lang="en-US" dirty="0"/>
          </a:p>
        </p:txBody>
      </p:sp>
      <p:sp>
        <p:nvSpPr>
          <p:cNvPr id="3" name="Content Placeholder 2"/>
          <p:cNvSpPr>
            <a:spLocks noGrp="1"/>
          </p:cNvSpPr>
          <p:nvPr>
            <p:ph idx="1"/>
          </p:nvPr>
        </p:nvSpPr>
        <p:spPr>
          <a:xfrm>
            <a:off x="457200" y="2209800"/>
            <a:ext cx="8229600" cy="1143000"/>
          </a:xfrm>
        </p:spPr>
        <p:txBody>
          <a:bodyPr>
            <a:normAutofit/>
          </a:bodyPr>
          <a:lstStyle/>
          <a:p>
            <a:pPr marL="0" indent="0" algn="ctr">
              <a:buNone/>
            </a:pPr>
            <a:r>
              <a:rPr lang="en-US" dirty="0" smtClean="0"/>
              <a:t>What accuracy is necessary </a:t>
            </a:r>
            <a:br>
              <a:rPr lang="en-US" dirty="0" smtClean="0"/>
            </a:br>
            <a:r>
              <a:rPr lang="en-US" dirty="0" smtClean="0"/>
              <a:t>for a given application?</a:t>
            </a:r>
            <a:endParaRPr lang="en-US" dirty="0"/>
          </a:p>
        </p:txBody>
      </p:sp>
      <p:sp>
        <p:nvSpPr>
          <p:cNvPr id="4" name="Oval 3"/>
          <p:cNvSpPr/>
          <p:nvPr/>
        </p:nvSpPr>
        <p:spPr>
          <a:xfrm>
            <a:off x="1981200" y="1219200"/>
            <a:ext cx="5334000" cy="281940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4114800" y="4038600"/>
            <a:ext cx="1231490" cy="1143000"/>
          </a:xfrm>
          <a:prstGeom prst="downArrow">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19185" y="5310940"/>
            <a:ext cx="6939015" cy="1015663"/>
          </a:xfrm>
          <a:prstGeom prst="rect">
            <a:avLst/>
          </a:prstGeom>
          <a:noFill/>
        </p:spPr>
        <p:txBody>
          <a:bodyPr wrap="none" rtlCol="0">
            <a:spAutoFit/>
          </a:bodyPr>
          <a:lstStyle/>
          <a:p>
            <a:r>
              <a:rPr lang="en-US" sz="2000" b="1" i="1" dirty="0" smtClean="0"/>
              <a:t>Editable</a:t>
            </a:r>
            <a:r>
              <a:rPr lang="en-US" sz="2000" i="1" dirty="0" smtClean="0"/>
              <a:t>: </a:t>
            </a:r>
            <a:r>
              <a:rPr lang="en-US" sz="2000" i="1" dirty="0"/>
              <a:t>Publishable with human editing</a:t>
            </a:r>
          </a:p>
          <a:p>
            <a:r>
              <a:rPr lang="en-US" sz="2000" b="1" i="1" dirty="0" err="1" smtClean="0"/>
              <a:t>Gistable</a:t>
            </a:r>
            <a:r>
              <a:rPr lang="en-US" sz="2000" i="1" dirty="0" smtClean="0"/>
              <a:t>: </a:t>
            </a:r>
            <a:r>
              <a:rPr lang="en-US" sz="2000" i="1" dirty="0"/>
              <a:t>Suitable for human readers to determine basic meaning</a:t>
            </a:r>
          </a:p>
          <a:p>
            <a:r>
              <a:rPr lang="en-US" sz="2000" b="1" i="1" dirty="0" err="1" smtClean="0"/>
              <a:t>Triageable</a:t>
            </a:r>
            <a:r>
              <a:rPr lang="en-US" sz="2000" i="1" dirty="0" smtClean="0"/>
              <a:t>: </a:t>
            </a:r>
            <a:r>
              <a:rPr lang="en-US" sz="2000" i="1" dirty="0"/>
              <a:t>Suitable for determining mission relevance. </a:t>
            </a:r>
          </a:p>
        </p:txBody>
      </p:sp>
      <p:sp>
        <p:nvSpPr>
          <p:cNvPr id="7"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2</a:t>
            </a:fld>
            <a:endParaRPr lang="en-US" dirty="0"/>
          </a:p>
        </p:txBody>
      </p:sp>
      <p:sp>
        <p:nvSpPr>
          <p:cNvPr id="9"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a:t>
            </a:r>
            <a:r>
              <a:rPr kumimoji="0" lang="en-US" sz="1200" b="0" i="0" u="none" strike="noStrike" kern="1200" cap="none" spc="0" normalizeH="0" noProof="0" dirty="0" smtClean="0">
                <a:ln>
                  <a:noFill/>
                </a:ln>
                <a:solidFill>
                  <a:srgbClr val="000000">
                    <a:tint val="75000"/>
                  </a:srgbClr>
                </a:solidFill>
                <a:effectLst/>
                <a:uLnTx/>
                <a:uFillTx/>
                <a:latin typeface="Tahoma" charset="0"/>
                <a:ea typeface="ＭＳ Ｐゴシック" charset="-128"/>
                <a:cs typeface="+mn-cs"/>
              </a:rPr>
              <a:t> Distribution Unlimited</a:t>
            </a:r>
            <a:endPar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395997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Rectangle 4"/>
          <p:cNvSpPr>
            <a:spLocks noGrp="1" noChangeArrowheads="1"/>
          </p:cNvSpPr>
          <p:nvPr>
            <p:ph type="title"/>
          </p:nvPr>
        </p:nvSpPr>
        <p:spPr>
          <a:xfrm>
            <a:off x="457200" y="152400"/>
            <a:ext cx="8229600" cy="752475"/>
          </a:xfrm>
        </p:spPr>
        <p:txBody>
          <a:bodyPr>
            <a:noAutofit/>
          </a:bodyPr>
          <a:lstStyle/>
          <a:p>
            <a:r>
              <a:rPr lang="en-US" altLang="en-US" dirty="0"/>
              <a:t>Experiment Setup</a:t>
            </a:r>
          </a:p>
        </p:txBody>
      </p:sp>
      <p:grpSp>
        <p:nvGrpSpPr>
          <p:cNvPr id="5" name="Group 4"/>
          <p:cNvGrpSpPr/>
          <p:nvPr/>
        </p:nvGrpSpPr>
        <p:grpSpPr>
          <a:xfrm>
            <a:off x="1219201" y="2464961"/>
            <a:ext cx="1581149" cy="2651158"/>
            <a:chOff x="1219201" y="2464961"/>
            <a:chExt cx="1581149" cy="2651158"/>
          </a:xfrm>
        </p:grpSpPr>
        <p:pic>
          <p:nvPicPr>
            <p:cNvPr id="321715" name="Picture 1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3105150"/>
              <a:ext cx="1000125" cy="752475"/>
            </a:xfrm>
            <a:prstGeom prst="rect">
              <a:avLst/>
            </a:prstGeom>
            <a:noFill/>
            <a:extLst>
              <a:ext uri="{909E8E84-426E-40DD-AFC4-6F175D3DCCD1}">
                <a14:hiddenFill xmlns:a14="http://schemas.microsoft.com/office/drawing/2010/main">
                  <a:solidFill>
                    <a:srgbClr val="FFFFFF"/>
                  </a:solidFill>
                </a14:hiddenFill>
              </a:ext>
            </a:extLst>
          </p:spPr>
        </p:pic>
        <p:sp>
          <p:nvSpPr>
            <p:cNvPr id="321716" name="Text Box 180"/>
            <p:cNvSpPr txBox="1">
              <a:spLocks noChangeArrowheads="1"/>
            </p:cNvSpPr>
            <p:nvPr/>
          </p:nvSpPr>
          <p:spPr bwMode="auto">
            <a:xfrm>
              <a:off x="1835150" y="2838450"/>
              <a:ext cx="684611"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0" lang="en-US" altLang="en-US" sz="1600" dirty="0">
                  <a:solidFill>
                    <a:schemeClr val="tx1"/>
                  </a:solidFill>
                </a:rPr>
                <a:t>Editor</a:t>
              </a:r>
            </a:p>
          </p:txBody>
        </p:sp>
        <p:sp>
          <p:nvSpPr>
            <p:cNvPr id="321717" name="Line 181"/>
            <p:cNvSpPr>
              <a:spLocks noChangeShapeType="1"/>
            </p:cNvSpPr>
            <p:nvPr/>
          </p:nvSpPr>
          <p:spPr bwMode="gray">
            <a:xfrm>
              <a:off x="1219201" y="2464961"/>
              <a:ext cx="685799" cy="640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18" name="Line 182"/>
            <p:cNvSpPr>
              <a:spLocks noChangeShapeType="1"/>
            </p:cNvSpPr>
            <p:nvPr/>
          </p:nvSpPr>
          <p:spPr bwMode="gray">
            <a:xfrm flipV="1">
              <a:off x="1447800" y="3897310"/>
              <a:ext cx="533401" cy="121880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21750" name="Text Box 214"/>
          <p:cNvSpPr txBox="1">
            <a:spLocks noChangeArrowheads="1"/>
          </p:cNvSpPr>
          <p:nvPr/>
        </p:nvSpPr>
        <p:spPr bwMode="auto">
          <a:xfrm>
            <a:off x="1595438" y="981075"/>
            <a:ext cx="2976562"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0" lang="en-US" altLang="en-US" sz="2400" dirty="0">
                <a:solidFill>
                  <a:schemeClr val="tx1"/>
                </a:solidFill>
              </a:rPr>
              <a:t>Stimuli Preparation</a:t>
            </a:r>
          </a:p>
        </p:txBody>
      </p:sp>
      <p:sp>
        <p:nvSpPr>
          <p:cNvPr id="321751" name="Line 215"/>
          <p:cNvSpPr>
            <a:spLocks noChangeShapeType="1"/>
          </p:cNvSpPr>
          <p:nvPr/>
        </p:nvSpPr>
        <p:spPr bwMode="gray">
          <a:xfrm flipV="1">
            <a:off x="247644" y="1196975"/>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321752" name="Line 216"/>
          <p:cNvSpPr>
            <a:spLocks noChangeShapeType="1"/>
          </p:cNvSpPr>
          <p:nvPr/>
        </p:nvSpPr>
        <p:spPr bwMode="gray">
          <a:xfrm flipH="1" flipV="1">
            <a:off x="228600" y="1191819"/>
            <a:ext cx="1319212" cy="107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53" name="Line 217"/>
          <p:cNvSpPr>
            <a:spLocks noChangeShapeType="1"/>
          </p:cNvSpPr>
          <p:nvPr/>
        </p:nvSpPr>
        <p:spPr bwMode="gray">
          <a:xfrm flipV="1">
            <a:off x="5364163" y="1196975"/>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54" name="Line 218"/>
          <p:cNvSpPr>
            <a:spLocks noChangeShapeType="1"/>
          </p:cNvSpPr>
          <p:nvPr/>
        </p:nvSpPr>
        <p:spPr bwMode="gray">
          <a:xfrm flipH="1">
            <a:off x="5364163" y="1196975"/>
            <a:ext cx="12604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55" name="Line 219"/>
          <p:cNvSpPr>
            <a:spLocks noChangeShapeType="1"/>
          </p:cNvSpPr>
          <p:nvPr/>
        </p:nvSpPr>
        <p:spPr bwMode="gray">
          <a:xfrm flipV="1">
            <a:off x="5148263" y="1196975"/>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56" name="Line 220"/>
          <p:cNvSpPr>
            <a:spLocks noChangeShapeType="1"/>
          </p:cNvSpPr>
          <p:nvPr/>
        </p:nvSpPr>
        <p:spPr bwMode="gray">
          <a:xfrm flipH="1">
            <a:off x="4176713" y="1196975"/>
            <a:ext cx="9715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57" name="Line 221"/>
          <p:cNvSpPr>
            <a:spLocks noChangeShapeType="1"/>
          </p:cNvSpPr>
          <p:nvPr/>
        </p:nvSpPr>
        <p:spPr bwMode="gray">
          <a:xfrm flipV="1">
            <a:off x="8623300" y="1196975"/>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58" name="Line 222"/>
          <p:cNvSpPr>
            <a:spLocks noChangeShapeType="1"/>
          </p:cNvSpPr>
          <p:nvPr/>
        </p:nvSpPr>
        <p:spPr bwMode="gray">
          <a:xfrm flipH="1" flipV="1">
            <a:off x="7451725" y="1196975"/>
            <a:ext cx="11874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59" name="Text Box 223"/>
          <p:cNvSpPr txBox="1">
            <a:spLocks noChangeArrowheads="1"/>
          </p:cNvSpPr>
          <p:nvPr/>
        </p:nvSpPr>
        <p:spPr bwMode="auto">
          <a:xfrm>
            <a:off x="6588125" y="992188"/>
            <a:ext cx="811213"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0" lang="en-US" altLang="en-US" sz="2400">
                <a:solidFill>
                  <a:schemeClr val="tx1"/>
                </a:solidFill>
              </a:rPr>
              <a:t>Test</a:t>
            </a:r>
          </a:p>
        </p:txBody>
      </p:sp>
      <p:grpSp>
        <p:nvGrpSpPr>
          <p:cNvPr id="10" name="Group 9"/>
          <p:cNvGrpSpPr/>
          <p:nvPr/>
        </p:nvGrpSpPr>
        <p:grpSpPr>
          <a:xfrm>
            <a:off x="6629400" y="2895600"/>
            <a:ext cx="2010751" cy="3443982"/>
            <a:chOff x="6629400" y="2895600"/>
            <a:chExt cx="2010751" cy="3443982"/>
          </a:xfrm>
        </p:grpSpPr>
        <p:sp>
          <p:nvSpPr>
            <p:cNvPr id="321740" name="Text Box 204"/>
            <p:cNvSpPr txBox="1">
              <a:spLocks noChangeArrowheads="1"/>
            </p:cNvSpPr>
            <p:nvPr/>
          </p:nvSpPr>
          <p:spPr bwMode="auto">
            <a:xfrm>
              <a:off x="6629400" y="2895600"/>
              <a:ext cx="2010751" cy="1837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kumimoji="0" lang="en-US" altLang="en-US" sz="1600" dirty="0" smtClean="0">
                  <a:solidFill>
                    <a:schemeClr val="tx1"/>
                  </a:solidFill>
                </a:rPr>
                <a:t>Task Judgments:</a:t>
              </a:r>
              <a:br>
                <a:rPr kumimoji="0" lang="en-US" altLang="en-US" sz="1600" dirty="0" smtClean="0">
                  <a:solidFill>
                    <a:schemeClr val="tx1"/>
                  </a:solidFill>
                </a:rPr>
              </a:br>
              <a:r>
                <a:rPr kumimoji="0" lang="en-US" altLang="en-US" sz="1100" i="1" dirty="0" smtClean="0">
                  <a:solidFill>
                    <a:schemeClr val="tx1"/>
                  </a:solidFill>
                </a:rPr>
                <a:t/>
              </a:r>
              <a:br>
                <a:rPr kumimoji="0" lang="en-US" altLang="en-US" sz="1100" i="1" dirty="0" smtClean="0">
                  <a:solidFill>
                    <a:schemeClr val="tx1"/>
                  </a:solidFill>
                </a:rPr>
              </a:br>
              <a:r>
                <a:rPr kumimoji="0" lang="en-US" altLang="en-US" sz="1100" i="1" dirty="0" smtClean="0">
                  <a:solidFill>
                    <a:schemeClr val="tx1"/>
                  </a:solidFill>
                </a:rPr>
                <a:t>A=</a:t>
              </a:r>
              <a:r>
                <a:rPr lang="en-US" sz="1100" i="1" dirty="0" smtClean="0"/>
                <a:t>Can </a:t>
              </a:r>
              <a:r>
                <a:rPr lang="en-US" sz="1100" i="1" dirty="0"/>
                <a:t>you describe the topic </a:t>
              </a:r>
              <a:r>
                <a:rPr lang="en-US" sz="1100" i="1" dirty="0" smtClean="0"/>
                <a:t/>
              </a:r>
              <a:br>
                <a:rPr lang="en-US" sz="1100" i="1" dirty="0" smtClean="0"/>
              </a:br>
              <a:r>
                <a:rPr lang="en-US" sz="1100" i="1" dirty="0" smtClean="0"/>
                <a:t>    and determine </a:t>
              </a:r>
              <a:r>
                <a:rPr lang="en-US" sz="1100" i="1" dirty="0"/>
                <a:t>relevance</a:t>
              </a:r>
              <a:r>
                <a:rPr lang="en-US" sz="1100" i="1" dirty="0" smtClean="0"/>
                <a:t>?</a:t>
              </a:r>
              <a:br>
                <a:rPr lang="en-US" sz="1100" i="1" dirty="0" smtClean="0"/>
              </a:br>
              <a:r>
                <a:rPr lang="en-US" sz="1100" i="1" dirty="0" smtClean="0"/>
                <a:t/>
              </a:r>
              <a:br>
                <a:rPr lang="en-US" sz="1100" i="1" dirty="0" smtClean="0"/>
              </a:br>
              <a:r>
                <a:rPr lang="en-US" sz="1100" i="1" dirty="0" smtClean="0"/>
                <a:t>B=Can you summarize meaning</a:t>
              </a:r>
              <a:r>
                <a:rPr lang="en-US" sz="1100" i="1" dirty="0"/>
                <a:t> </a:t>
              </a:r>
              <a:r>
                <a:rPr lang="en-US" sz="1100" i="1" dirty="0" smtClean="0"/>
                <a:t/>
              </a:r>
              <a:br>
                <a:rPr lang="en-US" sz="1100" i="1" dirty="0" smtClean="0"/>
              </a:br>
              <a:r>
                <a:rPr lang="en-US" sz="1100" i="1" dirty="0" smtClean="0"/>
                <a:t>    and pull key facts out?</a:t>
              </a:r>
              <a:br>
                <a:rPr lang="en-US" sz="1100" i="1" dirty="0" smtClean="0"/>
              </a:br>
              <a:r>
                <a:rPr lang="en-US" sz="1100" i="1" dirty="0" smtClean="0"/>
                <a:t/>
              </a:r>
              <a:br>
                <a:rPr lang="en-US" sz="1100" i="1" dirty="0" smtClean="0"/>
              </a:br>
              <a:r>
                <a:rPr lang="en-US" sz="1100" i="1" dirty="0" smtClean="0"/>
                <a:t>C=Is it publishable with minor </a:t>
              </a:r>
              <a:br>
                <a:rPr lang="en-US" sz="1100" i="1" dirty="0" smtClean="0"/>
              </a:br>
              <a:r>
                <a:rPr lang="en-US" sz="1100" i="1" dirty="0" smtClean="0"/>
                <a:t>    editing and are portions </a:t>
              </a:r>
              <a:br>
                <a:rPr lang="en-US" sz="1100" i="1" dirty="0" smtClean="0"/>
              </a:br>
              <a:r>
                <a:rPr lang="en-US" sz="1100" i="1" dirty="0" smtClean="0"/>
                <a:t>    usable in reports?</a:t>
              </a:r>
              <a:endParaRPr kumimoji="0" lang="en-US" altLang="en-US" sz="1600" i="1" dirty="0">
                <a:solidFill>
                  <a:schemeClr val="tx1"/>
                </a:solidFill>
              </a:endParaRPr>
            </a:p>
          </p:txBody>
        </p:sp>
        <p:sp>
          <p:nvSpPr>
            <p:cNvPr id="321762" name="Text Box 226"/>
            <p:cNvSpPr txBox="1">
              <a:spLocks noChangeArrowheads="1"/>
            </p:cNvSpPr>
            <p:nvPr/>
          </p:nvSpPr>
          <p:spPr bwMode="gray">
            <a:xfrm>
              <a:off x="7144514" y="4954587"/>
              <a:ext cx="809837"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69863" indent="-169863" algn="l">
                <a:defRPr>
                  <a:solidFill>
                    <a:schemeClr val="tx1"/>
                  </a:solidFill>
                  <a:latin typeface="Arial" charset="0"/>
                </a:defRPr>
              </a:lvl1pPr>
              <a:lvl2pPr marL="800100" indent="-342900" algn="l">
                <a:defRPr>
                  <a:solidFill>
                    <a:schemeClr val="tx1"/>
                  </a:solidFill>
                  <a:latin typeface="Arial" charset="0"/>
                </a:defRPr>
              </a:lvl2pPr>
              <a:lvl3pPr marL="1257300" indent="-342900" algn="l">
                <a:defRPr>
                  <a:solidFill>
                    <a:schemeClr val="tx1"/>
                  </a:solidFill>
                  <a:latin typeface="Arial" charset="0"/>
                </a:defRPr>
              </a:lvl3pPr>
              <a:lvl4pPr marL="1714500" indent="-342900" algn="l">
                <a:defRPr>
                  <a:solidFill>
                    <a:schemeClr val="tx1"/>
                  </a:solidFill>
                  <a:latin typeface="Arial" charset="0"/>
                </a:defRPr>
              </a:lvl4pPr>
              <a:lvl5pPr marL="2171700" indent="-342900" algn="l">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n-US" altLang="en-US" sz="800" dirty="0"/>
                <a:t>Doc 1   -</a:t>
              </a:r>
            </a:p>
            <a:p>
              <a:r>
                <a:rPr lang="en-US" altLang="en-US" sz="800" dirty="0" smtClean="0"/>
                <a:t>.</a:t>
              </a:r>
            </a:p>
            <a:p>
              <a:r>
                <a:rPr lang="en-US" altLang="en-US" sz="800" dirty="0"/>
                <a:t>.</a:t>
              </a:r>
            </a:p>
            <a:p>
              <a:r>
                <a:rPr lang="en-US" altLang="en-US" sz="800" dirty="0"/>
                <a:t>Doc 6</a:t>
              </a:r>
              <a:r>
                <a:rPr lang="en-US" altLang="en-US" sz="800" dirty="0" smtClean="0"/>
                <a:t>   A</a:t>
              </a:r>
              <a:endParaRPr lang="en-US" altLang="en-US" sz="800" dirty="0"/>
            </a:p>
            <a:p>
              <a:r>
                <a:rPr lang="en-US" altLang="en-US" sz="1000" dirty="0" smtClean="0"/>
                <a:t>.</a:t>
              </a:r>
            </a:p>
            <a:p>
              <a:r>
                <a:rPr lang="en-US" altLang="en-US" sz="1000" dirty="0"/>
                <a:t>.</a:t>
              </a:r>
              <a:endParaRPr lang="en-US" altLang="en-US" sz="1000" dirty="0" smtClean="0"/>
            </a:p>
            <a:p>
              <a:r>
                <a:rPr lang="en-US" altLang="en-US" sz="800" dirty="0"/>
                <a:t>Doc </a:t>
              </a:r>
              <a:r>
                <a:rPr lang="en-US" altLang="en-US" sz="800" dirty="0" smtClean="0"/>
                <a:t>8   A,B</a:t>
              </a:r>
            </a:p>
            <a:p>
              <a:r>
                <a:rPr lang="en-US" altLang="en-US" sz="800" dirty="0" smtClean="0"/>
                <a:t>.</a:t>
              </a:r>
            </a:p>
            <a:p>
              <a:r>
                <a:rPr lang="en-US" altLang="en-US" sz="800" dirty="0" smtClean="0"/>
                <a:t>.</a:t>
              </a:r>
              <a:endParaRPr lang="en-US" altLang="en-US" sz="800" dirty="0"/>
            </a:p>
            <a:p>
              <a:r>
                <a:rPr lang="en-US" altLang="en-US" sz="800" dirty="0"/>
                <a:t>Doc 12 </a:t>
              </a:r>
              <a:r>
                <a:rPr lang="en-US" altLang="en-US" sz="800" dirty="0" smtClean="0"/>
                <a:t>A,B,C</a:t>
              </a:r>
              <a:endParaRPr lang="en-US" altLang="en-US" sz="800" dirty="0"/>
            </a:p>
          </p:txBody>
        </p:sp>
        <p:sp>
          <p:nvSpPr>
            <p:cNvPr id="321763" name="Text Box 227"/>
            <p:cNvSpPr txBox="1">
              <a:spLocks noChangeArrowheads="1"/>
            </p:cNvSpPr>
            <p:nvPr/>
          </p:nvSpPr>
          <p:spPr bwMode="auto">
            <a:xfrm>
              <a:off x="7152888" y="4716855"/>
              <a:ext cx="725263"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600" dirty="0"/>
                <a:t>Scores</a:t>
              </a:r>
            </a:p>
          </p:txBody>
        </p:sp>
      </p:grpSp>
      <p:grpSp>
        <p:nvGrpSpPr>
          <p:cNvPr id="12" name="Group 11"/>
          <p:cNvGrpSpPr/>
          <p:nvPr/>
        </p:nvGrpSpPr>
        <p:grpSpPr>
          <a:xfrm>
            <a:off x="1219200" y="1600200"/>
            <a:ext cx="4167188" cy="4648200"/>
            <a:chOff x="1219200" y="1600200"/>
            <a:chExt cx="4167188" cy="4648200"/>
          </a:xfrm>
        </p:grpSpPr>
        <p:grpSp>
          <p:nvGrpSpPr>
            <p:cNvPr id="321768" name="Group 232"/>
            <p:cNvGrpSpPr>
              <a:grpSpLocks/>
            </p:cNvGrpSpPr>
            <p:nvPr/>
          </p:nvGrpSpPr>
          <p:grpSpPr bwMode="auto">
            <a:xfrm>
              <a:off x="4924425" y="1600200"/>
              <a:ext cx="461963" cy="542925"/>
              <a:chOff x="127" y="3327"/>
              <a:chExt cx="291" cy="342"/>
            </a:xfrm>
          </p:grpSpPr>
          <p:pic>
            <p:nvPicPr>
              <p:cNvPr id="321769" name="Picture 2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 y="3327"/>
                <a:ext cx="291" cy="342"/>
              </a:xfrm>
              <a:prstGeom prst="rect">
                <a:avLst/>
              </a:prstGeom>
              <a:noFill/>
              <a:extLst>
                <a:ext uri="{909E8E84-426E-40DD-AFC4-6F175D3DCCD1}">
                  <a14:hiddenFill xmlns:a14="http://schemas.microsoft.com/office/drawing/2010/main">
                    <a:solidFill>
                      <a:srgbClr val="FFFFFF"/>
                    </a:solidFill>
                  </a14:hiddenFill>
                </a:ext>
              </a:extLst>
            </p:spPr>
          </p:pic>
          <p:sp>
            <p:nvSpPr>
              <p:cNvPr id="321770" name="Rectangle 234"/>
              <p:cNvSpPr>
                <a:spLocks noChangeArrowheads="1"/>
              </p:cNvSpPr>
              <p:nvPr/>
            </p:nvSpPr>
            <p:spPr bwMode="auto">
              <a:xfrm>
                <a:off x="129" y="3344"/>
                <a:ext cx="289" cy="279"/>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1705" name="Line 169"/>
            <p:cNvSpPr>
              <a:spLocks noChangeShapeType="1"/>
            </p:cNvSpPr>
            <p:nvPr/>
          </p:nvSpPr>
          <p:spPr bwMode="gray">
            <a:xfrm>
              <a:off x="1595438" y="5589587"/>
              <a:ext cx="3300412" cy="36433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 name="Group 1"/>
            <p:cNvGrpSpPr/>
            <p:nvPr/>
          </p:nvGrpSpPr>
          <p:grpSpPr>
            <a:xfrm>
              <a:off x="4900612" y="5705475"/>
              <a:ext cx="471488" cy="542925"/>
              <a:chOff x="4905375" y="5705475"/>
              <a:chExt cx="471488" cy="542925"/>
            </a:xfrm>
          </p:grpSpPr>
          <p:grpSp>
            <p:nvGrpSpPr>
              <p:cNvPr id="321706" name="Group 170"/>
              <p:cNvGrpSpPr>
                <a:grpSpLocks/>
              </p:cNvGrpSpPr>
              <p:nvPr/>
            </p:nvGrpSpPr>
            <p:grpSpPr bwMode="auto">
              <a:xfrm>
                <a:off x="4914900" y="5705475"/>
                <a:ext cx="461963" cy="542925"/>
                <a:chOff x="127" y="3327"/>
                <a:chExt cx="291" cy="342"/>
              </a:xfrm>
            </p:grpSpPr>
            <p:pic>
              <p:nvPicPr>
                <p:cNvPr id="321707" name="Picture 17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 y="3327"/>
                  <a:ext cx="291" cy="342"/>
                </a:xfrm>
                <a:prstGeom prst="rect">
                  <a:avLst/>
                </a:prstGeom>
                <a:noFill/>
                <a:extLst>
                  <a:ext uri="{909E8E84-426E-40DD-AFC4-6F175D3DCCD1}">
                    <a14:hiddenFill xmlns:a14="http://schemas.microsoft.com/office/drawing/2010/main">
                      <a:solidFill>
                        <a:srgbClr val="FFFFFF"/>
                      </a:solidFill>
                    </a14:hiddenFill>
                  </a:ext>
                </a:extLst>
              </p:spPr>
            </p:pic>
            <p:sp>
              <p:nvSpPr>
                <p:cNvPr id="321708" name="Rectangle 172"/>
                <p:cNvSpPr>
                  <a:spLocks noChangeArrowheads="1"/>
                </p:cNvSpPr>
                <p:nvPr/>
              </p:nvSpPr>
              <p:spPr bwMode="auto">
                <a:xfrm>
                  <a:off x="129" y="3344"/>
                  <a:ext cx="289" cy="279"/>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1709" name="Text Box 173"/>
              <p:cNvSpPr txBox="1">
                <a:spLocks noChangeArrowheads="1"/>
              </p:cNvSpPr>
              <p:nvPr/>
            </p:nvSpPr>
            <p:spPr bwMode="auto">
              <a:xfrm>
                <a:off x="4905375" y="5827712"/>
                <a:ext cx="412292"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600" dirty="0" smtClean="0"/>
                  <a:t>H</a:t>
                </a:r>
                <a:r>
                  <a:rPr kumimoji="0" lang="en-US" altLang="en-US" sz="1600" dirty="0" smtClean="0">
                    <a:solidFill>
                      <a:schemeClr val="tx1"/>
                    </a:solidFill>
                  </a:rPr>
                  <a:t>T</a:t>
                </a:r>
                <a:endParaRPr kumimoji="0" lang="en-US" altLang="en-US" sz="1600" dirty="0">
                  <a:solidFill>
                    <a:schemeClr val="tx1"/>
                  </a:solidFill>
                </a:endParaRPr>
              </a:p>
            </p:txBody>
          </p:sp>
        </p:grpSp>
        <p:sp>
          <p:nvSpPr>
            <p:cNvPr id="321771" name="Text Box 235"/>
            <p:cNvSpPr txBox="1">
              <a:spLocks noChangeArrowheads="1"/>
            </p:cNvSpPr>
            <p:nvPr/>
          </p:nvSpPr>
          <p:spPr bwMode="auto">
            <a:xfrm>
              <a:off x="4927600" y="1722438"/>
              <a:ext cx="458780"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600" dirty="0" smtClean="0"/>
                <a:t>M</a:t>
              </a:r>
              <a:r>
                <a:rPr kumimoji="0" lang="en-US" altLang="en-US" sz="1600" dirty="0" smtClean="0">
                  <a:solidFill>
                    <a:schemeClr val="tx1"/>
                  </a:solidFill>
                </a:rPr>
                <a:t>T</a:t>
              </a:r>
              <a:endParaRPr kumimoji="0" lang="en-US" altLang="en-US" sz="1600" dirty="0">
                <a:solidFill>
                  <a:schemeClr val="tx1"/>
                </a:solidFill>
              </a:endParaRPr>
            </a:p>
          </p:txBody>
        </p:sp>
        <p:sp>
          <p:nvSpPr>
            <p:cNvPr id="321772" name="Line 236"/>
            <p:cNvSpPr>
              <a:spLocks noChangeShapeType="1"/>
            </p:cNvSpPr>
            <p:nvPr/>
          </p:nvSpPr>
          <p:spPr bwMode="gray">
            <a:xfrm flipV="1">
              <a:off x="1219200" y="1871661"/>
              <a:ext cx="3735387" cy="3093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 name="Group 10"/>
          <p:cNvGrpSpPr/>
          <p:nvPr/>
        </p:nvGrpSpPr>
        <p:grpSpPr>
          <a:xfrm>
            <a:off x="179388" y="1310898"/>
            <a:ext cx="1455127" cy="4461227"/>
            <a:chOff x="179388" y="1310898"/>
            <a:chExt cx="1455127" cy="4461227"/>
          </a:xfrm>
        </p:grpSpPr>
        <p:sp>
          <p:nvSpPr>
            <p:cNvPr id="321542" name="Line 6"/>
            <p:cNvSpPr>
              <a:spLocks noChangeShapeType="1"/>
            </p:cNvSpPr>
            <p:nvPr/>
          </p:nvSpPr>
          <p:spPr bwMode="gray">
            <a:xfrm>
              <a:off x="723981" y="3886201"/>
              <a:ext cx="284082" cy="9112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21543" name="Group 7"/>
            <p:cNvGrpSpPr>
              <a:grpSpLocks/>
            </p:cNvGrpSpPr>
            <p:nvPr/>
          </p:nvGrpSpPr>
          <p:grpSpPr bwMode="auto">
            <a:xfrm>
              <a:off x="281646" y="1660814"/>
              <a:ext cx="889734" cy="1082386"/>
              <a:chOff x="1906" y="1902"/>
              <a:chExt cx="307" cy="354"/>
            </a:xfrm>
          </p:grpSpPr>
          <p:sp>
            <p:nvSpPr>
              <p:cNvPr id="321544" name="Freeform 8"/>
              <p:cNvSpPr>
                <a:spLocks/>
              </p:cNvSpPr>
              <p:nvPr/>
            </p:nvSpPr>
            <p:spPr bwMode="auto">
              <a:xfrm>
                <a:off x="2110" y="1903"/>
                <a:ext cx="103" cy="352"/>
              </a:xfrm>
              <a:custGeom>
                <a:avLst/>
                <a:gdLst>
                  <a:gd name="T0" fmla="*/ 0 w 721"/>
                  <a:gd name="T1" fmla="*/ 109 h 2468"/>
                  <a:gd name="T2" fmla="*/ 721 w 721"/>
                  <a:gd name="T3" fmla="*/ 0 h 2468"/>
                  <a:gd name="T4" fmla="*/ 721 w 721"/>
                  <a:gd name="T5" fmla="*/ 2025 h 2468"/>
                  <a:gd name="T6" fmla="*/ 0 w 721"/>
                  <a:gd name="T7" fmla="*/ 2468 h 2468"/>
                  <a:gd name="T8" fmla="*/ 0 w 721"/>
                  <a:gd name="T9" fmla="*/ 109 h 2468"/>
                </a:gdLst>
                <a:ahLst/>
                <a:cxnLst>
                  <a:cxn ang="0">
                    <a:pos x="T0" y="T1"/>
                  </a:cxn>
                  <a:cxn ang="0">
                    <a:pos x="T2" y="T3"/>
                  </a:cxn>
                  <a:cxn ang="0">
                    <a:pos x="T4" y="T5"/>
                  </a:cxn>
                  <a:cxn ang="0">
                    <a:pos x="T6" y="T7"/>
                  </a:cxn>
                  <a:cxn ang="0">
                    <a:pos x="T8" y="T9"/>
                  </a:cxn>
                </a:cxnLst>
                <a:rect l="0" t="0" r="r" b="b"/>
                <a:pathLst>
                  <a:path w="721" h="2468">
                    <a:moveTo>
                      <a:pt x="0" y="109"/>
                    </a:moveTo>
                    <a:lnTo>
                      <a:pt x="721" y="0"/>
                    </a:lnTo>
                    <a:lnTo>
                      <a:pt x="721" y="2025"/>
                    </a:lnTo>
                    <a:lnTo>
                      <a:pt x="0" y="2468"/>
                    </a:lnTo>
                    <a:lnTo>
                      <a:pt x="0" y="109"/>
                    </a:lnTo>
                    <a:close/>
                  </a:path>
                </a:pathLst>
              </a:custGeom>
              <a:solidFill>
                <a:srgbClr val="A0A0A0"/>
              </a:solidFill>
              <a:ln w="1588">
                <a:solidFill>
                  <a:srgbClr val="808080"/>
                </a:solidFill>
                <a:prstDash val="solid"/>
                <a:round/>
                <a:headEnd/>
                <a:tailEnd/>
              </a:ln>
            </p:spPr>
            <p:txBody>
              <a:bodyPr/>
              <a:lstStyle/>
              <a:p>
                <a:endParaRPr lang="en-US"/>
              </a:p>
            </p:txBody>
          </p:sp>
          <p:sp>
            <p:nvSpPr>
              <p:cNvPr id="321545" name="Freeform 9"/>
              <p:cNvSpPr>
                <a:spLocks/>
              </p:cNvSpPr>
              <p:nvPr/>
            </p:nvSpPr>
            <p:spPr bwMode="auto">
              <a:xfrm>
                <a:off x="1908" y="2180"/>
                <a:ext cx="202" cy="76"/>
              </a:xfrm>
              <a:custGeom>
                <a:avLst/>
                <a:gdLst>
                  <a:gd name="T0" fmla="*/ 0 w 1413"/>
                  <a:gd name="T1" fmla="*/ 0 h 532"/>
                  <a:gd name="T2" fmla="*/ 0 w 1413"/>
                  <a:gd name="T3" fmla="*/ 130 h 532"/>
                  <a:gd name="T4" fmla="*/ 1413 w 1413"/>
                  <a:gd name="T5" fmla="*/ 532 h 532"/>
                  <a:gd name="T6" fmla="*/ 1413 w 1413"/>
                  <a:gd name="T7" fmla="*/ 372 h 532"/>
                  <a:gd name="T8" fmla="*/ 0 w 1413"/>
                  <a:gd name="T9" fmla="*/ 0 h 532"/>
                </a:gdLst>
                <a:ahLst/>
                <a:cxnLst>
                  <a:cxn ang="0">
                    <a:pos x="T0" y="T1"/>
                  </a:cxn>
                  <a:cxn ang="0">
                    <a:pos x="T2" y="T3"/>
                  </a:cxn>
                  <a:cxn ang="0">
                    <a:pos x="T4" y="T5"/>
                  </a:cxn>
                  <a:cxn ang="0">
                    <a:pos x="T6" y="T7"/>
                  </a:cxn>
                  <a:cxn ang="0">
                    <a:pos x="T8" y="T9"/>
                  </a:cxn>
                </a:cxnLst>
                <a:rect l="0" t="0" r="r" b="b"/>
                <a:pathLst>
                  <a:path w="1413" h="532">
                    <a:moveTo>
                      <a:pt x="0" y="0"/>
                    </a:moveTo>
                    <a:lnTo>
                      <a:pt x="0" y="130"/>
                    </a:lnTo>
                    <a:lnTo>
                      <a:pt x="1413" y="532"/>
                    </a:lnTo>
                    <a:lnTo>
                      <a:pt x="1413" y="372"/>
                    </a:lnTo>
                    <a:lnTo>
                      <a:pt x="0" y="0"/>
                    </a:lnTo>
                    <a:close/>
                  </a:path>
                </a:pathLst>
              </a:custGeom>
              <a:solidFill>
                <a:srgbClr val="A0A0A0"/>
              </a:solidFill>
              <a:ln w="1588">
                <a:solidFill>
                  <a:srgbClr val="808080"/>
                </a:solidFill>
                <a:prstDash val="solid"/>
                <a:round/>
                <a:headEnd/>
                <a:tailEnd/>
              </a:ln>
            </p:spPr>
            <p:txBody>
              <a:bodyPr/>
              <a:lstStyle/>
              <a:p>
                <a:endParaRPr lang="en-US"/>
              </a:p>
            </p:txBody>
          </p:sp>
          <p:sp>
            <p:nvSpPr>
              <p:cNvPr id="321546" name="Freeform 10"/>
              <p:cNvSpPr>
                <a:spLocks/>
              </p:cNvSpPr>
              <p:nvPr/>
            </p:nvSpPr>
            <p:spPr bwMode="auto">
              <a:xfrm>
                <a:off x="1906" y="1919"/>
                <a:ext cx="204" cy="315"/>
              </a:xfrm>
              <a:custGeom>
                <a:avLst/>
                <a:gdLst>
                  <a:gd name="T0" fmla="*/ 0 w 1425"/>
                  <a:gd name="T1" fmla="*/ 15 h 2205"/>
                  <a:gd name="T2" fmla="*/ 0 w 1425"/>
                  <a:gd name="T3" fmla="*/ 1824 h 2205"/>
                  <a:gd name="T4" fmla="*/ 1425 w 1425"/>
                  <a:gd name="T5" fmla="*/ 2205 h 2205"/>
                  <a:gd name="T6" fmla="*/ 1425 w 1425"/>
                  <a:gd name="T7" fmla="*/ 0 h 2205"/>
                  <a:gd name="T8" fmla="*/ 0 w 1425"/>
                  <a:gd name="T9" fmla="*/ 15 h 2205"/>
                </a:gdLst>
                <a:ahLst/>
                <a:cxnLst>
                  <a:cxn ang="0">
                    <a:pos x="T0" y="T1"/>
                  </a:cxn>
                  <a:cxn ang="0">
                    <a:pos x="T2" y="T3"/>
                  </a:cxn>
                  <a:cxn ang="0">
                    <a:pos x="T4" y="T5"/>
                  </a:cxn>
                  <a:cxn ang="0">
                    <a:pos x="T6" y="T7"/>
                  </a:cxn>
                  <a:cxn ang="0">
                    <a:pos x="T8" y="T9"/>
                  </a:cxn>
                </a:cxnLst>
                <a:rect l="0" t="0" r="r" b="b"/>
                <a:pathLst>
                  <a:path w="1425" h="2205">
                    <a:moveTo>
                      <a:pt x="0" y="15"/>
                    </a:moveTo>
                    <a:lnTo>
                      <a:pt x="0" y="1824"/>
                    </a:lnTo>
                    <a:lnTo>
                      <a:pt x="1425" y="2205"/>
                    </a:lnTo>
                    <a:lnTo>
                      <a:pt x="1425" y="0"/>
                    </a:lnTo>
                    <a:lnTo>
                      <a:pt x="0" y="15"/>
                    </a:lnTo>
                    <a:close/>
                  </a:path>
                </a:pathLst>
              </a:custGeom>
              <a:solidFill>
                <a:srgbClr val="C0C0C0"/>
              </a:solidFill>
              <a:ln w="1588">
                <a:solidFill>
                  <a:srgbClr val="808080"/>
                </a:solidFill>
                <a:prstDash val="solid"/>
                <a:round/>
                <a:headEnd/>
                <a:tailEnd/>
              </a:ln>
            </p:spPr>
            <p:txBody>
              <a:bodyPr/>
              <a:lstStyle/>
              <a:p>
                <a:endParaRPr lang="en-US"/>
              </a:p>
            </p:txBody>
          </p:sp>
          <p:grpSp>
            <p:nvGrpSpPr>
              <p:cNvPr id="321547" name="Group 11"/>
              <p:cNvGrpSpPr>
                <a:grpSpLocks/>
              </p:cNvGrpSpPr>
              <p:nvPr/>
            </p:nvGrpSpPr>
            <p:grpSpPr bwMode="auto">
              <a:xfrm>
                <a:off x="1913" y="1931"/>
                <a:ext cx="188" cy="131"/>
                <a:chOff x="1913" y="1931"/>
                <a:chExt cx="188" cy="131"/>
              </a:xfrm>
            </p:grpSpPr>
            <p:sp>
              <p:nvSpPr>
                <p:cNvPr id="321548" name="Freeform 12"/>
                <p:cNvSpPr>
                  <a:spLocks/>
                </p:cNvSpPr>
                <p:nvPr/>
              </p:nvSpPr>
              <p:spPr bwMode="auto">
                <a:xfrm>
                  <a:off x="1913" y="1931"/>
                  <a:ext cx="188" cy="131"/>
                </a:xfrm>
                <a:custGeom>
                  <a:avLst/>
                  <a:gdLst>
                    <a:gd name="T0" fmla="*/ 0 w 1316"/>
                    <a:gd name="T1" fmla="*/ 0 h 914"/>
                    <a:gd name="T2" fmla="*/ 1316 w 1316"/>
                    <a:gd name="T3" fmla="*/ 0 h 914"/>
                    <a:gd name="T4" fmla="*/ 1316 w 1316"/>
                    <a:gd name="T5" fmla="*/ 914 h 914"/>
                    <a:gd name="T6" fmla="*/ 0 w 1316"/>
                    <a:gd name="T7" fmla="*/ 753 h 914"/>
                    <a:gd name="T8" fmla="*/ 0 w 1316"/>
                    <a:gd name="T9" fmla="*/ 0 h 914"/>
                  </a:gdLst>
                  <a:ahLst/>
                  <a:cxnLst>
                    <a:cxn ang="0">
                      <a:pos x="T0" y="T1"/>
                    </a:cxn>
                    <a:cxn ang="0">
                      <a:pos x="T2" y="T3"/>
                    </a:cxn>
                    <a:cxn ang="0">
                      <a:pos x="T4" y="T5"/>
                    </a:cxn>
                    <a:cxn ang="0">
                      <a:pos x="T6" y="T7"/>
                    </a:cxn>
                    <a:cxn ang="0">
                      <a:pos x="T8" y="T9"/>
                    </a:cxn>
                  </a:cxnLst>
                  <a:rect l="0" t="0" r="r" b="b"/>
                  <a:pathLst>
                    <a:path w="1316" h="914">
                      <a:moveTo>
                        <a:pt x="0" y="0"/>
                      </a:moveTo>
                      <a:lnTo>
                        <a:pt x="1316" y="0"/>
                      </a:lnTo>
                      <a:lnTo>
                        <a:pt x="1316" y="914"/>
                      </a:lnTo>
                      <a:lnTo>
                        <a:pt x="0" y="753"/>
                      </a:lnTo>
                      <a:lnTo>
                        <a:pt x="0" y="0"/>
                      </a:lnTo>
                      <a:close/>
                    </a:path>
                  </a:pathLst>
                </a:custGeom>
                <a:solidFill>
                  <a:srgbClr val="C0C0C0"/>
                </a:solidFill>
                <a:ln w="1588">
                  <a:solidFill>
                    <a:srgbClr val="808080"/>
                  </a:solidFill>
                  <a:prstDash val="solid"/>
                  <a:round/>
                  <a:headEnd/>
                  <a:tailEnd/>
                </a:ln>
              </p:spPr>
              <p:txBody>
                <a:bodyPr/>
                <a:lstStyle/>
                <a:p>
                  <a:endParaRPr lang="en-US"/>
                </a:p>
              </p:txBody>
            </p:sp>
            <p:grpSp>
              <p:nvGrpSpPr>
                <p:cNvPr id="321549" name="Group 13"/>
                <p:cNvGrpSpPr>
                  <a:grpSpLocks/>
                </p:cNvGrpSpPr>
                <p:nvPr/>
              </p:nvGrpSpPr>
              <p:grpSpPr bwMode="auto">
                <a:xfrm>
                  <a:off x="1921" y="1936"/>
                  <a:ext cx="172" cy="118"/>
                  <a:chOff x="1921" y="1936"/>
                  <a:chExt cx="172" cy="118"/>
                </a:xfrm>
              </p:grpSpPr>
              <p:sp>
                <p:nvSpPr>
                  <p:cNvPr id="321550" name="Freeform 14"/>
                  <p:cNvSpPr>
                    <a:spLocks/>
                  </p:cNvSpPr>
                  <p:nvPr/>
                </p:nvSpPr>
                <p:spPr bwMode="auto">
                  <a:xfrm>
                    <a:off x="1921" y="1936"/>
                    <a:ext cx="171" cy="116"/>
                  </a:xfrm>
                  <a:custGeom>
                    <a:avLst/>
                    <a:gdLst>
                      <a:gd name="T0" fmla="*/ 0 w 1200"/>
                      <a:gd name="T1" fmla="*/ 0 h 811"/>
                      <a:gd name="T2" fmla="*/ 0 w 1200"/>
                      <a:gd name="T3" fmla="*/ 667 h 811"/>
                      <a:gd name="T4" fmla="*/ 1200 w 1200"/>
                      <a:gd name="T5" fmla="*/ 811 h 811"/>
                      <a:gd name="T6" fmla="*/ 1200 w 1200"/>
                      <a:gd name="T7" fmla="*/ 23 h 811"/>
                      <a:gd name="T8" fmla="*/ 0 w 1200"/>
                      <a:gd name="T9" fmla="*/ 0 h 811"/>
                    </a:gdLst>
                    <a:ahLst/>
                    <a:cxnLst>
                      <a:cxn ang="0">
                        <a:pos x="T0" y="T1"/>
                      </a:cxn>
                      <a:cxn ang="0">
                        <a:pos x="T2" y="T3"/>
                      </a:cxn>
                      <a:cxn ang="0">
                        <a:pos x="T4" y="T5"/>
                      </a:cxn>
                      <a:cxn ang="0">
                        <a:pos x="T6" y="T7"/>
                      </a:cxn>
                      <a:cxn ang="0">
                        <a:pos x="T8" y="T9"/>
                      </a:cxn>
                    </a:cxnLst>
                    <a:rect l="0" t="0" r="r" b="b"/>
                    <a:pathLst>
                      <a:path w="1200" h="811">
                        <a:moveTo>
                          <a:pt x="0" y="0"/>
                        </a:moveTo>
                        <a:lnTo>
                          <a:pt x="0" y="667"/>
                        </a:lnTo>
                        <a:lnTo>
                          <a:pt x="1200" y="811"/>
                        </a:lnTo>
                        <a:lnTo>
                          <a:pt x="1200" y="23"/>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51" name="Freeform 15"/>
                  <p:cNvSpPr>
                    <a:spLocks/>
                  </p:cNvSpPr>
                  <p:nvPr/>
                </p:nvSpPr>
                <p:spPr bwMode="auto">
                  <a:xfrm>
                    <a:off x="1921" y="1939"/>
                    <a:ext cx="171" cy="115"/>
                  </a:xfrm>
                  <a:custGeom>
                    <a:avLst/>
                    <a:gdLst>
                      <a:gd name="T0" fmla="*/ 0 w 1201"/>
                      <a:gd name="T1" fmla="*/ 0 h 808"/>
                      <a:gd name="T2" fmla="*/ 0 w 1201"/>
                      <a:gd name="T3" fmla="*/ 665 h 808"/>
                      <a:gd name="T4" fmla="*/ 1201 w 1201"/>
                      <a:gd name="T5" fmla="*/ 808 h 808"/>
                      <a:gd name="T6" fmla="*/ 1200 w 1201"/>
                      <a:gd name="T7" fmla="*/ 792 h 808"/>
                      <a:gd name="T8" fmla="*/ 1200 w 1201"/>
                      <a:gd name="T9" fmla="*/ 25 h 808"/>
                      <a:gd name="T10" fmla="*/ 0 w 1201"/>
                      <a:gd name="T11" fmla="*/ 0 h 808"/>
                    </a:gdLst>
                    <a:ahLst/>
                    <a:cxnLst>
                      <a:cxn ang="0">
                        <a:pos x="T0" y="T1"/>
                      </a:cxn>
                      <a:cxn ang="0">
                        <a:pos x="T2" y="T3"/>
                      </a:cxn>
                      <a:cxn ang="0">
                        <a:pos x="T4" y="T5"/>
                      </a:cxn>
                      <a:cxn ang="0">
                        <a:pos x="T6" y="T7"/>
                      </a:cxn>
                      <a:cxn ang="0">
                        <a:pos x="T8" y="T9"/>
                      </a:cxn>
                      <a:cxn ang="0">
                        <a:pos x="T10" y="T11"/>
                      </a:cxn>
                    </a:cxnLst>
                    <a:rect l="0" t="0" r="r" b="b"/>
                    <a:pathLst>
                      <a:path w="1201" h="808">
                        <a:moveTo>
                          <a:pt x="0" y="0"/>
                        </a:moveTo>
                        <a:lnTo>
                          <a:pt x="0" y="665"/>
                        </a:lnTo>
                        <a:lnTo>
                          <a:pt x="1201" y="808"/>
                        </a:lnTo>
                        <a:lnTo>
                          <a:pt x="1200" y="792"/>
                        </a:lnTo>
                        <a:lnTo>
                          <a:pt x="1200" y="25"/>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52" name="Freeform 16"/>
                  <p:cNvSpPr>
                    <a:spLocks/>
                  </p:cNvSpPr>
                  <p:nvPr/>
                </p:nvSpPr>
                <p:spPr bwMode="auto">
                  <a:xfrm>
                    <a:off x="1921" y="1937"/>
                    <a:ext cx="171" cy="115"/>
                  </a:xfrm>
                  <a:custGeom>
                    <a:avLst/>
                    <a:gdLst>
                      <a:gd name="T0" fmla="*/ 0 w 1200"/>
                      <a:gd name="T1" fmla="*/ 0 h 810"/>
                      <a:gd name="T2" fmla="*/ 0 w 1200"/>
                      <a:gd name="T3" fmla="*/ 670 h 810"/>
                      <a:gd name="T4" fmla="*/ 1200 w 1200"/>
                      <a:gd name="T5" fmla="*/ 810 h 810"/>
                      <a:gd name="T6" fmla="*/ 1200 w 1200"/>
                      <a:gd name="T7" fmla="*/ 23 h 810"/>
                      <a:gd name="T8" fmla="*/ 0 w 1200"/>
                      <a:gd name="T9" fmla="*/ 0 h 810"/>
                    </a:gdLst>
                    <a:ahLst/>
                    <a:cxnLst>
                      <a:cxn ang="0">
                        <a:pos x="T0" y="T1"/>
                      </a:cxn>
                      <a:cxn ang="0">
                        <a:pos x="T2" y="T3"/>
                      </a:cxn>
                      <a:cxn ang="0">
                        <a:pos x="T4" y="T5"/>
                      </a:cxn>
                      <a:cxn ang="0">
                        <a:pos x="T6" y="T7"/>
                      </a:cxn>
                      <a:cxn ang="0">
                        <a:pos x="T8" y="T9"/>
                      </a:cxn>
                    </a:cxnLst>
                    <a:rect l="0" t="0" r="r" b="b"/>
                    <a:pathLst>
                      <a:path w="1200" h="810">
                        <a:moveTo>
                          <a:pt x="0" y="0"/>
                        </a:moveTo>
                        <a:lnTo>
                          <a:pt x="0" y="670"/>
                        </a:lnTo>
                        <a:lnTo>
                          <a:pt x="1200" y="810"/>
                        </a:lnTo>
                        <a:lnTo>
                          <a:pt x="1200" y="2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21553" name="Group 17"/>
                  <p:cNvGrpSpPr>
                    <a:grpSpLocks/>
                  </p:cNvGrpSpPr>
                  <p:nvPr/>
                </p:nvGrpSpPr>
                <p:grpSpPr bwMode="auto">
                  <a:xfrm>
                    <a:off x="1924" y="1938"/>
                    <a:ext cx="166" cy="111"/>
                    <a:chOff x="1924" y="1938"/>
                    <a:chExt cx="166" cy="111"/>
                  </a:xfrm>
                </p:grpSpPr>
                <p:sp>
                  <p:nvSpPr>
                    <p:cNvPr id="321554" name="Freeform 18"/>
                    <p:cNvSpPr>
                      <a:spLocks/>
                    </p:cNvSpPr>
                    <p:nvPr/>
                  </p:nvSpPr>
                  <p:spPr bwMode="auto">
                    <a:xfrm>
                      <a:off x="1924" y="1938"/>
                      <a:ext cx="9" cy="93"/>
                    </a:xfrm>
                    <a:custGeom>
                      <a:avLst/>
                      <a:gdLst>
                        <a:gd name="T0" fmla="*/ 0 w 63"/>
                        <a:gd name="T1" fmla="*/ 0 h 648"/>
                        <a:gd name="T2" fmla="*/ 0 w 63"/>
                        <a:gd name="T3" fmla="*/ 640 h 648"/>
                        <a:gd name="T4" fmla="*/ 62 w 63"/>
                        <a:gd name="T5" fmla="*/ 648 h 648"/>
                        <a:gd name="T6" fmla="*/ 63 w 63"/>
                        <a:gd name="T7" fmla="*/ 1 h 648"/>
                        <a:gd name="T8" fmla="*/ 0 w 63"/>
                        <a:gd name="T9" fmla="*/ 0 h 648"/>
                      </a:gdLst>
                      <a:ahLst/>
                      <a:cxnLst>
                        <a:cxn ang="0">
                          <a:pos x="T0" y="T1"/>
                        </a:cxn>
                        <a:cxn ang="0">
                          <a:pos x="T2" y="T3"/>
                        </a:cxn>
                        <a:cxn ang="0">
                          <a:pos x="T4" y="T5"/>
                        </a:cxn>
                        <a:cxn ang="0">
                          <a:pos x="T6" y="T7"/>
                        </a:cxn>
                        <a:cxn ang="0">
                          <a:pos x="T8" y="T9"/>
                        </a:cxn>
                      </a:cxnLst>
                      <a:rect l="0" t="0" r="r" b="b"/>
                      <a:pathLst>
                        <a:path w="63" h="648">
                          <a:moveTo>
                            <a:pt x="0" y="0"/>
                          </a:moveTo>
                          <a:lnTo>
                            <a:pt x="0" y="640"/>
                          </a:lnTo>
                          <a:lnTo>
                            <a:pt x="62" y="648"/>
                          </a:lnTo>
                          <a:lnTo>
                            <a:pt x="63"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55" name="Freeform 19"/>
                    <p:cNvSpPr>
                      <a:spLocks/>
                    </p:cNvSpPr>
                    <p:nvPr/>
                  </p:nvSpPr>
                  <p:spPr bwMode="auto">
                    <a:xfrm>
                      <a:off x="1936" y="1939"/>
                      <a:ext cx="9" cy="93"/>
                    </a:xfrm>
                    <a:custGeom>
                      <a:avLst/>
                      <a:gdLst>
                        <a:gd name="T0" fmla="*/ 1 w 63"/>
                        <a:gd name="T1" fmla="*/ 0 h 655"/>
                        <a:gd name="T2" fmla="*/ 0 w 63"/>
                        <a:gd name="T3" fmla="*/ 647 h 655"/>
                        <a:gd name="T4" fmla="*/ 63 w 63"/>
                        <a:gd name="T5" fmla="*/ 655 h 655"/>
                        <a:gd name="T6" fmla="*/ 63 w 63"/>
                        <a:gd name="T7" fmla="*/ 0 h 655"/>
                        <a:gd name="T8" fmla="*/ 1 w 63"/>
                        <a:gd name="T9" fmla="*/ 0 h 655"/>
                      </a:gdLst>
                      <a:ahLst/>
                      <a:cxnLst>
                        <a:cxn ang="0">
                          <a:pos x="T0" y="T1"/>
                        </a:cxn>
                        <a:cxn ang="0">
                          <a:pos x="T2" y="T3"/>
                        </a:cxn>
                        <a:cxn ang="0">
                          <a:pos x="T4" y="T5"/>
                        </a:cxn>
                        <a:cxn ang="0">
                          <a:pos x="T6" y="T7"/>
                        </a:cxn>
                        <a:cxn ang="0">
                          <a:pos x="T8" y="T9"/>
                        </a:cxn>
                      </a:cxnLst>
                      <a:rect l="0" t="0" r="r" b="b"/>
                      <a:pathLst>
                        <a:path w="63" h="655">
                          <a:moveTo>
                            <a:pt x="1" y="0"/>
                          </a:moveTo>
                          <a:lnTo>
                            <a:pt x="0" y="647"/>
                          </a:lnTo>
                          <a:lnTo>
                            <a:pt x="63" y="655"/>
                          </a:lnTo>
                          <a:lnTo>
                            <a:pt x="63" y="0"/>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56" name="Freeform 20"/>
                    <p:cNvSpPr>
                      <a:spLocks/>
                    </p:cNvSpPr>
                    <p:nvPr/>
                  </p:nvSpPr>
                  <p:spPr bwMode="auto">
                    <a:xfrm>
                      <a:off x="1948" y="1939"/>
                      <a:ext cx="9" cy="95"/>
                    </a:xfrm>
                    <a:custGeom>
                      <a:avLst/>
                      <a:gdLst>
                        <a:gd name="T0" fmla="*/ 0 w 63"/>
                        <a:gd name="T1" fmla="*/ 0 h 667"/>
                        <a:gd name="T2" fmla="*/ 0 w 63"/>
                        <a:gd name="T3" fmla="*/ 659 h 667"/>
                        <a:gd name="T4" fmla="*/ 63 w 63"/>
                        <a:gd name="T5" fmla="*/ 667 h 667"/>
                        <a:gd name="T6" fmla="*/ 63 w 63"/>
                        <a:gd name="T7" fmla="*/ 1 h 667"/>
                        <a:gd name="T8" fmla="*/ 0 w 63"/>
                        <a:gd name="T9" fmla="*/ 0 h 667"/>
                      </a:gdLst>
                      <a:ahLst/>
                      <a:cxnLst>
                        <a:cxn ang="0">
                          <a:pos x="T0" y="T1"/>
                        </a:cxn>
                        <a:cxn ang="0">
                          <a:pos x="T2" y="T3"/>
                        </a:cxn>
                        <a:cxn ang="0">
                          <a:pos x="T4" y="T5"/>
                        </a:cxn>
                        <a:cxn ang="0">
                          <a:pos x="T6" y="T7"/>
                        </a:cxn>
                        <a:cxn ang="0">
                          <a:pos x="T8" y="T9"/>
                        </a:cxn>
                      </a:cxnLst>
                      <a:rect l="0" t="0" r="r" b="b"/>
                      <a:pathLst>
                        <a:path w="63" h="667">
                          <a:moveTo>
                            <a:pt x="0" y="0"/>
                          </a:moveTo>
                          <a:lnTo>
                            <a:pt x="0" y="659"/>
                          </a:lnTo>
                          <a:lnTo>
                            <a:pt x="63" y="667"/>
                          </a:lnTo>
                          <a:lnTo>
                            <a:pt x="63"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57" name="Freeform 21"/>
                    <p:cNvSpPr>
                      <a:spLocks/>
                    </p:cNvSpPr>
                    <p:nvPr/>
                  </p:nvSpPr>
                  <p:spPr bwMode="auto">
                    <a:xfrm>
                      <a:off x="1960" y="1939"/>
                      <a:ext cx="9" cy="96"/>
                    </a:xfrm>
                    <a:custGeom>
                      <a:avLst/>
                      <a:gdLst>
                        <a:gd name="T0" fmla="*/ 0 w 62"/>
                        <a:gd name="T1" fmla="*/ 0 h 673"/>
                        <a:gd name="T2" fmla="*/ 0 w 62"/>
                        <a:gd name="T3" fmla="*/ 666 h 673"/>
                        <a:gd name="T4" fmla="*/ 62 w 62"/>
                        <a:gd name="T5" fmla="*/ 673 h 673"/>
                        <a:gd name="T6" fmla="*/ 62 w 62"/>
                        <a:gd name="T7" fmla="*/ 0 h 673"/>
                        <a:gd name="T8" fmla="*/ 0 w 62"/>
                        <a:gd name="T9" fmla="*/ 0 h 673"/>
                      </a:gdLst>
                      <a:ahLst/>
                      <a:cxnLst>
                        <a:cxn ang="0">
                          <a:pos x="T0" y="T1"/>
                        </a:cxn>
                        <a:cxn ang="0">
                          <a:pos x="T2" y="T3"/>
                        </a:cxn>
                        <a:cxn ang="0">
                          <a:pos x="T4" y="T5"/>
                        </a:cxn>
                        <a:cxn ang="0">
                          <a:pos x="T6" y="T7"/>
                        </a:cxn>
                        <a:cxn ang="0">
                          <a:pos x="T8" y="T9"/>
                        </a:cxn>
                      </a:cxnLst>
                      <a:rect l="0" t="0" r="r" b="b"/>
                      <a:pathLst>
                        <a:path w="62" h="673">
                          <a:moveTo>
                            <a:pt x="0" y="0"/>
                          </a:moveTo>
                          <a:lnTo>
                            <a:pt x="0" y="666"/>
                          </a:lnTo>
                          <a:lnTo>
                            <a:pt x="62" y="673"/>
                          </a:lnTo>
                          <a:lnTo>
                            <a:pt x="62"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58" name="Freeform 22"/>
                    <p:cNvSpPr>
                      <a:spLocks/>
                    </p:cNvSpPr>
                    <p:nvPr/>
                  </p:nvSpPr>
                  <p:spPr bwMode="auto">
                    <a:xfrm>
                      <a:off x="1972" y="1939"/>
                      <a:ext cx="9" cy="98"/>
                    </a:xfrm>
                    <a:custGeom>
                      <a:avLst/>
                      <a:gdLst>
                        <a:gd name="T0" fmla="*/ 0 w 62"/>
                        <a:gd name="T1" fmla="*/ 0 h 682"/>
                        <a:gd name="T2" fmla="*/ 0 w 62"/>
                        <a:gd name="T3" fmla="*/ 671 h 682"/>
                        <a:gd name="T4" fmla="*/ 62 w 62"/>
                        <a:gd name="T5" fmla="*/ 682 h 682"/>
                        <a:gd name="T6" fmla="*/ 62 w 62"/>
                        <a:gd name="T7" fmla="*/ 1 h 682"/>
                        <a:gd name="T8" fmla="*/ 0 w 62"/>
                        <a:gd name="T9" fmla="*/ 0 h 682"/>
                      </a:gdLst>
                      <a:ahLst/>
                      <a:cxnLst>
                        <a:cxn ang="0">
                          <a:pos x="T0" y="T1"/>
                        </a:cxn>
                        <a:cxn ang="0">
                          <a:pos x="T2" y="T3"/>
                        </a:cxn>
                        <a:cxn ang="0">
                          <a:pos x="T4" y="T5"/>
                        </a:cxn>
                        <a:cxn ang="0">
                          <a:pos x="T6" y="T7"/>
                        </a:cxn>
                        <a:cxn ang="0">
                          <a:pos x="T8" y="T9"/>
                        </a:cxn>
                      </a:cxnLst>
                      <a:rect l="0" t="0" r="r" b="b"/>
                      <a:pathLst>
                        <a:path w="62" h="682">
                          <a:moveTo>
                            <a:pt x="0" y="0"/>
                          </a:moveTo>
                          <a:lnTo>
                            <a:pt x="0" y="671"/>
                          </a:lnTo>
                          <a:lnTo>
                            <a:pt x="62" y="682"/>
                          </a:lnTo>
                          <a:lnTo>
                            <a:pt x="62"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59" name="Freeform 23"/>
                    <p:cNvSpPr>
                      <a:spLocks/>
                    </p:cNvSpPr>
                    <p:nvPr/>
                  </p:nvSpPr>
                  <p:spPr bwMode="auto">
                    <a:xfrm>
                      <a:off x="1985" y="1940"/>
                      <a:ext cx="8" cy="98"/>
                    </a:xfrm>
                    <a:custGeom>
                      <a:avLst/>
                      <a:gdLst>
                        <a:gd name="T0" fmla="*/ 0 w 62"/>
                        <a:gd name="T1" fmla="*/ 0 h 689"/>
                        <a:gd name="T2" fmla="*/ 0 w 62"/>
                        <a:gd name="T3" fmla="*/ 681 h 689"/>
                        <a:gd name="T4" fmla="*/ 61 w 62"/>
                        <a:gd name="T5" fmla="*/ 689 h 689"/>
                        <a:gd name="T6" fmla="*/ 62 w 62"/>
                        <a:gd name="T7" fmla="*/ 1 h 689"/>
                        <a:gd name="T8" fmla="*/ 0 w 62"/>
                        <a:gd name="T9" fmla="*/ 0 h 689"/>
                      </a:gdLst>
                      <a:ahLst/>
                      <a:cxnLst>
                        <a:cxn ang="0">
                          <a:pos x="T0" y="T1"/>
                        </a:cxn>
                        <a:cxn ang="0">
                          <a:pos x="T2" y="T3"/>
                        </a:cxn>
                        <a:cxn ang="0">
                          <a:pos x="T4" y="T5"/>
                        </a:cxn>
                        <a:cxn ang="0">
                          <a:pos x="T6" y="T7"/>
                        </a:cxn>
                        <a:cxn ang="0">
                          <a:pos x="T8" y="T9"/>
                        </a:cxn>
                      </a:cxnLst>
                      <a:rect l="0" t="0" r="r" b="b"/>
                      <a:pathLst>
                        <a:path w="62" h="689">
                          <a:moveTo>
                            <a:pt x="0" y="0"/>
                          </a:moveTo>
                          <a:lnTo>
                            <a:pt x="0" y="681"/>
                          </a:lnTo>
                          <a:lnTo>
                            <a:pt x="61" y="689"/>
                          </a:lnTo>
                          <a:lnTo>
                            <a:pt x="62"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60" name="Freeform 24"/>
                    <p:cNvSpPr>
                      <a:spLocks/>
                    </p:cNvSpPr>
                    <p:nvPr/>
                  </p:nvSpPr>
                  <p:spPr bwMode="auto">
                    <a:xfrm>
                      <a:off x="1996" y="1940"/>
                      <a:ext cx="9" cy="99"/>
                    </a:xfrm>
                    <a:custGeom>
                      <a:avLst/>
                      <a:gdLst>
                        <a:gd name="T0" fmla="*/ 1 w 64"/>
                        <a:gd name="T1" fmla="*/ 0 h 698"/>
                        <a:gd name="T2" fmla="*/ 0 w 64"/>
                        <a:gd name="T3" fmla="*/ 690 h 698"/>
                        <a:gd name="T4" fmla="*/ 64 w 64"/>
                        <a:gd name="T5" fmla="*/ 698 h 698"/>
                        <a:gd name="T6" fmla="*/ 64 w 64"/>
                        <a:gd name="T7" fmla="*/ 2 h 698"/>
                        <a:gd name="T8" fmla="*/ 1 w 64"/>
                        <a:gd name="T9" fmla="*/ 0 h 698"/>
                      </a:gdLst>
                      <a:ahLst/>
                      <a:cxnLst>
                        <a:cxn ang="0">
                          <a:pos x="T0" y="T1"/>
                        </a:cxn>
                        <a:cxn ang="0">
                          <a:pos x="T2" y="T3"/>
                        </a:cxn>
                        <a:cxn ang="0">
                          <a:pos x="T4" y="T5"/>
                        </a:cxn>
                        <a:cxn ang="0">
                          <a:pos x="T6" y="T7"/>
                        </a:cxn>
                        <a:cxn ang="0">
                          <a:pos x="T8" y="T9"/>
                        </a:cxn>
                      </a:cxnLst>
                      <a:rect l="0" t="0" r="r" b="b"/>
                      <a:pathLst>
                        <a:path w="64" h="698">
                          <a:moveTo>
                            <a:pt x="1" y="0"/>
                          </a:moveTo>
                          <a:lnTo>
                            <a:pt x="0" y="690"/>
                          </a:lnTo>
                          <a:lnTo>
                            <a:pt x="64" y="698"/>
                          </a:lnTo>
                          <a:lnTo>
                            <a:pt x="64" y="2"/>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61" name="Freeform 25"/>
                    <p:cNvSpPr>
                      <a:spLocks/>
                    </p:cNvSpPr>
                    <p:nvPr/>
                  </p:nvSpPr>
                  <p:spPr bwMode="auto">
                    <a:xfrm>
                      <a:off x="2008" y="1940"/>
                      <a:ext cx="10" cy="101"/>
                    </a:xfrm>
                    <a:custGeom>
                      <a:avLst/>
                      <a:gdLst>
                        <a:gd name="T0" fmla="*/ 0 w 64"/>
                        <a:gd name="T1" fmla="*/ 0 h 707"/>
                        <a:gd name="T2" fmla="*/ 0 w 64"/>
                        <a:gd name="T3" fmla="*/ 697 h 707"/>
                        <a:gd name="T4" fmla="*/ 64 w 64"/>
                        <a:gd name="T5" fmla="*/ 707 h 707"/>
                        <a:gd name="T6" fmla="*/ 64 w 64"/>
                        <a:gd name="T7" fmla="*/ 0 h 707"/>
                        <a:gd name="T8" fmla="*/ 0 w 64"/>
                        <a:gd name="T9" fmla="*/ 0 h 707"/>
                      </a:gdLst>
                      <a:ahLst/>
                      <a:cxnLst>
                        <a:cxn ang="0">
                          <a:pos x="T0" y="T1"/>
                        </a:cxn>
                        <a:cxn ang="0">
                          <a:pos x="T2" y="T3"/>
                        </a:cxn>
                        <a:cxn ang="0">
                          <a:pos x="T4" y="T5"/>
                        </a:cxn>
                        <a:cxn ang="0">
                          <a:pos x="T6" y="T7"/>
                        </a:cxn>
                        <a:cxn ang="0">
                          <a:pos x="T8" y="T9"/>
                        </a:cxn>
                      </a:cxnLst>
                      <a:rect l="0" t="0" r="r" b="b"/>
                      <a:pathLst>
                        <a:path w="64" h="707">
                          <a:moveTo>
                            <a:pt x="0" y="0"/>
                          </a:moveTo>
                          <a:lnTo>
                            <a:pt x="0" y="697"/>
                          </a:lnTo>
                          <a:lnTo>
                            <a:pt x="64" y="707"/>
                          </a:lnTo>
                          <a:lnTo>
                            <a:pt x="64"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62" name="Freeform 26"/>
                    <p:cNvSpPr>
                      <a:spLocks/>
                    </p:cNvSpPr>
                    <p:nvPr/>
                  </p:nvSpPr>
                  <p:spPr bwMode="auto">
                    <a:xfrm>
                      <a:off x="2020" y="1940"/>
                      <a:ext cx="9" cy="102"/>
                    </a:xfrm>
                    <a:custGeom>
                      <a:avLst/>
                      <a:gdLst>
                        <a:gd name="T0" fmla="*/ 2 w 64"/>
                        <a:gd name="T1" fmla="*/ 0 h 715"/>
                        <a:gd name="T2" fmla="*/ 0 w 64"/>
                        <a:gd name="T3" fmla="*/ 707 h 715"/>
                        <a:gd name="T4" fmla="*/ 64 w 64"/>
                        <a:gd name="T5" fmla="*/ 715 h 715"/>
                        <a:gd name="T6" fmla="*/ 64 w 64"/>
                        <a:gd name="T7" fmla="*/ 2 h 715"/>
                        <a:gd name="T8" fmla="*/ 2 w 64"/>
                        <a:gd name="T9" fmla="*/ 0 h 715"/>
                      </a:gdLst>
                      <a:ahLst/>
                      <a:cxnLst>
                        <a:cxn ang="0">
                          <a:pos x="T0" y="T1"/>
                        </a:cxn>
                        <a:cxn ang="0">
                          <a:pos x="T2" y="T3"/>
                        </a:cxn>
                        <a:cxn ang="0">
                          <a:pos x="T4" y="T5"/>
                        </a:cxn>
                        <a:cxn ang="0">
                          <a:pos x="T6" y="T7"/>
                        </a:cxn>
                        <a:cxn ang="0">
                          <a:pos x="T8" y="T9"/>
                        </a:cxn>
                      </a:cxnLst>
                      <a:rect l="0" t="0" r="r" b="b"/>
                      <a:pathLst>
                        <a:path w="64" h="715">
                          <a:moveTo>
                            <a:pt x="2" y="0"/>
                          </a:moveTo>
                          <a:lnTo>
                            <a:pt x="0" y="707"/>
                          </a:lnTo>
                          <a:lnTo>
                            <a:pt x="64" y="715"/>
                          </a:lnTo>
                          <a:lnTo>
                            <a:pt x="64" y="2"/>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63" name="Freeform 27"/>
                    <p:cNvSpPr>
                      <a:spLocks/>
                    </p:cNvSpPr>
                    <p:nvPr/>
                  </p:nvSpPr>
                  <p:spPr bwMode="auto">
                    <a:xfrm>
                      <a:off x="2033" y="1940"/>
                      <a:ext cx="9" cy="104"/>
                    </a:xfrm>
                    <a:custGeom>
                      <a:avLst/>
                      <a:gdLst>
                        <a:gd name="T0" fmla="*/ 0 w 64"/>
                        <a:gd name="T1" fmla="*/ 0 h 724"/>
                        <a:gd name="T2" fmla="*/ 0 w 64"/>
                        <a:gd name="T3" fmla="*/ 715 h 724"/>
                        <a:gd name="T4" fmla="*/ 64 w 64"/>
                        <a:gd name="T5" fmla="*/ 724 h 724"/>
                        <a:gd name="T6" fmla="*/ 64 w 64"/>
                        <a:gd name="T7" fmla="*/ 1 h 724"/>
                        <a:gd name="T8" fmla="*/ 0 w 64"/>
                        <a:gd name="T9" fmla="*/ 0 h 724"/>
                      </a:gdLst>
                      <a:ahLst/>
                      <a:cxnLst>
                        <a:cxn ang="0">
                          <a:pos x="T0" y="T1"/>
                        </a:cxn>
                        <a:cxn ang="0">
                          <a:pos x="T2" y="T3"/>
                        </a:cxn>
                        <a:cxn ang="0">
                          <a:pos x="T4" y="T5"/>
                        </a:cxn>
                        <a:cxn ang="0">
                          <a:pos x="T6" y="T7"/>
                        </a:cxn>
                        <a:cxn ang="0">
                          <a:pos x="T8" y="T9"/>
                        </a:cxn>
                      </a:cxnLst>
                      <a:rect l="0" t="0" r="r" b="b"/>
                      <a:pathLst>
                        <a:path w="64" h="724">
                          <a:moveTo>
                            <a:pt x="0" y="0"/>
                          </a:moveTo>
                          <a:lnTo>
                            <a:pt x="0" y="715"/>
                          </a:lnTo>
                          <a:lnTo>
                            <a:pt x="64" y="724"/>
                          </a:lnTo>
                          <a:lnTo>
                            <a:pt x="64"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64" name="Freeform 28"/>
                    <p:cNvSpPr>
                      <a:spLocks/>
                    </p:cNvSpPr>
                    <p:nvPr/>
                  </p:nvSpPr>
                  <p:spPr bwMode="auto">
                    <a:xfrm>
                      <a:off x="2045" y="1941"/>
                      <a:ext cx="9" cy="104"/>
                    </a:xfrm>
                    <a:custGeom>
                      <a:avLst/>
                      <a:gdLst>
                        <a:gd name="T0" fmla="*/ 0 w 64"/>
                        <a:gd name="T1" fmla="*/ 0 h 731"/>
                        <a:gd name="T2" fmla="*/ 0 w 64"/>
                        <a:gd name="T3" fmla="*/ 723 h 731"/>
                        <a:gd name="T4" fmla="*/ 64 w 64"/>
                        <a:gd name="T5" fmla="*/ 731 h 731"/>
                        <a:gd name="T6" fmla="*/ 64 w 64"/>
                        <a:gd name="T7" fmla="*/ 0 h 731"/>
                        <a:gd name="T8" fmla="*/ 0 w 64"/>
                        <a:gd name="T9" fmla="*/ 0 h 731"/>
                      </a:gdLst>
                      <a:ahLst/>
                      <a:cxnLst>
                        <a:cxn ang="0">
                          <a:pos x="T0" y="T1"/>
                        </a:cxn>
                        <a:cxn ang="0">
                          <a:pos x="T2" y="T3"/>
                        </a:cxn>
                        <a:cxn ang="0">
                          <a:pos x="T4" y="T5"/>
                        </a:cxn>
                        <a:cxn ang="0">
                          <a:pos x="T6" y="T7"/>
                        </a:cxn>
                        <a:cxn ang="0">
                          <a:pos x="T8" y="T9"/>
                        </a:cxn>
                      </a:cxnLst>
                      <a:rect l="0" t="0" r="r" b="b"/>
                      <a:pathLst>
                        <a:path w="64" h="731">
                          <a:moveTo>
                            <a:pt x="0" y="0"/>
                          </a:moveTo>
                          <a:lnTo>
                            <a:pt x="0" y="723"/>
                          </a:lnTo>
                          <a:lnTo>
                            <a:pt x="64" y="731"/>
                          </a:lnTo>
                          <a:lnTo>
                            <a:pt x="64"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65" name="Freeform 29"/>
                    <p:cNvSpPr>
                      <a:spLocks/>
                    </p:cNvSpPr>
                    <p:nvPr/>
                  </p:nvSpPr>
                  <p:spPr bwMode="auto">
                    <a:xfrm>
                      <a:off x="2057" y="1941"/>
                      <a:ext cx="8" cy="106"/>
                    </a:xfrm>
                    <a:custGeom>
                      <a:avLst/>
                      <a:gdLst>
                        <a:gd name="T0" fmla="*/ 1 w 62"/>
                        <a:gd name="T1" fmla="*/ 0 h 739"/>
                        <a:gd name="T2" fmla="*/ 0 w 62"/>
                        <a:gd name="T3" fmla="*/ 730 h 739"/>
                        <a:gd name="T4" fmla="*/ 62 w 62"/>
                        <a:gd name="T5" fmla="*/ 739 h 739"/>
                        <a:gd name="T6" fmla="*/ 62 w 62"/>
                        <a:gd name="T7" fmla="*/ 0 h 739"/>
                        <a:gd name="T8" fmla="*/ 1 w 62"/>
                        <a:gd name="T9" fmla="*/ 0 h 739"/>
                      </a:gdLst>
                      <a:ahLst/>
                      <a:cxnLst>
                        <a:cxn ang="0">
                          <a:pos x="T0" y="T1"/>
                        </a:cxn>
                        <a:cxn ang="0">
                          <a:pos x="T2" y="T3"/>
                        </a:cxn>
                        <a:cxn ang="0">
                          <a:pos x="T4" y="T5"/>
                        </a:cxn>
                        <a:cxn ang="0">
                          <a:pos x="T6" y="T7"/>
                        </a:cxn>
                        <a:cxn ang="0">
                          <a:pos x="T8" y="T9"/>
                        </a:cxn>
                      </a:cxnLst>
                      <a:rect l="0" t="0" r="r" b="b"/>
                      <a:pathLst>
                        <a:path w="62" h="739">
                          <a:moveTo>
                            <a:pt x="1" y="0"/>
                          </a:moveTo>
                          <a:lnTo>
                            <a:pt x="0" y="730"/>
                          </a:lnTo>
                          <a:lnTo>
                            <a:pt x="62" y="739"/>
                          </a:lnTo>
                          <a:lnTo>
                            <a:pt x="62" y="0"/>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66" name="Freeform 30"/>
                    <p:cNvSpPr>
                      <a:spLocks/>
                    </p:cNvSpPr>
                    <p:nvPr/>
                  </p:nvSpPr>
                  <p:spPr bwMode="auto">
                    <a:xfrm>
                      <a:off x="2068" y="1941"/>
                      <a:ext cx="10" cy="107"/>
                    </a:xfrm>
                    <a:custGeom>
                      <a:avLst/>
                      <a:gdLst>
                        <a:gd name="T0" fmla="*/ 0 w 67"/>
                        <a:gd name="T1" fmla="*/ 0 h 748"/>
                        <a:gd name="T2" fmla="*/ 0 w 67"/>
                        <a:gd name="T3" fmla="*/ 740 h 748"/>
                        <a:gd name="T4" fmla="*/ 67 w 67"/>
                        <a:gd name="T5" fmla="*/ 748 h 748"/>
                        <a:gd name="T6" fmla="*/ 67 w 67"/>
                        <a:gd name="T7" fmla="*/ 1 h 748"/>
                        <a:gd name="T8" fmla="*/ 0 w 67"/>
                        <a:gd name="T9" fmla="*/ 0 h 748"/>
                      </a:gdLst>
                      <a:ahLst/>
                      <a:cxnLst>
                        <a:cxn ang="0">
                          <a:pos x="T0" y="T1"/>
                        </a:cxn>
                        <a:cxn ang="0">
                          <a:pos x="T2" y="T3"/>
                        </a:cxn>
                        <a:cxn ang="0">
                          <a:pos x="T4" y="T5"/>
                        </a:cxn>
                        <a:cxn ang="0">
                          <a:pos x="T6" y="T7"/>
                        </a:cxn>
                        <a:cxn ang="0">
                          <a:pos x="T8" y="T9"/>
                        </a:cxn>
                      </a:cxnLst>
                      <a:rect l="0" t="0" r="r" b="b"/>
                      <a:pathLst>
                        <a:path w="67" h="748">
                          <a:moveTo>
                            <a:pt x="0" y="0"/>
                          </a:moveTo>
                          <a:lnTo>
                            <a:pt x="0" y="740"/>
                          </a:lnTo>
                          <a:lnTo>
                            <a:pt x="67" y="748"/>
                          </a:lnTo>
                          <a:lnTo>
                            <a:pt x="67"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67" name="Freeform 31"/>
                    <p:cNvSpPr>
                      <a:spLocks/>
                    </p:cNvSpPr>
                    <p:nvPr/>
                  </p:nvSpPr>
                  <p:spPr bwMode="auto">
                    <a:xfrm>
                      <a:off x="2081" y="1941"/>
                      <a:ext cx="9" cy="108"/>
                    </a:xfrm>
                    <a:custGeom>
                      <a:avLst/>
                      <a:gdLst>
                        <a:gd name="T0" fmla="*/ 0 w 67"/>
                        <a:gd name="T1" fmla="*/ 0 h 755"/>
                        <a:gd name="T2" fmla="*/ 0 w 67"/>
                        <a:gd name="T3" fmla="*/ 748 h 755"/>
                        <a:gd name="T4" fmla="*/ 67 w 67"/>
                        <a:gd name="T5" fmla="*/ 755 h 755"/>
                        <a:gd name="T6" fmla="*/ 67 w 67"/>
                        <a:gd name="T7" fmla="*/ 2 h 755"/>
                        <a:gd name="T8" fmla="*/ 0 w 67"/>
                        <a:gd name="T9" fmla="*/ 0 h 755"/>
                      </a:gdLst>
                      <a:ahLst/>
                      <a:cxnLst>
                        <a:cxn ang="0">
                          <a:pos x="T0" y="T1"/>
                        </a:cxn>
                        <a:cxn ang="0">
                          <a:pos x="T2" y="T3"/>
                        </a:cxn>
                        <a:cxn ang="0">
                          <a:pos x="T4" y="T5"/>
                        </a:cxn>
                        <a:cxn ang="0">
                          <a:pos x="T6" y="T7"/>
                        </a:cxn>
                        <a:cxn ang="0">
                          <a:pos x="T8" y="T9"/>
                        </a:cxn>
                      </a:cxnLst>
                      <a:rect l="0" t="0" r="r" b="b"/>
                      <a:pathLst>
                        <a:path w="67" h="755">
                          <a:moveTo>
                            <a:pt x="0" y="0"/>
                          </a:moveTo>
                          <a:lnTo>
                            <a:pt x="0" y="748"/>
                          </a:lnTo>
                          <a:lnTo>
                            <a:pt x="67" y="755"/>
                          </a:lnTo>
                          <a:lnTo>
                            <a:pt x="67" y="2"/>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1568" name="Freeform 32"/>
                  <p:cNvSpPr>
                    <a:spLocks/>
                  </p:cNvSpPr>
                  <p:nvPr/>
                </p:nvSpPr>
                <p:spPr bwMode="auto">
                  <a:xfrm>
                    <a:off x="1923" y="1939"/>
                    <a:ext cx="10" cy="1"/>
                  </a:xfrm>
                  <a:custGeom>
                    <a:avLst/>
                    <a:gdLst>
                      <a:gd name="T0" fmla="*/ 0 w 72"/>
                      <a:gd name="T1" fmla="*/ 5 h 5"/>
                      <a:gd name="T2" fmla="*/ 62 w 72"/>
                      <a:gd name="T3" fmla="*/ 5 h 5"/>
                      <a:gd name="T4" fmla="*/ 72 w 72"/>
                      <a:gd name="T5" fmla="*/ 0 h 5"/>
                      <a:gd name="T6" fmla="*/ 6 w 72"/>
                      <a:gd name="T7" fmla="*/ 0 h 5"/>
                      <a:gd name="T8" fmla="*/ 0 w 72"/>
                      <a:gd name="T9" fmla="*/ 5 h 5"/>
                    </a:gdLst>
                    <a:ahLst/>
                    <a:cxnLst>
                      <a:cxn ang="0">
                        <a:pos x="T0" y="T1"/>
                      </a:cxn>
                      <a:cxn ang="0">
                        <a:pos x="T2" y="T3"/>
                      </a:cxn>
                      <a:cxn ang="0">
                        <a:pos x="T4" y="T5"/>
                      </a:cxn>
                      <a:cxn ang="0">
                        <a:pos x="T6" y="T7"/>
                      </a:cxn>
                      <a:cxn ang="0">
                        <a:pos x="T8" y="T9"/>
                      </a:cxn>
                    </a:cxnLst>
                    <a:rect l="0" t="0" r="r" b="b"/>
                    <a:pathLst>
                      <a:path w="72" h="5">
                        <a:moveTo>
                          <a:pt x="0" y="5"/>
                        </a:moveTo>
                        <a:lnTo>
                          <a:pt x="62" y="5"/>
                        </a:lnTo>
                        <a:lnTo>
                          <a:pt x="72" y="0"/>
                        </a:lnTo>
                        <a:lnTo>
                          <a:pt x="6"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69" name="Freeform 33"/>
                  <p:cNvSpPr>
                    <a:spLocks/>
                  </p:cNvSpPr>
                  <p:nvPr/>
                </p:nvSpPr>
                <p:spPr bwMode="auto">
                  <a:xfrm>
                    <a:off x="1935" y="1939"/>
                    <a:ext cx="10" cy="1"/>
                  </a:xfrm>
                  <a:custGeom>
                    <a:avLst/>
                    <a:gdLst>
                      <a:gd name="T0" fmla="*/ 0 w 71"/>
                      <a:gd name="T1" fmla="*/ 5 h 6"/>
                      <a:gd name="T2" fmla="*/ 62 w 71"/>
                      <a:gd name="T3" fmla="*/ 6 h 6"/>
                      <a:gd name="T4" fmla="*/ 71 w 71"/>
                      <a:gd name="T5" fmla="*/ 0 h 6"/>
                      <a:gd name="T6" fmla="*/ 6 w 71"/>
                      <a:gd name="T7" fmla="*/ 0 h 6"/>
                      <a:gd name="T8" fmla="*/ 0 w 71"/>
                      <a:gd name="T9" fmla="*/ 5 h 6"/>
                    </a:gdLst>
                    <a:ahLst/>
                    <a:cxnLst>
                      <a:cxn ang="0">
                        <a:pos x="T0" y="T1"/>
                      </a:cxn>
                      <a:cxn ang="0">
                        <a:pos x="T2" y="T3"/>
                      </a:cxn>
                      <a:cxn ang="0">
                        <a:pos x="T4" y="T5"/>
                      </a:cxn>
                      <a:cxn ang="0">
                        <a:pos x="T6" y="T7"/>
                      </a:cxn>
                      <a:cxn ang="0">
                        <a:pos x="T8" y="T9"/>
                      </a:cxn>
                    </a:cxnLst>
                    <a:rect l="0" t="0" r="r" b="b"/>
                    <a:pathLst>
                      <a:path w="71" h="6">
                        <a:moveTo>
                          <a:pt x="0" y="5"/>
                        </a:moveTo>
                        <a:lnTo>
                          <a:pt x="62" y="6"/>
                        </a:lnTo>
                        <a:lnTo>
                          <a:pt x="71" y="0"/>
                        </a:lnTo>
                        <a:lnTo>
                          <a:pt x="6"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70" name="Freeform 34"/>
                  <p:cNvSpPr>
                    <a:spLocks/>
                  </p:cNvSpPr>
                  <p:nvPr/>
                </p:nvSpPr>
                <p:spPr bwMode="auto">
                  <a:xfrm>
                    <a:off x="1947" y="1939"/>
                    <a:ext cx="10" cy="1"/>
                  </a:xfrm>
                  <a:custGeom>
                    <a:avLst/>
                    <a:gdLst>
                      <a:gd name="T0" fmla="*/ 0 w 73"/>
                      <a:gd name="T1" fmla="*/ 5 h 6"/>
                      <a:gd name="T2" fmla="*/ 64 w 73"/>
                      <a:gd name="T3" fmla="*/ 6 h 6"/>
                      <a:gd name="T4" fmla="*/ 73 w 73"/>
                      <a:gd name="T5" fmla="*/ 0 h 6"/>
                      <a:gd name="T6" fmla="*/ 7 w 73"/>
                      <a:gd name="T7" fmla="*/ 0 h 6"/>
                      <a:gd name="T8" fmla="*/ 0 w 73"/>
                      <a:gd name="T9" fmla="*/ 5 h 6"/>
                    </a:gdLst>
                    <a:ahLst/>
                    <a:cxnLst>
                      <a:cxn ang="0">
                        <a:pos x="T0" y="T1"/>
                      </a:cxn>
                      <a:cxn ang="0">
                        <a:pos x="T2" y="T3"/>
                      </a:cxn>
                      <a:cxn ang="0">
                        <a:pos x="T4" y="T5"/>
                      </a:cxn>
                      <a:cxn ang="0">
                        <a:pos x="T6" y="T7"/>
                      </a:cxn>
                      <a:cxn ang="0">
                        <a:pos x="T8" y="T9"/>
                      </a:cxn>
                    </a:cxnLst>
                    <a:rect l="0" t="0" r="r" b="b"/>
                    <a:pathLst>
                      <a:path w="73" h="6">
                        <a:moveTo>
                          <a:pt x="0" y="5"/>
                        </a:moveTo>
                        <a:lnTo>
                          <a:pt x="64" y="6"/>
                        </a:lnTo>
                        <a:lnTo>
                          <a:pt x="73"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71" name="Freeform 35"/>
                  <p:cNvSpPr>
                    <a:spLocks/>
                  </p:cNvSpPr>
                  <p:nvPr/>
                </p:nvSpPr>
                <p:spPr bwMode="auto">
                  <a:xfrm>
                    <a:off x="1959" y="1939"/>
                    <a:ext cx="10" cy="1"/>
                  </a:xfrm>
                  <a:custGeom>
                    <a:avLst/>
                    <a:gdLst>
                      <a:gd name="T0" fmla="*/ 0 w 72"/>
                      <a:gd name="T1" fmla="*/ 5 h 7"/>
                      <a:gd name="T2" fmla="*/ 61 w 72"/>
                      <a:gd name="T3" fmla="*/ 7 h 7"/>
                      <a:gd name="T4" fmla="*/ 72 w 72"/>
                      <a:gd name="T5" fmla="*/ 0 h 7"/>
                      <a:gd name="T6" fmla="*/ 7 w 72"/>
                      <a:gd name="T7" fmla="*/ 0 h 7"/>
                      <a:gd name="T8" fmla="*/ 0 w 72"/>
                      <a:gd name="T9" fmla="*/ 5 h 7"/>
                    </a:gdLst>
                    <a:ahLst/>
                    <a:cxnLst>
                      <a:cxn ang="0">
                        <a:pos x="T0" y="T1"/>
                      </a:cxn>
                      <a:cxn ang="0">
                        <a:pos x="T2" y="T3"/>
                      </a:cxn>
                      <a:cxn ang="0">
                        <a:pos x="T4" y="T5"/>
                      </a:cxn>
                      <a:cxn ang="0">
                        <a:pos x="T6" y="T7"/>
                      </a:cxn>
                      <a:cxn ang="0">
                        <a:pos x="T8" y="T9"/>
                      </a:cxn>
                    </a:cxnLst>
                    <a:rect l="0" t="0" r="r" b="b"/>
                    <a:pathLst>
                      <a:path w="72" h="7">
                        <a:moveTo>
                          <a:pt x="0" y="5"/>
                        </a:moveTo>
                        <a:lnTo>
                          <a:pt x="61" y="7"/>
                        </a:lnTo>
                        <a:lnTo>
                          <a:pt x="72"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72" name="Freeform 36"/>
                  <p:cNvSpPr>
                    <a:spLocks/>
                  </p:cNvSpPr>
                  <p:nvPr/>
                </p:nvSpPr>
                <p:spPr bwMode="auto">
                  <a:xfrm>
                    <a:off x="1971" y="1939"/>
                    <a:ext cx="10" cy="1"/>
                  </a:xfrm>
                  <a:custGeom>
                    <a:avLst/>
                    <a:gdLst>
                      <a:gd name="T0" fmla="*/ 0 w 74"/>
                      <a:gd name="T1" fmla="*/ 6 h 6"/>
                      <a:gd name="T2" fmla="*/ 63 w 74"/>
                      <a:gd name="T3" fmla="*/ 6 h 6"/>
                      <a:gd name="T4" fmla="*/ 74 w 74"/>
                      <a:gd name="T5" fmla="*/ 0 h 6"/>
                      <a:gd name="T6" fmla="*/ 7 w 74"/>
                      <a:gd name="T7" fmla="*/ 0 h 6"/>
                      <a:gd name="T8" fmla="*/ 0 w 74"/>
                      <a:gd name="T9" fmla="*/ 6 h 6"/>
                    </a:gdLst>
                    <a:ahLst/>
                    <a:cxnLst>
                      <a:cxn ang="0">
                        <a:pos x="T0" y="T1"/>
                      </a:cxn>
                      <a:cxn ang="0">
                        <a:pos x="T2" y="T3"/>
                      </a:cxn>
                      <a:cxn ang="0">
                        <a:pos x="T4" y="T5"/>
                      </a:cxn>
                      <a:cxn ang="0">
                        <a:pos x="T6" y="T7"/>
                      </a:cxn>
                      <a:cxn ang="0">
                        <a:pos x="T8" y="T9"/>
                      </a:cxn>
                    </a:cxnLst>
                    <a:rect l="0" t="0" r="r" b="b"/>
                    <a:pathLst>
                      <a:path w="74" h="6">
                        <a:moveTo>
                          <a:pt x="0" y="6"/>
                        </a:moveTo>
                        <a:lnTo>
                          <a:pt x="63" y="6"/>
                        </a:lnTo>
                        <a:lnTo>
                          <a:pt x="74" y="0"/>
                        </a:lnTo>
                        <a:lnTo>
                          <a:pt x="7" y="0"/>
                        </a:lnTo>
                        <a:lnTo>
                          <a:pt x="0" y="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73" name="Freeform 37"/>
                  <p:cNvSpPr>
                    <a:spLocks/>
                  </p:cNvSpPr>
                  <p:nvPr/>
                </p:nvSpPr>
                <p:spPr bwMode="auto">
                  <a:xfrm>
                    <a:off x="1983" y="1940"/>
                    <a:ext cx="10" cy="1"/>
                  </a:xfrm>
                  <a:custGeom>
                    <a:avLst/>
                    <a:gdLst>
                      <a:gd name="T0" fmla="*/ 0 w 69"/>
                      <a:gd name="T1" fmla="*/ 5 h 6"/>
                      <a:gd name="T2" fmla="*/ 60 w 69"/>
                      <a:gd name="T3" fmla="*/ 6 h 6"/>
                      <a:gd name="T4" fmla="*/ 69 w 69"/>
                      <a:gd name="T5" fmla="*/ 0 h 6"/>
                      <a:gd name="T6" fmla="*/ 5 w 69"/>
                      <a:gd name="T7" fmla="*/ 0 h 6"/>
                      <a:gd name="T8" fmla="*/ 0 w 69"/>
                      <a:gd name="T9" fmla="*/ 5 h 6"/>
                    </a:gdLst>
                    <a:ahLst/>
                    <a:cxnLst>
                      <a:cxn ang="0">
                        <a:pos x="T0" y="T1"/>
                      </a:cxn>
                      <a:cxn ang="0">
                        <a:pos x="T2" y="T3"/>
                      </a:cxn>
                      <a:cxn ang="0">
                        <a:pos x="T4" y="T5"/>
                      </a:cxn>
                      <a:cxn ang="0">
                        <a:pos x="T6" y="T7"/>
                      </a:cxn>
                      <a:cxn ang="0">
                        <a:pos x="T8" y="T9"/>
                      </a:cxn>
                    </a:cxnLst>
                    <a:rect l="0" t="0" r="r" b="b"/>
                    <a:pathLst>
                      <a:path w="69" h="6">
                        <a:moveTo>
                          <a:pt x="0" y="5"/>
                        </a:moveTo>
                        <a:lnTo>
                          <a:pt x="60" y="6"/>
                        </a:lnTo>
                        <a:lnTo>
                          <a:pt x="69" y="0"/>
                        </a:lnTo>
                        <a:lnTo>
                          <a:pt x="5"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74" name="Freeform 38"/>
                  <p:cNvSpPr>
                    <a:spLocks/>
                  </p:cNvSpPr>
                  <p:nvPr/>
                </p:nvSpPr>
                <p:spPr bwMode="auto">
                  <a:xfrm>
                    <a:off x="1995" y="1940"/>
                    <a:ext cx="11" cy="1"/>
                  </a:xfrm>
                  <a:custGeom>
                    <a:avLst/>
                    <a:gdLst>
                      <a:gd name="T0" fmla="*/ 0 w 73"/>
                      <a:gd name="T1" fmla="*/ 5 h 8"/>
                      <a:gd name="T2" fmla="*/ 63 w 73"/>
                      <a:gd name="T3" fmla="*/ 8 h 8"/>
                      <a:gd name="T4" fmla="*/ 73 w 73"/>
                      <a:gd name="T5" fmla="*/ 0 h 8"/>
                      <a:gd name="T6" fmla="*/ 7 w 73"/>
                      <a:gd name="T7" fmla="*/ 0 h 8"/>
                      <a:gd name="T8" fmla="*/ 0 w 73"/>
                      <a:gd name="T9" fmla="*/ 5 h 8"/>
                    </a:gdLst>
                    <a:ahLst/>
                    <a:cxnLst>
                      <a:cxn ang="0">
                        <a:pos x="T0" y="T1"/>
                      </a:cxn>
                      <a:cxn ang="0">
                        <a:pos x="T2" y="T3"/>
                      </a:cxn>
                      <a:cxn ang="0">
                        <a:pos x="T4" y="T5"/>
                      </a:cxn>
                      <a:cxn ang="0">
                        <a:pos x="T6" y="T7"/>
                      </a:cxn>
                      <a:cxn ang="0">
                        <a:pos x="T8" y="T9"/>
                      </a:cxn>
                    </a:cxnLst>
                    <a:rect l="0" t="0" r="r" b="b"/>
                    <a:pathLst>
                      <a:path w="73" h="8">
                        <a:moveTo>
                          <a:pt x="0" y="5"/>
                        </a:moveTo>
                        <a:lnTo>
                          <a:pt x="63" y="8"/>
                        </a:lnTo>
                        <a:lnTo>
                          <a:pt x="73"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75" name="Freeform 39"/>
                  <p:cNvSpPr>
                    <a:spLocks/>
                  </p:cNvSpPr>
                  <p:nvPr/>
                </p:nvSpPr>
                <p:spPr bwMode="auto">
                  <a:xfrm>
                    <a:off x="2007" y="1940"/>
                    <a:ext cx="11" cy="1"/>
                  </a:xfrm>
                  <a:custGeom>
                    <a:avLst/>
                    <a:gdLst>
                      <a:gd name="T0" fmla="*/ 0 w 72"/>
                      <a:gd name="T1" fmla="*/ 6 h 6"/>
                      <a:gd name="T2" fmla="*/ 62 w 72"/>
                      <a:gd name="T3" fmla="*/ 6 h 6"/>
                      <a:gd name="T4" fmla="*/ 72 w 72"/>
                      <a:gd name="T5" fmla="*/ 0 h 6"/>
                      <a:gd name="T6" fmla="*/ 5 w 72"/>
                      <a:gd name="T7" fmla="*/ 0 h 6"/>
                      <a:gd name="T8" fmla="*/ 0 w 72"/>
                      <a:gd name="T9" fmla="*/ 6 h 6"/>
                    </a:gdLst>
                    <a:ahLst/>
                    <a:cxnLst>
                      <a:cxn ang="0">
                        <a:pos x="T0" y="T1"/>
                      </a:cxn>
                      <a:cxn ang="0">
                        <a:pos x="T2" y="T3"/>
                      </a:cxn>
                      <a:cxn ang="0">
                        <a:pos x="T4" y="T5"/>
                      </a:cxn>
                      <a:cxn ang="0">
                        <a:pos x="T6" y="T7"/>
                      </a:cxn>
                      <a:cxn ang="0">
                        <a:pos x="T8" y="T9"/>
                      </a:cxn>
                    </a:cxnLst>
                    <a:rect l="0" t="0" r="r" b="b"/>
                    <a:pathLst>
                      <a:path w="72" h="6">
                        <a:moveTo>
                          <a:pt x="0" y="6"/>
                        </a:moveTo>
                        <a:lnTo>
                          <a:pt x="62" y="6"/>
                        </a:lnTo>
                        <a:lnTo>
                          <a:pt x="72" y="0"/>
                        </a:lnTo>
                        <a:lnTo>
                          <a:pt x="5" y="0"/>
                        </a:lnTo>
                        <a:lnTo>
                          <a:pt x="0" y="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76" name="Freeform 40"/>
                  <p:cNvSpPr>
                    <a:spLocks/>
                  </p:cNvSpPr>
                  <p:nvPr/>
                </p:nvSpPr>
                <p:spPr bwMode="auto">
                  <a:xfrm>
                    <a:off x="2019" y="1940"/>
                    <a:ext cx="10" cy="1"/>
                  </a:xfrm>
                  <a:custGeom>
                    <a:avLst/>
                    <a:gdLst>
                      <a:gd name="T0" fmla="*/ 0 w 71"/>
                      <a:gd name="T1" fmla="*/ 6 h 6"/>
                      <a:gd name="T2" fmla="*/ 64 w 71"/>
                      <a:gd name="T3" fmla="*/ 6 h 6"/>
                      <a:gd name="T4" fmla="*/ 71 w 71"/>
                      <a:gd name="T5" fmla="*/ 0 h 6"/>
                      <a:gd name="T6" fmla="*/ 7 w 71"/>
                      <a:gd name="T7" fmla="*/ 0 h 6"/>
                      <a:gd name="T8" fmla="*/ 0 w 71"/>
                      <a:gd name="T9" fmla="*/ 6 h 6"/>
                    </a:gdLst>
                    <a:ahLst/>
                    <a:cxnLst>
                      <a:cxn ang="0">
                        <a:pos x="T0" y="T1"/>
                      </a:cxn>
                      <a:cxn ang="0">
                        <a:pos x="T2" y="T3"/>
                      </a:cxn>
                      <a:cxn ang="0">
                        <a:pos x="T4" y="T5"/>
                      </a:cxn>
                      <a:cxn ang="0">
                        <a:pos x="T6" y="T7"/>
                      </a:cxn>
                      <a:cxn ang="0">
                        <a:pos x="T8" y="T9"/>
                      </a:cxn>
                    </a:cxnLst>
                    <a:rect l="0" t="0" r="r" b="b"/>
                    <a:pathLst>
                      <a:path w="71" h="6">
                        <a:moveTo>
                          <a:pt x="0" y="6"/>
                        </a:moveTo>
                        <a:lnTo>
                          <a:pt x="64" y="6"/>
                        </a:lnTo>
                        <a:lnTo>
                          <a:pt x="71" y="0"/>
                        </a:lnTo>
                        <a:lnTo>
                          <a:pt x="7" y="0"/>
                        </a:lnTo>
                        <a:lnTo>
                          <a:pt x="0" y="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77" name="Freeform 41"/>
                  <p:cNvSpPr>
                    <a:spLocks/>
                  </p:cNvSpPr>
                  <p:nvPr/>
                </p:nvSpPr>
                <p:spPr bwMode="auto">
                  <a:xfrm>
                    <a:off x="2031" y="1941"/>
                    <a:ext cx="11" cy="1"/>
                  </a:xfrm>
                  <a:custGeom>
                    <a:avLst/>
                    <a:gdLst>
                      <a:gd name="T0" fmla="*/ 0 w 71"/>
                      <a:gd name="T1" fmla="*/ 6 h 6"/>
                      <a:gd name="T2" fmla="*/ 61 w 71"/>
                      <a:gd name="T3" fmla="*/ 6 h 6"/>
                      <a:gd name="T4" fmla="*/ 71 w 71"/>
                      <a:gd name="T5" fmla="*/ 0 h 6"/>
                      <a:gd name="T6" fmla="*/ 7 w 71"/>
                      <a:gd name="T7" fmla="*/ 0 h 6"/>
                      <a:gd name="T8" fmla="*/ 0 w 71"/>
                      <a:gd name="T9" fmla="*/ 6 h 6"/>
                    </a:gdLst>
                    <a:ahLst/>
                    <a:cxnLst>
                      <a:cxn ang="0">
                        <a:pos x="T0" y="T1"/>
                      </a:cxn>
                      <a:cxn ang="0">
                        <a:pos x="T2" y="T3"/>
                      </a:cxn>
                      <a:cxn ang="0">
                        <a:pos x="T4" y="T5"/>
                      </a:cxn>
                      <a:cxn ang="0">
                        <a:pos x="T6" y="T7"/>
                      </a:cxn>
                      <a:cxn ang="0">
                        <a:pos x="T8" y="T9"/>
                      </a:cxn>
                    </a:cxnLst>
                    <a:rect l="0" t="0" r="r" b="b"/>
                    <a:pathLst>
                      <a:path w="71" h="6">
                        <a:moveTo>
                          <a:pt x="0" y="6"/>
                        </a:moveTo>
                        <a:lnTo>
                          <a:pt x="61" y="6"/>
                        </a:lnTo>
                        <a:lnTo>
                          <a:pt x="71" y="0"/>
                        </a:lnTo>
                        <a:lnTo>
                          <a:pt x="7" y="0"/>
                        </a:lnTo>
                        <a:lnTo>
                          <a:pt x="0" y="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78" name="Freeform 42"/>
                  <p:cNvSpPr>
                    <a:spLocks/>
                  </p:cNvSpPr>
                  <p:nvPr/>
                </p:nvSpPr>
                <p:spPr bwMode="auto">
                  <a:xfrm>
                    <a:off x="2043" y="1941"/>
                    <a:ext cx="11" cy="1"/>
                  </a:xfrm>
                  <a:custGeom>
                    <a:avLst/>
                    <a:gdLst>
                      <a:gd name="T0" fmla="*/ 0 w 73"/>
                      <a:gd name="T1" fmla="*/ 5 h 7"/>
                      <a:gd name="T2" fmla="*/ 62 w 73"/>
                      <a:gd name="T3" fmla="*/ 7 h 7"/>
                      <a:gd name="T4" fmla="*/ 73 w 73"/>
                      <a:gd name="T5" fmla="*/ 0 h 7"/>
                      <a:gd name="T6" fmla="*/ 7 w 73"/>
                      <a:gd name="T7" fmla="*/ 0 h 7"/>
                      <a:gd name="T8" fmla="*/ 0 w 73"/>
                      <a:gd name="T9" fmla="*/ 5 h 7"/>
                    </a:gdLst>
                    <a:ahLst/>
                    <a:cxnLst>
                      <a:cxn ang="0">
                        <a:pos x="T0" y="T1"/>
                      </a:cxn>
                      <a:cxn ang="0">
                        <a:pos x="T2" y="T3"/>
                      </a:cxn>
                      <a:cxn ang="0">
                        <a:pos x="T4" y="T5"/>
                      </a:cxn>
                      <a:cxn ang="0">
                        <a:pos x="T6" y="T7"/>
                      </a:cxn>
                      <a:cxn ang="0">
                        <a:pos x="T8" y="T9"/>
                      </a:cxn>
                    </a:cxnLst>
                    <a:rect l="0" t="0" r="r" b="b"/>
                    <a:pathLst>
                      <a:path w="73" h="7">
                        <a:moveTo>
                          <a:pt x="0" y="5"/>
                        </a:moveTo>
                        <a:lnTo>
                          <a:pt x="62" y="7"/>
                        </a:lnTo>
                        <a:lnTo>
                          <a:pt x="73"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79" name="Freeform 43"/>
                  <p:cNvSpPr>
                    <a:spLocks/>
                  </p:cNvSpPr>
                  <p:nvPr/>
                </p:nvSpPr>
                <p:spPr bwMode="auto">
                  <a:xfrm>
                    <a:off x="2055" y="1941"/>
                    <a:ext cx="10" cy="1"/>
                  </a:xfrm>
                  <a:custGeom>
                    <a:avLst/>
                    <a:gdLst>
                      <a:gd name="T0" fmla="*/ 0 w 71"/>
                      <a:gd name="T1" fmla="*/ 5 h 6"/>
                      <a:gd name="T2" fmla="*/ 61 w 71"/>
                      <a:gd name="T3" fmla="*/ 6 h 6"/>
                      <a:gd name="T4" fmla="*/ 71 w 71"/>
                      <a:gd name="T5" fmla="*/ 0 h 6"/>
                      <a:gd name="T6" fmla="*/ 7 w 71"/>
                      <a:gd name="T7" fmla="*/ 0 h 6"/>
                      <a:gd name="T8" fmla="*/ 0 w 71"/>
                      <a:gd name="T9" fmla="*/ 5 h 6"/>
                    </a:gdLst>
                    <a:ahLst/>
                    <a:cxnLst>
                      <a:cxn ang="0">
                        <a:pos x="T0" y="T1"/>
                      </a:cxn>
                      <a:cxn ang="0">
                        <a:pos x="T2" y="T3"/>
                      </a:cxn>
                      <a:cxn ang="0">
                        <a:pos x="T4" y="T5"/>
                      </a:cxn>
                      <a:cxn ang="0">
                        <a:pos x="T6" y="T7"/>
                      </a:cxn>
                      <a:cxn ang="0">
                        <a:pos x="T8" y="T9"/>
                      </a:cxn>
                    </a:cxnLst>
                    <a:rect l="0" t="0" r="r" b="b"/>
                    <a:pathLst>
                      <a:path w="71" h="6">
                        <a:moveTo>
                          <a:pt x="0" y="5"/>
                        </a:moveTo>
                        <a:lnTo>
                          <a:pt x="61" y="6"/>
                        </a:lnTo>
                        <a:lnTo>
                          <a:pt x="71"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80" name="Freeform 44"/>
                  <p:cNvSpPr>
                    <a:spLocks/>
                  </p:cNvSpPr>
                  <p:nvPr/>
                </p:nvSpPr>
                <p:spPr bwMode="auto">
                  <a:xfrm>
                    <a:off x="2067" y="1941"/>
                    <a:ext cx="11" cy="1"/>
                  </a:xfrm>
                  <a:custGeom>
                    <a:avLst/>
                    <a:gdLst>
                      <a:gd name="T0" fmla="*/ 0 w 74"/>
                      <a:gd name="T1" fmla="*/ 5 h 6"/>
                      <a:gd name="T2" fmla="*/ 67 w 74"/>
                      <a:gd name="T3" fmla="*/ 6 h 6"/>
                      <a:gd name="T4" fmla="*/ 74 w 74"/>
                      <a:gd name="T5" fmla="*/ 0 h 6"/>
                      <a:gd name="T6" fmla="*/ 7 w 74"/>
                      <a:gd name="T7" fmla="*/ 0 h 6"/>
                      <a:gd name="T8" fmla="*/ 0 w 74"/>
                      <a:gd name="T9" fmla="*/ 5 h 6"/>
                    </a:gdLst>
                    <a:ahLst/>
                    <a:cxnLst>
                      <a:cxn ang="0">
                        <a:pos x="T0" y="T1"/>
                      </a:cxn>
                      <a:cxn ang="0">
                        <a:pos x="T2" y="T3"/>
                      </a:cxn>
                      <a:cxn ang="0">
                        <a:pos x="T4" y="T5"/>
                      </a:cxn>
                      <a:cxn ang="0">
                        <a:pos x="T6" y="T7"/>
                      </a:cxn>
                      <a:cxn ang="0">
                        <a:pos x="T8" y="T9"/>
                      </a:cxn>
                    </a:cxnLst>
                    <a:rect l="0" t="0" r="r" b="b"/>
                    <a:pathLst>
                      <a:path w="74" h="6">
                        <a:moveTo>
                          <a:pt x="0" y="5"/>
                        </a:moveTo>
                        <a:lnTo>
                          <a:pt x="67" y="6"/>
                        </a:lnTo>
                        <a:lnTo>
                          <a:pt x="74"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81" name="Freeform 45"/>
                  <p:cNvSpPr>
                    <a:spLocks/>
                  </p:cNvSpPr>
                  <p:nvPr/>
                </p:nvSpPr>
                <p:spPr bwMode="auto">
                  <a:xfrm>
                    <a:off x="2079" y="1941"/>
                    <a:ext cx="11" cy="1"/>
                  </a:xfrm>
                  <a:custGeom>
                    <a:avLst/>
                    <a:gdLst>
                      <a:gd name="T0" fmla="*/ 0 w 75"/>
                      <a:gd name="T1" fmla="*/ 5 h 6"/>
                      <a:gd name="T2" fmla="*/ 67 w 75"/>
                      <a:gd name="T3" fmla="*/ 6 h 6"/>
                      <a:gd name="T4" fmla="*/ 75 w 75"/>
                      <a:gd name="T5" fmla="*/ 0 h 6"/>
                      <a:gd name="T6" fmla="*/ 7 w 75"/>
                      <a:gd name="T7" fmla="*/ 0 h 6"/>
                      <a:gd name="T8" fmla="*/ 0 w 75"/>
                      <a:gd name="T9" fmla="*/ 5 h 6"/>
                    </a:gdLst>
                    <a:ahLst/>
                    <a:cxnLst>
                      <a:cxn ang="0">
                        <a:pos x="T0" y="T1"/>
                      </a:cxn>
                      <a:cxn ang="0">
                        <a:pos x="T2" y="T3"/>
                      </a:cxn>
                      <a:cxn ang="0">
                        <a:pos x="T4" y="T5"/>
                      </a:cxn>
                      <a:cxn ang="0">
                        <a:pos x="T6" y="T7"/>
                      </a:cxn>
                      <a:cxn ang="0">
                        <a:pos x="T8" y="T9"/>
                      </a:cxn>
                    </a:cxnLst>
                    <a:rect l="0" t="0" r="r" b="b"/>
                    <a:pathLst>
                      <a:path w="75" h="6">
                        <a:moveTo>
                          <a:pt x="0" y="5"/>
                        </a:moveTo>
                        <a:lnTo>
                          <a:pt x="67" y="6"/>
                        </a:lnTo>
                        <a:lnTo>
                          <a:pt x="75"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21582" name="Group 46"/>
                  <p:cNvGrpSpPr>
                    <a:grpSpLocks/>
                  </p:cNvGrpSpPr>
                  <p:nvPr/>
                </p:nvGrpSpPr>
                <p:grpSpPr bwMode="auto">
                  <a:xfrm>
                    <a:off x="1923" y="2028"/>
                    <a:ext cx="167" cy="22"/>
                    <a:chOff x="1923" y="2028"/>
                    <a:chExt cx="167" cy="22"/>
                  </a:xfrm>
                </p:grpSpPr>
                <p:sp>
                  <p:nvSpPr>
                    <p:cNvPr id="321583" name="Freeform 47"/>
                    <p:cNvSpPr>
                      <a:spLocks/>
                    </p:cNvSpPr>
                    <p:nvPr/>
                  </p:nvSpPr>
                  <p:spPr bwMode="auto">
                    <a:xfrm>
                      <a:off x="1923" y="2028"/>
                      <a:ext cx="10" cy="4"/>
                    </a:xfrm>
                    <a:custGeom>
                      <a:avLst/>
                      <a:gdLst>
                        <a:gd name="T0" fmla="*/ 0 w 72"/>
                        <a:gd name="T1" fmla="*/ 4 h 22"/>
                        <a:gd name="T2" fmla="*/ 12 w 72"/>
                        <a:gd name="T3" fmla="*/ 12 h 22"/>
                        <a:gd name="T4" fmla="*/ 72 w 72"/>
                        <a:gd name="T5" fmla="*/ 22 h 22"/>
                        <a:gd name="T6" fmla="*/ 72 w 72"/>
                        <a:gd name="T7" fmla="*/ 12 h 22"/>
                        <a:gd name="T8" fmla="*/ 53 w 72"/>
                        <a:gd name="T9" fmla="*/ 0 h 22"/>
                        <a:gd name="T10" fmla="*/ 0 w 72"/>
                        <a:gd name="T11" fmla="*/ 4 h 22"/>
                      </a:gdLst>
                      <a:ahLst/>
                      <a:cxnLst>
                        <a:cxn ang="0">
                          <a:pos x="T0" y="T1"/>
                        </a:cxn>
                        <a:cxn ang="0">
                          <a:pos x="T2" y="T3"/>
                        </a:cxn>
                        <a:cxn ang="0">
                          <a:pos x="T4" y="T5"/>
                        </a:cxn>
                        <a:cxn ang="0">
                          <a:pos x="T6" y="T7"/>
                        </a:cxn>
                        <a:cxn ang="0">
                          <a:pos x="T8" y="T9"/>
                        </a:cxn>
                        <a:cxn ang="0">
                          <a:pos x="T10" y="T11"/>
                        </a:cxn>
                      </a:cxnLst>
                      <a:rect l="0" t="0" r="r" b="b"/>
                      <a:pathLst>
                        <a:path w="72" h="22">
                          <a:moveTo>
                            <a:pt x="0" y="4"/>
                          </a:moveTo>
                          <a:lnTo>
                            <a:pt x="12" y="12"/>
                          </a:lnTo>
                          <a:lnTo>
                            <a:pt x="72" y="22"/>
                          </a:lnTo>
                          <a:lnTo>
                            <a:pt x="72" y="12"/>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84" name="Freeform 48"/>
                    <p:cNvSpPr>
                      <a:spLocks/>
                    </p:cNvSpPr>
                    <p:nvPr/>
                  </p:nvSpPr>
                  <p:spPr bwMode="auto">
                    <a:xfrm>
                      <a:off x="1935" y="2030"/>
                      <a:ext cx="10" cy="3"/>
                    </a:xfrm>
                    <a:custGeom>
                      <a:avLst/>
                      <a:gdLst>
                        <a:gd name="T0" fmla="*/ 0 w 73"/>
                        <a:gd name="T1" fmla="*/ 4 h 22"/>
                        <a:gd name="T2" fmla="*/ 11 w 73"/>
                        <a:gd name="T3" fmla="*/ 11 h 22"/>
                        <a:gd name="T4" fmla="*/ 73 w 73"/>
                        <a:gd name="T5" fmla="*/ 22 h 22"/>
                        <a:gd name="T6" fmla="*/ 73 w 73"/>
                        <a:gd name="T7" fmla="*/ 11 h 22"/>
                        <a:gd name="T8" fmla="*/ 53 w 73"/>
                        <a:gd name="T9" fmla="*/ 0 h 22"/>
                        <a:gd name="T10" fmla="*/ 0 w 73"/>
                        <a:gd name="T11" fmla="*/ 4 h 22"/>
                      </a:gdLst>
                      <a:ahLst/>
                      <a:cxnLst>
                        <a:cxn ang="0">
                          <a:pos x="T0" y="T1"/>
                        </a:cxn>
                        <a:cxn ang="0">
                          <a:pos x="T2" y="T3"/>
                        </a:cxn>
                        <a:cxn ang="0">
                          <a:pos x="T4" y="T5"/>
                        </a:cxn>
                        <a:cxn ang="0">
                          <a:pos x="T6" y="T7"/>
                        </a:cxn>
                        <a:cxn ang="0">
                          <a:pos x="T8" y="T9"/>
                        </a:cxn>
                        <a:cxn ang="0">
                          <a:pos x="T10" y="T11"/>
                        </a:cxn>
                      </a:cxnLst>
                      <a:rect l="0" t="0" r="r" b="b"/>
                      <a:pathLst>
                        <a:path w="73" h="22">
                          <a:moveTo>
                            <a:pt x="0" y="4"/>
                          </a:moveTo>
                          <a:lnTo>
                            <a:pt x="11" y="11"/>
                          </a:lnTo>
                          <a:lnTo>
                            <a:pt x="73" y="22"/>
                          </a:lnTo>
                          <a:lnTo>
                            <a:pt x="73" y="11"/>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85" name="Freeform 49"/>
                    <p:cNvSpPr>
                      <a:spLocks/>
                    </p:cNvSpPr>
                    <p:nvPr/>
                  </p:nvSpPr>
                  <p:spPr bwMode="auto">
                    <a:xfrm>
                      <a:off x="1947" y="2031"/>
                      <a:ext cx="10" cy="4"/>
                    </a:xfrm>
                    <a:custGeom>
                      <a:avLst/>
                      <a:gdLst>
                        <a:gd name="T0" fmla="*/ 0 w 73"/>
                        <a:gd name="T1" fmla="*/ 4 h 23"/>
                        <a:gd name="T2" fmla="*/ 11 w 73"/>
                        <a:gd name="T3" fmla="*/ 14 h 23"/>
                        <a:gd name="T4" fmla="*/ 73 w 73"/>
                        <a:gd name="T5" fmla="*/ 23 h 23"/>
                        <a:gd name="T6" fmla="*/ 73 w 73"/>
                        <a:gd name="T7" fmla="*/ 13 h 23"/>
                        <a:gd name="T8" fmla="*/ 54 w 73"/>
                        <a:gd name="T9" fmla="*/ 0 h 23"/>
                        <a:gd name="T10" fmla="*/ 0 w 73"/>
                        <a:gd name="T11" fmla="*/ 4 h 23"/>
                      </a:gdLst>
                      <a:ahLst/>
                      <a:cxnLst>
                        <a:cxn ang="0">
                          <a:pos x="T0" y="T1"/>
                        </a:cxn>
                        <a:cxn ang="0">
                          <a:pos x="T2" y="T3"/>
                        </a:cxn>
                        <a:cxn ang="0">
                          <a:pos x="T4" y="T5"/>
                        </a:cxn>
                        <a:cxn ang="0">
                          <a:pos x="T6" y="T7"/>
                        </a:cxn>
                        <a:cxn ang="0">
                          <a:pos x="T8" y="T9"/>
                        </a:cxn>
                        <a:cxn ang="0">
                          <a:pos x="T10" y="T11"/>
                        </a:cxn>
                      </a:cxnLst>
                      <a:rect l="0" t="0" r="r" b="b"/>
                      <a:pathLst>
                        <a:path w="73" h="23">
                          <a:moveTo>
                            <a:pt x="0" y="4"/>
                          </a:moveTo>
                          <a:lnTo>
                            <a:pt x="11" y="14"/>
                          </a:lnTo>
                          <a:lnTo>
                            <a:pt x="73" y="23"/>
                          </a:lnTo>
                          <a:lnTo>
                            <a:pt x="73" y="13"/>
                          </a:lnTo>
                          <a:lnTo>
                            <a:pt x="54"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86" name="Freeform 50"/>
                    <p:cNvSpPr>
                      <a:spLocks/>
                    </p:cNvSpPr>
                    <p:nvPr/>
                  </p:nvSpPr>
                  <p:spPr bwMode="auto">
                    <a:xfrm>
                      <a:off x="1959" y="2033"/>
                      <a:ext cx="10" cy="3"/>
                    </a:xfrm>
                    <a:custGeom>
                      <a:avLst/>
                      <a:gdLst>
                        <a:gd name="T0" fmla="*/ 0 w 70"/>
                        <a:gd name="T1" fmla="*/ 6 h 24"/>
                        <a:gd name="T2" fmla="*/ 11 w 70"/>
                        <a:gd name="T3" fmla="*/ 13 h 24"/>
                        <a:gd name="T4" fmla="*/ 70 w 70"/>
                        <a:gd name="T5" fmla="*/ 24 h 24"/>
                        <a:gd name="T6" fmla="*/ 70 w 70"/>
                        <a:gd name="T7" fmla="*/ 12 h 24"/>
                        <a:gd name="T8" fmla="*/ 53 w 70"/>
                        <a:gd name="T9" fmla="*/ 0 h 24"/>
                        <a:gd name="T10" fmla="*/ 0 w 70"/>
                        <a:gd name="T11" fmla="*/ 6 h 24"/>
                      </a:gdLst>
                      <a:ahLst/>
                      <a:cxnLst>
                        <a:cxn ang="0">
                          <a:pos x="T0" y="T1"/>
                        </a:cxn>
                        <a:cxn ang="0">
                          <a:pos x="T2" y="T3"/>
                        </a:cxn>
                        <a:cxn ang="0">
                          <a:pos x="T4" y="T5"/>
                        </a:cxn>
                        <a:cxn ang="0">
                          <a:pos x="T6" y="T7"/>
                        </a:cxn>
                        <a:cxn ang="0">
                          <a:pos x="T8" y="T9"/>
                        </a:cxn>
                        <a:cxn ang="0">
                          <a:pos x="T10" y="T11"/>
                        </a:cxn>
                      </a:cxnLst>
                      <a:rect l="0" t="0" r="r" b="b"/>
                      <a:pathLst>
                        <a:path w="70" h="24">
                          <a:moveTo>
                            <a:pt x="0" y="6"/>
                          </a:moveTo>
                          <a:lnTo>
                            <a:pt x="11" y="13"/>
                          </a:lnTo>
                          <a:lnTo>
                            <a:pt x="70" y="24"/>
                          </a:lnTo>
                          <a:lnTo>
                            <a:pt x="70" y="12"/>
                          </a:lnTo>
                          <a:lnTo>
                            <a:pt x="53"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87" name="Freeform 51"/>
                    <p:cNvSpPr>
                      <a:spLocks/>
                    </p:cNvSpPr>
                    <p:nvPr/>
                  </p:nvSpPr>
                  <p:spPr bwMode="auto">
                    <a:xfrm>
                      <a:off x="1971" y="2034"/>
                      <a:ext cx="10" cy="3"/>
                    </a:xfrm>
                    <a:custGeom>
                      <a:avLst/>
                      <a:gdLst>
                        <a:gd name="T0" fmla="*/ 0 w 72"/>
                        <a:gd name="T1" fmla="*/ 5 h 24"/>
                        <a:gd name="T2" fmla="*/ 12 w 72"/>
                        <a:gd name="T3" fmla="*/ 13 h 24"/>
                        <a:gd name="T4" fmla="*/ 72 w 72"/>
                        <a:gd name="T5" fmla="*/ 24 h 24"/>
                        <a:gd name="T6" fmla="*/ 72 w 72"/>
                        <a:gd name="T7" fmla="*/ 11 h 24"/>
                        <a:gd name="T8" fmla="*/ 54 w 72"/>
                        <a:gd name="T9" fmla="*/ 0 h 24"/>
                        <a:gd name="T10" fmla="*/ 0 w 72"/>
                        <a:gd name="T11" fmla="*/ 5 h 24"/>
                      </a:gdLst>
                      <a:ahLst/>
                      <a:cxnLst>
                        <a:cxn ang="0">
                          <a:pos x="T0" y="T1"/>
                        </a:cxn>
                        <a:cxn ang="0">
                          <a:pos x="T2" y="T3"/>
                        </a:cxn>
                        <a:cxn ang="0">
                          <a:pos x="T4" y="T5"/>
                        </a:cxn>
                        <a:cxn ang="0">
                          <a:pos x="T6" y="T7"/>
                        </a:cxn>
                        <a:cxn ang="0">
                          <a:pos x="T8" y="T9"/>
                        </a:cxn>
                        <a:cxn ang="0">
                          <a:pos x="T10" y="T11"/>
                        </a:cxn>
                      </a:cxnLst>
                      <a:rect l="0" t="0" r="r" b="b"/>
                      <a:pathLst>
                        <a:path w="72" h="24">
                          <a:moveTo>
                            <a:pt x="0" y="5"/>
                          </a:moveTo>
                          <a:lnTo>
                            <a:pt x="12" y="13"/>
                          </a:lnTo>
                          <a:lnTo>
                            <a:pt x="72" y="24"/>
                          </a:lnTo>
                          <a:lnTo>
                            <a:pt x="72" y="11"/>
                          </a:lnTo>
                          <a:lnTo>
                            <a:pt x="54"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88" name="Freeform 52"/>
                    <p:cNvSpPr>
                      <a:spLocks/>
                    </p:cNvSpPr>
                    <p:nvPr/>
                  </p:nvSpPr>
                  <p:spPr bwMode="auto">
                    <a:xfrm>
                      <a:off x="1983" y="2035"/>
                      <a:ext cx="10" cy="4"/>
                    </a:xfrm>
                    <a:custGeom>
                      <a:avLst/>
                      <a:gdLst>
                        <a:gd name="T0" fmla="*/ 0 w 71"/>
                        <a:gd name="T1" fmla="*/ 4 h 24"/>
                        <a:gd name="T2" fmla="*/ 11 w 71"/>
                        <a:gd name="T3" fmla="*/ 12 h 24"/>
                        <a:gd name="T4" fmla="*/ 71 w 71"/>
                        <a:gd name="T5" fmla="*/ 24 h 24"/>
                        <a:gd name="T6" fmla="*/ 71 w 71"/>
                        <a:gd name="T7" fmla="*/ 12 h 24"/>
                        <a:gd name="T8" fmla="*/ 53 w 71"/>
                        <a:gd name="T9" fmla="*/ 0 h 24"/>
                        <a:gd name="T10" fmla="*/ 0 w 71"/>
                        <a:gd name="T11" fmla="*/ 4 h 24"/>
                      </a:gdLst>
                      <a:ahLst/>
                      <a:cxnLst>
                        <a:cxn ang="0">
                          <a:pos x="T0" y="T1"/>
                        </a:cxn>
                        <a:cxn ang="0">
                          <a:pos x="T2" y="T3"/>
                        </a:cxn>
                        <a:cxn ang="0">
                          <a:pos x="T4" y="T5"/>
                        </a:cxn>
                        <a:cxn ang="0">
                          <a:pos x="T6" y="T7"/>
                        </a:cxn>
                        <a:cxn ang="0">
                          <a:pos x="T8" y="T9"/>
                        </a:cxn>
                        <a:cxn ang="0">
                          <a:pos x="T10" y="T11"/>
                        </a:cxn>
                      </a:cxnLst>
                      <a:rect l="0" t="0" r="r" b="b"/>
                      <a:pathLst>
                        <a:path w="71" h="24">
                          <a:moveTo>
                            <a:pt x="0" y="4"/>
                          </a:moveTo>
                          <a:lnTo>
                            <a:pt x="11" y="12"/>
                          </a:lnTo>
                          <a:lnTo>
                            <a:pt x="71" y="24"/>
                          </a:lnTo>
                          <a:lnTo>
                            <a:pt x="71" y="12"/>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89" name="Freeform 53"/>
                    <p:cNvSpPr>
                      <a:spLocks/>
                    </p:cNvSpPr>
                    <p:nvPr/>
                  </p:nvSpPr>
                  <p:spPr bwMode="auto">
                    <a:xfrm>
                      <a:off x="1995" y="2037"/>
                      <a:ext cx="10" cy="3"/>
                    </a:xfrm>
                    <a:custGeom>
                      <a:avLst/>
                      <a:gdLst>
                        <a:gd name="T0" fmla="*/ 0 w 74"/>
                        <a:gd name="T1" fmla="*/ 4 h 23"/>
                        <a:gd name="T2" fmla="*/ 11 w 74"/>
                        <a:gd name="T3" fmla="*/ 12 h 23"/>
                        <a:gd name="T4" fmla="*/ 74 w 74"/>
                        <a:gd name="T5" fmla="*/ 23 h 23"/>
                        <a:gd name="T6" fmla="*/ 74 w 74"/>
                        <a:gd name="T7" fmla="*/ 12 h 23"/>
                        <a:gd name="T8" fmla="*/ 54 w 74"/>
                        <a:gd name="T9" fmla="*/ 0 h 23"/>
                        <a:gd name="T10" fmla="*/ 0 w 74"/>
                        <a:gd name="T11" fmla="*/ 4 h 23"/>
                      </a:gdLst>
                      <a:ahLst/>
                      <a:cxnLst>
                        <a:cxn ang="0">
                          <a:pos x="T0" y="T1"/>
                        </a:cxn>
                        <a:cxn ang="0">
                          <a:pos x="T2" y="T3"/>
                        </a:cxn>
                        <a:cxn ang="0">
                          <a:pos x="T4" y="T5"/>
                        </a:cxn>
                        <a:cxn ang="0">
                          <a:pos x="T6" y="T7"/>
                        </a:cxn>
                        <a:cxn ang="0">
                          <a:pos x="T8" y="T9"/>
                        </a:cxn>
                        <a:cxn ang="0">
                          <a:pos x="T10" y="T11"/>
                        </a:cxn>
                      </a:cxnLst>
                      <a:rect l="0" t="0" r="r" b="b"/>
                      <a:pathLst>
                        <a:path w="74" h="23">
                          <a:moveTo>
                            <a:pt x="0" y="4"/>
                          </a:moveTo>
                          <a:lnTo>
                            <a:pt x="11" y="12"/>
                          </a:lnTo>
                          <a:lnTo>
                            <a:pt x="74" y="23"/>
                          </a:lnTo>
                          <a:lnTo>
                            <a:pt x="74" y="12"/>
                          </a:lnTo>
                          <a:lnTo>
                            <a:pt x="54"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90" name="Freeform 54"/>
                    <p:cNvSpPr>
                      <a:spLocks/>
                    </p:cNvSpPr>
                    <p:nvPr/>
                  </p:nvSpPr>
                  <p:spPr bwMode="auto">
                    <a:xfrm>
                      <a:off x="2007" y="2038"/>
                      <a:ext cx="10" cy="4"/>
                    </a:xfrm>
                    <a:custGeom>
                      <a:avLst/>
                      <a:gdLst>
                        <a:gd name="T0" fmla="*/ 0 w 72"/>
                        <a:gd name="T1" fmla="*/ 6 h 24"/>
                        <a:gd name="T2" fmla="*/ 11 w 72"/>
                        <a:gd name="T3" fmla="*/ 14 h 24"/>
                        <a:gd name="T4" fmla="*/ 72 w 72"/>
                        <a:gd name="T5" fmla="*/ 24 h 24"/>
                        <a:gd name="T6" fmla="*/ 72 w 72"/>
                        <a:gd name="T7" fmla="*/ 11 h 24"/>
                        <a:gd name="T8" fmla="*/ 54 w 72"/>
                        <a:gd name="T9" fmla="*/ 0 h 24"/>
                        <a:gd name="T10" fmla="*/ 0 w 72"/>
                        <a:gd name="T11" fmla="*/ 6 h 24"/>
                      </a:gdLst>
                      <a:ahLst/>
                      <a:cxnLst>
                        <a:cxn ang="0">
                          <a:pos x="T0" y="T1"/>
                        </a:cxn>
                        <a:cxn ang="0">
                          <a:pos x="T2" y="T3"/>
                        </a:cxn>
                        <a:cxn ang="0">
                          <a:pos x="T4" y="T5"/>
                        </a:cxn>
                        <a:cxn ang="0">
                          <a:pos x="T6" y="T7"/>
                        </a:cxn>
                        <a:cxn ang="0">
                          <a:pos x="T8" y="T9"/>
                        </a:cxn>
                        <a:cxn ang="0">
                          <a:pos x="T10" y="T11"/>
                        </a:cxn>
                      </a:cxnLst>
                      <a:rect l="0" t="0" r="r" b="b"/>
                      <a:pathLst>
                        <a:path w="72" h="24">
                          <a:moveTo>
                            <a:pt x="0" y="6"/>
                          </a:moveTo>
                          <a:lnTo>
                            <a:pt x="11" y="14"/>
                          </a:lnTo>
                          <a:lnTo>
                            <a:pt x="72" y="24"/>
                          </a:lnTo>
                          <a:lnTo>
                            <a:pt x="72" y="11"/>
                          </a:lnTo>
                          <a:lnTo>
                            <a:pt x="54"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91" name="Freeform 55"/>
                    <p:cNvSpPr>
                      <a:spLocks/>
                    </p:cNvSpPr>
                    <p:nvPr/>
                  </p:nvSpPr>
                  <p:spPr bwMode="auto">
                    <a:xfrm>
                      <a:off x="2019" y="2039"/>
                      <a:ext cx="10" cy="4"/>
                    </a:xfrm>
                    <a:custGeom>
                      <a:avLst/>
                      <a:gdLst>
                        <a:gd name="T0" fmla="*/ 0 w 73"/>
                        <a:gd name="T1" fmla="*/ 7 h 24"/>
                        <a:gd name="T2" fmla="*/ 11 w 73"/>
                        <a:gd name="T3" fmla="*/ 14 h 24"/>
                        <a:gd name="T4" fmla="*/ 73 w 73"/>
                        <a:gd name="T5" fmla="*/ 24 h 24"/>
                        <a:gd name="T6" fmla="*/ 73 w 73"/>
                        <a:gd name="T7" fmla="*/ 14 h 24"/>
                        <a:gd name="T8" fmla="*/ 54 w 73"/>
                        <a:gd name="T9" fmla="*/ 0 h 24"/>
                        <a:gd name="T10" fmla="*/ 0 w 73"/>
                        <a:gd name="T11" fmla="*/ 7 h 24"/>
                      </a:gdLst>
                      <a:ahLst/>
                      <a:cxnLst>
                        <a:cxn ang="0">
                          <a:pos x="T0" y="T1"/>
                        </a:cxn>
                        <a:cxn ang="0">
                          <a:pos x="T2" y="T3"/>
                        </a:cxn>
                        <a:cxn ang="0">
                          <a:pos x="T4" y="T5"/>
                        </a:cxn>
                        <a:cxn ang="0">
                          <a:pos x="T6" y="T7"/>
                        </a:cxn>
                        <a:cxn ang="0">
                          <a:pos x="T8" y="T9"/>
                        </a:cxn>
                        <a:cxn ang="0">
                          <a:pos x="T10" y="T11"/>
                        </a:cxn>
                      </a:cxnLst>
                      <a:rect l="0" t="0" r="r" b="b"/>
                      <a:pathLst>
                        <a:path w="73" h="24">
                          <a:moveTo>
                            <a:pt x="0" y="7"/>
                          </a:moveTo>
                          <a:lnTo>
                            <a:pt x="11" y="14"/>
                          </a:lnTo>
                          <a:lnTo>
                            <a:pt x="73" y="24"/>
                          </a:lnTo>
                          <a:lnTo>
                            <a:pt x="73" y="14"/>
                          </a:lnTo>
                          <a:lnTo>
                            <a:pt x="54" y="0"/>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92" name="Freeform 56"/>
                    <p:cNvSpPr>
                      <a:spLocks/>
                    </p:cNvSpPr>
                    <p:nvPr/>
                  </p:nvSpPr>
                  <p:spPr bwMode="auto">
                    <a:xfrm>
                      <a:off x="2031" y="2041"/>
                      <a:ext cx="11" cy="3"/>
                    </a:xfrm>
                    <a:custGeom>
                      <a:avLst/>
                      <a:gdLst>
                        <a:gd name="T0" fmla="*/ 0 w 73"/>
                        <a:gd name="T1" fmla="*/ 6 h 24"/>
                        <a:gd name="T2" fmla="*/ 11 w 73"/>
                        <a:gd name="T3" fmla="*/ 13 h 24"/>
                        <a:gd name="T4" fmla="*/ 73 w 73"/>
                        <a:gd name="T5" fmla="*/ 24 h 24"/>
                        <a:gd name="T6" fmla="*/ 73 w 73"/>
                        <a:gd name="T7" fmla="*/ 13 h 24"/>
                        <a:gd name="T8" fmla="*/ 52 w 73"/>
                        <a:gd name="T9" fmla="*/ 0 h 24"/>
                        <a:gd name="T10" fmla="*/ 0 w 73"/>
                        <a:gd name="T11" fmla="*/ 6 h 24"/>
                      </a:gdLst>
                      <a:ahLst/>
                      <a:cxnLst>
                        <a:cxn ang="0">
                          <a:pos x="T0" y="T1"/>
                        </a:cxn>
                        <a:cxn ang="0">
                          <a:pos x="T2" y="T3"/>
                        </a:cxn>
                        <a:cxn ang="0">
                          <a:pos x="T4" y="T5"/>
                        </a:cxn>
                        <a:cxn ang="0">
                          <a:pos x="T6" y="T7"/>
                        </a:cxn>
                        <a:cxn ang="0">
                          <a:pos x="T8" y="T9"/>
                        </a:cxn>
                        <a:cxn ang="0">
                          <a:pos x="T10" y="T11"/>
                        </a:cxn>
                      </a:cxnLst>
                      <a:rect l="0" t="0" r="r" b="b"/>
                      <a:pathLst>
                        <a:path w="73" h="24">
                          <a:moveTo>
                            <a:pt x="0" y="6"/>
                          </a:moveTo>
                          <a:lnTo>
                            <a:pt x="11" y="13"/>
                          </a:lnTo>
                          <a:lnTo>
                            <a:pt x="73" y="24"/>
                          </a:lnTo>
                          <a:lnTo>
                            <a:pt x="73" y="13"/>
                          </a:lnTo>
                          <a:lnTo>
                            <a:pt x="52"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93" name="Freeform 57"/>
                    <p:cNvSpPr>
                      <a:spLocks/>
                    </p:cNvSpPr>
                    <p:nvPr/>
                  </p:nvSpPr>
                  <p:spPr bwMode="auto">
                    <a:xfrm>
                      <a:off x="2043" y="2042"/>
                      <a:ext cx="11" cy="3"/>
                    </a:xfrm>
                    <a:custGeom>
                      <a:avLst/>
                      <a:gdLst>
                        <a:gd name="T0" fmla="*/ 0 w 73"/>
                        <a:gd name="T1" fmla="*/ 6 h 24"/>
                        <a:gd name="T2" fmla="*/ 9 w 73"/>
                        <a:gd name="T3" fmla="*/ 16 h 24"/>
                        <a:gd name="T4" fmla="*/ 73 w 73"/>
                        <a:gd name="T5" fmla="*/ 24 h 24"/>
                        <a:gd name="T6" fmla="*/ 73 w 73"/>
                        <a:gd name="T7" fmla="*/ 13 h 24"/>
                        <a:gd name="T8" fmla="*/ 53 w 73"/>
                        <a:gd name="T9" fmla="*/ 0 h 24"/>
                        <a:gd name="T10" fmla="*/ 0 w 73"/>
                        <a:gd name="T11" fmla="*/ 6 h 24"/>
                      </a:gdLst>
                      <a:ahLst/>
                      <a:cxnLst>
                        <a:cxn ang="0">
                          <a:pos x="T0" y="T1"/>
                        </a:cxn>
                        <a:cxn ang="0">
                          <a:pos x="T2" y="T3"/>
                        </a:cxn>
                        <a:cxn ang="0">
                          <a:pos x="T4" y="T5"/>
                        </a:cxn>
                        <a:cxn ang="0">
                          <a:pos x="T6" y="T7"/>
                        </a:cxn>
                        <a:cxn ang="0">
                          <a:pos x="T8" y="T9"/>
                        </a:cxn>
                        <a:cxn ang="0">
                          <a:pos x="T10" y="T11"/>
                        </a:cxn>
                      </a:cxnLst>
                      <a:rect l="0" t="0" r="r" b="b"/>
                      <a:pathLst>
                        <a:path w="73" h="24">
                          <a:moveTo>
                            <a:pt x="0" y="6"/>
                          </a:moveTo>
                          <a:lnTo>
                            <a:pt x="9" y="16"/>
                          </a:lnTo>
                          <a:lnTo>
                            <a:pt x="73" y="24"/>
                          </a:lnTo>
                          <a:lnTo>
                            <a:pt x="73" y="13"/>
                          </a:lnTo>
                          <a:lnTo>
                            <a:pt x="53"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94" name="Freeform 58"/>
                    <p:cNvSpPr>
                      <a:spLocks/>
                    </p:cNvSpPr>
                    <p:nvPr/>
                  </p:nvSpPr>
                  <p:spPr bwMode="auto">
                    <a:xfrm>
                      <a:off x="2055" y="2044"/>
                      <a:ext cx="11" cy="3"/>
                    </a:xfrm>
                    <a:custGeom>
                      <a:avLst/>
                      <a:gdLst>
                        <a:gd name="T0" fmla="*/ 0 w 72"/>
                        <a:gd name="T1" fmla="*/ 5 h 22"/>
                        <a:gd name="T2" fmla="*/ 9 w 72"/>
                        <a:gd name="T3" fmla="*/ 13 h 22"/>
                        <a:gd name="T4" fmla="*/ 72 w 72"/>
                        <a:gd name="T5" fmla="*/ 22 h 22"/>
                        <a:gd name="T6" fmla="*/ 72 w 72"/>
                        <a:gd name="T7" fmla="*/ 12 h 22"/>
                        <a:gd name="T8" fmla="*/ 53 w 72"/>
                        <a:gd name="T9" fmla="*/ 0 h 22"/>
                        <a:gd name="T10" fmla="*/ 0 w 72"/>
                        <a:gd name="T11" fmla="*/ 5 h 22"/>
                      </a:gdLst>
                      <a:ahLst/>
                      <a:cxnLst>
                        <a:cxn ang="0">
                          <a:pos x="T0" y="T1"/>
                        </a:cxn>
                        <a:cxn ang="0">
                          <a:pos x="T2" y="T3"/>
                        </a:cxn>
                        <a:cxn ang="0">
                          <a:pos x="T4" y="T5"/>
                        </a:cxn>
                        <a:cxn ang="0">
                          <a:pos x="T6" y="T7"/>
                        </a:cxn>
                        <a:cxn ang="0">
                          <a:pos x="T8" y="T9"/>
                        </a:cxn>
                        <a:cxn ang="0">
                          <a:pos x="T10" y="T11"/>
                        </a:cxn>
                      </a:cxnLst>
                      <a:rect l="0" t="0" r="r" b="b"/>
                      <a:pathLst>
                        <a:path w="72" h="22">
                          <a:moveTo>
                            <a:pt x="0" y="5"/>
                          </a:moveTo>
                          <a:lnTo>
                            <a:pt x="9" y="13"/>
                          </a:lnTo>
                          <a:lnTo>
                            <a:pt x="72" y="22"/>
                          </a:lnTo>
                          <a:lnTo>
                            <a:pt x="72" y="12"/>
                          </a:lnTo>
                          <a:lnTo>
                            <a:pt x="53"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95" name="Freeform 59"/>
                    <p:cNvSpPr>
                      <a:spLocks/>
                    </p:cNvSpPr>
                    <p:nvPr/>
                  </p:nvSpPr>
                  <p:spPr bwMode="auto">
                    <a:xfrm>
                      <a:off x="2067" y="2045"/>
                      <a:ext cx="11" cy="3"/>
                    </a:xfrm>
                    <a:custGeom>
                      <a:avLst/>
                      <a:gdLst>
                        <a:gd name="T0" fmla="*/ 0 w 77"/>
                        <a:gd name="T1" fmla="*/ 5 h 24"/>
                        <a:gd name="T2" fmla="*/ 10 w 77"/>
                        <a:gd name="T3" fmla="*/ 15 h 24"/>
                        <a:gd name="T4" fmla="*/ 77 w 77"/>
                        <a:gd name="T5" fmla="*/ 24 h 24"/>
                        <a:gd name="T6" fmla="*/ 77 w 77"/>
                        <a:gd name="T7" fmla="*/ 13 h 24"/>
                        <a:gd name="T8" fmla="*/ 54 w 77"/>
                        <a:gd name="T9" fmla="*/ 0 h 24"/>
                        <a:gd name="T10" fmla="*/ 0 w 77"/>
                        <a:gd name="T11" fmla="*/ 5 h 24"/>
                      </a:gdLst>
                      <a:ahLst/>
                      <a:cxnLst>
                        <a:cxn ang="0">
                          <a:pos x="T0" y="T1"/>
                        </a:cxn>
                        <a:cxn ang="0">
                          <a:pos x="T2" y="T3"/>
                        </a:cxn>
                        <a:cxn ang="0">
                          <a:pos x="T4" y="T5"/>
                        </a:cxn>
                        <a:cxn ang="0">
                          <a:pos x="T6" y="T7"/>
                        </a:cxn>
                        <a:cxn ang="0">
                          <a:pos x="T8" y="T9"/>
                        </a:cxn>
                        <a:cxn ang="0">
                          <a:pos x="T10" y="T11"/>
                        </a:cxn>
                      </a:cxnLst>
                      <a:rect l="0" t="0" r="r" b="b"/>
                      <a:pathLst>
                        <a:path w="77" h="24">
                          <a:moveTo>
                            <a:pt x="0" y="5"/>
                          </a:moveTo>
                          <a:lnTo>
                            <a:pt x="10" y="15"/>
                          </a:lnTo>
                          <a:lnTo>
                            <a:pt x="77" y="24"/>
                          </a:lnTo>
                          <a:lnTo>
                            <a:pt x="77" y="13"/>
                          </a:lnTo>
                          <a:lnTo>
                            <a:pt x="54"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96" name="Freeform 60"/>
                    <p:cNvSpPr>
                      <a:spLocks/>
                    </p:cNvSpPr>
                    <p:nvPr/>
                  </p:nvSpPr>
                  <p:spPr bwMode="auto">
                    <a:xfrm>
                      <a:off x="2079" y="2046"/>
                      <a:ext cx="11" cy="4"/>
                    </a:xfrm>
                    <a:custGeom>
                      <a:avLst/>
                      <a:gdLst>
                        <a:gd name="T0" fmla="*/ 0 w 77"/>
                        <a:gd name="T1" fmla="*/ 7 h 25"/>
                        <a:gd name="T2" fmla="*/ 10 w 77"/>
                        <a:gd name="T3" fmla="*/ 17 h 25"/>
                        <a:gd name="T4" fmla="*/ 77 w 77"/>
                        <a:gd name="T5" fmla="*/ 25 h 25"/>
                        <a:gd name="T6" fmla="*/ 77 w 77"/>
                        <a:gd name="T7" fmla="*/ 14 h 25"/>
                        <a:gd name="T8" fmla="*/ 53 w 77"/>
                        <a:gd name="T9" fmla="*/ 0 h 25"/>
                        <a:gd name="T10" fmla="*/ 0 w 77"/>
                        <a:gd name="T11" fmla="*/ 7 h 25"/>
                      </a:gdLst>
                      <a:ahLst/>
                      <a:cxnLst>
                        <a:cxn ang="0">
                          <a:pos x="T0" y="T1"/>
                        </a:cxn>
                        <a:cxn ang="0">
                          <a:pos x="T2" y="T3"/>
                        </a:cxn>
                        <a:cxn ang="0">
                          <a:pos x="T4" y="T5"/>
                        </a:cxn>
                        <a:cxn ang="0">
                          <a:pos x="T6" y="T7"/>
                        </a:cxn>
                        <a:cxn ang="0">
                          <a:pos x="T8" y="T9"/>
                        </a:cxn>
                        <a:cxn ang="0">
                          <a:pos x="T10" y="T11"/>
                        </a:cxn>
                      </a:cxnLst>
                      <a:rect l="0" t="0" r="r" b="b"/>
                      <a:pathLst>
                        <a:path w="77" h="25">
                          <a:moveTo>
                            <a:pt x="0" y="7"/>
                          </a:moveTo>
                          <a:lnTo>
                            <a:pt x="10" y="17"/>
                          </a:lnTo>
                          <a:lnTo>
                            <a:pt x="77" y="25"/>
                          </a:lnTo>
                          <a:lnTo>
                            <a:pt x="77" y="14"/>
                          </a:lnTo>
                          <a:lnTo>
                            <a:pt x="53" y="0"/>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1597" name="Freeform 61"/>
                  <p:cNvSpPr>
                    <a:spLocks/>
                  </p:cNvSpPr>
                  <p:nvPr/>
                </p:nvSpPr>
                <p:spPr bwMode="auto">
                  <a:xfrm>
                    <a:off x="1923" y="1939"/>
                    <a:ext cx="9" cy="91"/>
                  </a:xfrm>
                  <a:custGeom>
                    <a:avLst/>
                    <a:gdLst>
                      <a:gd name="T0" fmla="*/ 0 w 63"/>
                      <a:gd name="T1" fmla="*/ 0 h 634"/>
                      <a:gd name="T2" fmla="*/ 0 w 63"/>
                      <a:gd name="T3" fmla="*/ 625 h 634"/>
                      <a:gd name="T4" fmla="*/ 63 w 63"/>
                      <a:gd name="T5" fmla="*/ 634 h 634"/>
                      <a:gd name="T6" fmla="*/ 63 w 63"/>
                      <a:gd name="T7" fmla="*/ 1 h 634"/>
                      <a:gd name="T8" fmla="*/ 0 w 63"/>
                      <a:gd name="T9" fmla="*/ 0 h 634"/>
                    </a:gdLst>
                    <a:ahLst/>
                    <a:cxnLst>
                      <a:cxn ang="0">
                        <a:pos x="T0" y="T1"/>
                      </a:cxn>
                      <a:cxn ang="0">
                        <a:pos x="T2" y="T3"/>
                      </a:cxn>
                      <a:cxn ang="0">
                        <a:pos x="T4" y="T5"/>
                      </a:cxn>
                      <a:cxn ang="0">
                        <a:pos x="T6" y="T7"/>
                      </a:cxn>
                      <a:cxn ang="0">
                        <a:pos x="T8" y="T9"/>
                      </a:cxn>
                    </a:cxnLst>
                    <a:rect l="0" t="0" r="r" b="b"/>
                    <a:pathLst>
                      <a:path w="63" h="634">
                        <a:moveTo>
                          <a:pt x="0" y="0"/>
                        </a:moveTo>
                        <a:lnTo>
                          <a:pt x="0" y="625"/>
                        </a:lnTo>
                        <a:lnTo>
                          <a:pt x="63" y="634"/>
                        </a:lnTo>
                        <a:lnTo>
                          <a:pt x="63" y="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98" name="Freeform 62"/>
                  <p:cNvSpPr>
                    <a:spLocks/>
                  </p:cNvSpPr>
                  <p:nvPr/>
                </p:nvSpPr>
                <p:spPr bwMode="auto">
                  <a:xfrm>
                    <a:off x="1935" y="2020"/>
                    <a:ext cx="9" cy="11"/>
                  </a:xfrm>
                  <a:custGeom>
                    <a:avLst/>
                    <a:gdLst>
                      <a:gd name="T0" fmla="*/ 0 w 62"/>
                      <a:gd name="T1" fmla="*/ 0 h 82"/>
                      <a:gd name="T2" fmla="*/ 0 w 62"/>
                      <a:gd name="T3" fmla="*/ 75 h 82"/>
                      <a:gd name="T4" fmla="*/ 62 w 62"/>
                      <a:gd name="T5" fmla="*/ 82 h 82"/>
                      <a:gd name="T6" fmla="*/ 62 w 62"/>
                      <a:gd name="T7" fmla="*/ 7 h 82"/>
                      <a:gd name="T8" fmla="*/ 0 w 62"/>
                      <a:gd name="T9" fmla="*/ 0 h 82"/>
                    </a:gdLst>
                    <a:ahLst/>
                    <a:cxnLst>
                      <a:cxn ang="0">
                        <a:pos x="T0" y="T1"/>
                      </a:cxn>
                      <a:cxn ang="0">
                        <a:pos x="T2" y="T3"/>
                      </a:cxn>
                      <a:cxn ang="0">
                        <a:pos x="T4" y="T5"/>
                      </a:cxn>
                      <a:cxn ang="0">
                        <a:pos x="T6" y="T7"/>
                      </a:cxn>
                      <a:cxn ang="0">
                        <a:pos x="T8" y="T9"/>
                      </a:cxn>
                    </a:cxnLst>
                    <a:rect l="0" t="0" r="r" b="b"/>
                    <a:pathLst>
                      <a:path w="62" h="82">
                        <a:moveTo>
                          <a:pt x="0" y="0"/>
                        </a:moveTo>
                        <a:lnTo>
                          <a:pt x="0" y="75"/>
                        </a:lnTo>
                        <a:lnTo>
                          <a:pt x="62" y="82"/>
                        </a:lnTo>
                        <a:lnTo>
                          <a:pt x="62" y="7"/>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99" name="Freeform 63"/>
                  <p:cNvSpPr>
                    <a:spLocks/>
                  </p:cNvSpPr>
                  <p:nvPr/>
                </p:nvSpPr>
                <p:spPr bwMode="auto">
                  <a:xfrm>
                    <a:off x="1947" y="1940"/>
                    <a:ext cx="9" cy="93"/>
                  </a:xfrm>
                  <a:custGeom>
                    <a:avLst/>
                    <a:gdLst>
                      <a:gd name="T0" fmla="*/ 0 w 64"/>
                      <a:gd name="T1" fmla="*/ 0 h 651"/>
                      <a:gd name="T2" fmla="*/ 0 w 64"/>
                      <a:gd name="T3" fmla="*/ 641 h 651"/>
                      <a:gd name="T4" fmla="*/ 64 w 64"/>
                      <a:gd name="T5" fmla="*/ 651 h 651"/>
                      <a:gd name="T6" fmla="*/ 64 w 64"/>
                      <a:gd name="T7" fmla="*/ 1 h 651"/>
                      <a:gd name="T8" fmla="*/ 0 w 64"/>
                      <a:gd name="T9" fmla="*/ 0 h 651"/>
                    </a:gdLst>
                    <a:ahLst/>
                    <a:cxnLst>
                      <a:cxn ang="0">
                        <a:pos x="T0" y="T1"/>
                      </a:cxn>
                      <a:cxn ang="0">
                        <a:pos x="T2" y="T3"/>
                      </a:cxn>
                      <a:cxn ang="0">
                        <a:pos x="T4" y="T5"/>
                      </a:cxn>
                      <a:cxn ang="0">
                        <a:pos x="T6" y="T7"/>
                      </a:cxn>
                      <a:cxn ang="0">
                        <a:pos x="T8" y="T9"/>
                      </a:cxn>
                    </a:cxnLst>
                    <a:rect l="0" t="0" r="r" b="b"/>
                    <a:pathLst>
                      <a:path w="64" h="651">
                        <a:moveTo>
                          <a:pt x="0" y="0"/>
                        </a:moveTo>
                        <a:lnTo>
                          <a:pt x="0" y="641"/>
                        </a:lnTo>
                        <a:lnTo>
                          <a:pt x="64" y="651"/>
                        </a:lnTo>
                        <a:lnTo>
                          <a:pt x="64" y="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00" name="Freeform 64"/>
                  <p:cNvSpPr>
                    <a:spLocks/>
                  </p:cNvSpPr>
                  <p:nvPr/>
                </p:nvSpPr>
                <p:spPr bwMode="auto">
                  <a:xfrm>
                    <a:off x="1959" y="1940"/>
                    <a:ext cx="9" cy="94"/>
                  </a:xfrm>
                  <a:custGeom>
                    <a:avLst/>
                    <a:gdLst>
                      <a:gd name="T0" fmla="*/ 0 w 62"/>
                      <a:gd name="T1" fmla="*/ 0 h 658"/>
                      <a:gd name="T2" fmla="*/ 0 w 62"/>
                      <a:gd name="T3" fmla="*/ 651 h 658"/>
                      <a:gd name="T4" fmla="*/ 61 w 62"/>
                      <a:gd name="T5" fmla="*/ 658 h 658"/>
                      <a:gd name="T6" fmla="*/ 62 w 62"/>
                      <a:gd name="T7" fmla="*/ 2 h 658"/>
                      <a:gd name="T8" fmla="*/ 0 w 62"/>
                      <a:gd name="T9" fmla="*/ 0 h 658"/>
                    </a:gdLst>
                    <a:ahLst/>
                    <a:cxnLst>
                      <a:cxn ang="0">
                        <a:pos x="T0" y="T1"/>
                      </a:cxn>
                      <a:cxn ang="0">
                        <a:pos x="T2" y="T3"/>
                      </a:cxn>
                      <a:cxn ang="0">
                        <a:pos x="T4" y="T5"/>
                      </a:cxn>
                      <a:cxn ang="0">
                        <a:pos x="T6" y="T7"/>
                      </a:cxn>
                      <a:cxn ang="0">
                        <a:pos x="T8" y="T9"/>
                      </a:cxn>
                    </a:cxnLst>
                    <a:rect l="0" t="0" r="r" b="b"/>
                    <a:pathLst>
                      <a:path w="62" h="658">
                        <a:moveTo>
                          <a:pt x="0" y="0"/>
                        </a:moveTo>
                        <a:lnTo>
                          <a:pt x="0" y="651"/>
                        </a:lnTo>
                        <a:lnTo>
                          <a:pt x="61" y="658"/>
                        </a:lnTo>
                        <a:lnTo>
                          <a:pt x="62"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01" name="Freeform 65"/>
                  <p:cNvSpPr>
                    <a:spLocks/>
                  </p:cNvSpPr>
                  <p:nvPr/>
                </p:nvSpPr>
                <p:spPr bwMode="auto">
                  <a:xfrm>
                    <a:off x="1971" y="1940"/>
                    <a:ext cx="9" cy="96"/>
                  </a:xfrm>
                  <a:custGeom>
                    <a:avLst/>
                    <a:gdLst>
                      <a:gd name="T0" fmla="*/ 2 w 63"/>
                      <a:gd name="T1" fmla="*/ 0 h 666"/>
                      <a:gd name="T2" fmla="*/ 0 w 63"/>
                      <a:gd name="T3" fmla="*/ 657 h 666"/>
                      <a:gd name="T4" fmla="*/ 63 w 63"/>
                      <a:gd name="T5" fmla="*/ 666 h 666"/>
                      <a:gd name="T6" fmla="*/ 63 w 63"/>
                      <a:gd name="T7" fmla="*/ 1 h 666"/>
                      <a:gd name="T8" fmla="*/ 2 w 63"/>
                      <a:gd name="T9" fmla="*/ 0 h 666"/>
                    </a:gdLst>
                    <a:ahLst/>
                    <a:cxnLst>
                      <a:cxn ang="0">
                        <a:pos x="T0" y="T1"/>
                      </a:cxn>
                      <a:cxn ang="0">
                        <a:pos x="T2" y="T3"/>
                      </a:cxn>
                      <a:cxn ang="0">
                        <a:pos x="T4" y="T5"/>
                      </a:cxn>
                      <a:cxn ang="0">
                        <a:pos x="T6" y="T7"/>
                      </a:cxn>
                      <a:cxn ang="0">
                        <a:pos x="T8" y="T9"/>
                      </a:cxn>
                    </a:cxnLst>
                    <a:rect l="0" t="0" r="r" b="b"/>
                    <a:pathLst>
                      <a:path w="63" h="666">
                        <a:moveTo>
                          <a:pt x="2" y="0"/>
                        </a:moveTo>
                        <a:lnTo>
                          <a:pt x="0" y="657"/>
                        </a:lnTo>
                        <a:lnTo>
                          <a:pt x="63" y="666"/>
                        </a:lnTo>
                        <a:lnTo>
                          <a:pt x="63" y="1"/>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02" name="Freeform 66"/>
                  <p:cNvSpPr>
                    <a:spLocks/>
                  </p:cNvSpPr>
                  <p:nvPr/>
                </p:nvSpPr>
                <p:spPr bwMode="auto">
                  <a:xfrm>
                    <a:off x="1983" y="1941"/>
                    <a:ext cx="9" cy="96"/>
                  </a:xfrm>
                  <a:custGeom>
                    <a:avLst/>
                    <a:gdLst>
                      <a:gd name="T0" fmla="*/ 2 w 62"/>
                      <a:gd name="T1" fmla="*/ 0 h 674"/>
                      <a:gd name="T2" fmla="*/ 0 w 62"/>
                      <a:gd name="T3" fmla="*/ 665 h 674"/>
                      <a:gd name="T4" fmla="*/ 62 w 62"/>
                      <a:gd name="T5" fmla="*/ 674 h 674"/>
                      <a:gd name="T6" fmla="*/ 62 w 62"/>
                      <a:gd name="T7" fmla="*/ 2 h 674"/>
                      <a:gd name="T8" fmla="*/ 2 w 62"/>
                      <a:gd name="T9" fmla="*/ 0 h 674"/>
                    </a:gdLst>
                    <a:ahLst/>
                    <a:cxnLst>
                      <a:cxn ang="0">
                        <a:pos x="T0" y="T1"/>
                      </a:cxn>
                      <a:cxn ang="0">
                        <a:pos x="T2" y="T3"/>
                      </a:cxn>
                      <a:cxn ang="0">
                        <a:pos x="T4" y="T5"/>
                      </a:cxn>
                      <a:cxn ang="0">
                        <a:pos x="T6" y="T7"/>
                      </a:cxn>
                      <a:cxn ang="0">
                        <a:pos x="T8" y="T9"/>
                      </a:cxn>
                    </a:cxnLst>
                    <a:rect l="0" t="0" r="r" b="b"/>
                    <a:pathLst>
                      <a:path w="62" h="674">
                        <a:moveTo>
                          <a:pt x="2" y="0"/>
                        </a:moveTo>
                        <a:lnTo>
                          <a:pt x="0" y="665"/>
                        </a:lnTo>
                        <a:lnTo>
                          <a:pt x="62" y="674"/>
                        </a:lnTo>
                        <a:lnTo>
                          <a:pt x="62" y="2"/>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03" name="Freeform 67"/>
                  <p:cNvSpPr>
                    <a:spLocks/>
                  </p:cNvSpPr>
                  <p:nvPr/>
                </p:nvSpPr>
                <p:spPr bwMode="auto">
                  <a:xfrm>
                    <a:off x="1995" y="1941"/>
                    <a:ext cx="9" cy="97"/>
                  </a:xfrm>
                  <a:custGeom>
                    <a:avLst/>
                    <a:gdLst>
                      <a:gd name="T0" fmla="*/ 0 w 63"/>
                      <a:gd name="T1" fmla="*/ 0 h 682"/>
                      <a:gd name="T2" fmla="*/ 0 w 63"/>
                      <a:gd name="T3" fmla="*/ 673 h 682"/>
                      <a:gd name="T4" fmla="*/ 62 w 63"/>
                      <a:gd name="T5" fmla="*/ 682 h 682"/>
                      <a:gd name="T6" fmla="*/ 63 w 63"/>
                      <a:gd name="T7" fmla="*/ 2 h 682"/>
                      <a:gd name="T8" fmla="*/ 0 w 63"/>
                      <a:gd name="T9" fmla="*/ 0 h 682"/>
                    </a:gdLst>
                    <a:ahLst/>
                    <a:cxnLst>
                      <a:cxn ang="0">
                        <a:pos x="T0" y="T1"/>
                      </a:cxn>
                      <a:cxn ang="0">
                        <a:pos x="T2" y="T3"/>
                      </a:cxn>
                      <a:cxn ang="0">
                        <a:pos x="T4" y="T5"/>
                      </a:cxn>
                      <a:cxn ang="0">
                        <a:pos x="T6" y="T7"/>
                      </a:cxn>
                      <a:cxn ang="0">
                        <a:pos x="T8" y="T9"/>
                      </a:cxn>
                    </a:cxnLst>
                    <a:rect l="0" t="0" r="r" b="b"/>
                    <a:pathLst>
                      <a:path w="63" h="682">
                        <a:moveTo>
                          <a:pt x="0" y="0"/>
                        </a:moveTo>
                        <a:lnTo>
                          <a:pt x="0" y="673"/>
                        </a:lnTo>
                        <a:lnTo>
                          <a:pt x="62" y="682"/>
                        </a:lnTo>
                        <a:lnTo>
                          <a:pt x="63"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04" name="Freeform 68"/>
                  <p:cNvSpPr>
                    <a:spLocks/>
                  </p:cNvSpPr>
                  <p:nvPr/>
                </p:nvSpPr>
                <p:spPr bwMode="auto">
                  <a:xfrm>
                    <a:off x="2007" y="1941"/>
                    <a:ext cx="9" cy="98"/>
                  </a:xfrm>
                  <a:custGeom>
                    <a:avLst/>
                    <a:gdLst>
                      <a:gd name="T0" fmla="*/ 2 w 64"/>
                      <a:gd name="T1" fmla="*/ 0 h 688"/>
                      <a:gd name="T2" fmla="*/ 0 w 64"/>
                      <a:gd name="T3" fmla="*/ 681 h 688"/>
                      <a:gd name="T4" fmla="*/ 64 w 64"/>
                      <a:gd name="T5" fmla="*/ 688 h 688"/>
                      <a:gd name="T6" fmla="*/ 64 w 64"/>
                      <a:gd name="T7" fmla="*/ 1 h 688"/>
                      <a:gd name="T8" fmla="*/ 2 w 64"/>
                      <a:gd name="T9" fmla="*/ 0 h 688"/>
                    </a:gdLst>
                    <a:ahLst/>
                    <a:cxnLst>
                      <a:cxn ang="0">
                        <a:pos x="T0" y="T1"/>
                      </a:cxn>
                      <a:cxn ang="0">
                        <a:pos x="T2" y="T3"/>
                      </a:cxn>
                      <a:cxn ang="0">
                        <a:pos x="T4" y="T5"/>
                      </a:cxn>
                      <a:cxn ang="0">
                        <a:pos x="T6" y="T7"/>
                      </a:cxn>
                      <a:cxn ang="0">
                        <a:pos x="T8" y="T9"/>
                      </a:cxn>
                    </a:cxnLst>
                    <a:rect l="0" t="0" r="r" b="b"/>
                    <a:pathLst>
                      <a:path w="64" h="688">
                        <a:moveTo>
                          <a:pt x="2" y="0"/>
                        </a:moveTo>
                        <a:lnTo>
                          <a:pt x="0" y="681"/>
                        </a:lnTo>
                        <a:lnTo>
                          <a:pt x="64" y="688"/>
                        </a:lnTo>
                        <a:lnTo>
                          <a:pt x="64" y="1"/>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05" name="Freeform 69"/>
                  <p:cNvSpPr>
                    <a:spLocks/>
                  </p:cNvSpPr>
                  <p:nvPr/>
                </p:nvSpPr>
                <p:spPr bwMode="auto">
                  <a:xfrm>
                    <a:off x="2019" y="1941"/>
                    <a:ext cx="9" cy="100"/>
                  </a:xfrm>
                  <a:custGeom>
                    <a:avLst/>
                    <a:gdLst>
                      <a:gd name="T0" fmla="*/ 0 w 64"/>
                      <a:gd name="T1" fmla="*/ 0 h 698"/>
                      <a:gd name="T2" fmla="*/ 0 w 64"/>
                      <a:gd name="T3" fmla="*/ 691 h 698"/>
                      <a:gd name="T4" fmla="*/ 64 w 64"/>
                      <a:gd name="T5" fmla="*/ 698 h 698"/>
                      <a:gd name="T6" fmla="*/ 64 w 64"/>
                      <a:gd name="T7" fmla="*/ 2 h 698"/>
                      <a:gd name="T8" fmla="*/ 0 w 64"/>
                      <a:gd name="T9" fmla="*/ 0 h 698"/>
                    </a:gdLst>
                    <a:ahLst/>
                    <a:cxnLst>
                      <a:cxn ang="0">
                        <a:pos x="T0" y="T1"/>
                      </a:cxn>
                      <a:cxn ang="0">
                        <a:pos x="T2" y="T3"/>
                      </a:cxn>
                      <a:cxn ang="0">
                        <a:pos x="T4" y="T5"/>
                      </a:cxn>
                      <a:cxn ang="0">
                        <a:pos x="T6" y="T7"/>
                      </a:cxn>
                      <a:cxn ang="0">
                        <a:pos x="T8" y="T9"/>
                      </a:cxn>
                    </a:cxnLst>
                    <a:rect l="0" t="0" r="r" b="b"/>
                    <a:pathLst>
                      <a:path w="64" h="698">
                        <a:moveTo>
                          <a:pt x="0" y="0"/>
                        </a:moveTo>
                        <a:lnTo>
                          <a:pt x="0" y="691"/>
                        </a:lnTo>
                        <a:lnTo>
                          <a:pt x="64" y="698"/>
                        </a:lnTo>
                        <a:lnTo>
                          <a:pt x="64"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06" name="Freeform 70"/>
                  <p:cNvSpPr>
                    <a:spLocks/>
                  </p:cNvSpPr>
                  <p:nvPr/>
                </p:nvSpPr>
                <p:spPr bwMode="auto">
                  <a:xfrm>
                    <a:off x="2031" y="1942"/>
                    <a:ext cx="9" cy="100"/>
                  </a:xfrm>
                  <a:custGeom>
                    <a:avLst/>
                    <a:gdLst>
                      <a:gd name="T0" fmla="*/ 1 w 62"/>
                      <a:gd name="T1" fmla="*/ 0 h 704"/>
                      <a:gd name="T2" fmla="*/ 0 w 62"/>
                      <a:gd name="T3" fmla="*/ 698 h 704"/>
                      <a:gd name="T4" fmla="*/ 62 w 62"/>
                      <a:gd name="T5" fmla="*/ 704 h 704"/>
                      <a:gd name="T6" fmla="*/ 62 w 62"/>
                      <a:gd name="T7" fmla="*/ 0 h 704"/>
                      <a:gd name="T8" fmla="*/ 1 w 62"/>
                      <a:gd name="T9" fmla="*/ 0 h 704"/>
                    </a:gdLst>
                    <a:ahLst/>
                    <a:cxnLst>
                      <a:cxn ang="0">
                        <a:pos x="T0" y="T1"/>
                      </a:cxn>
                      <a:cxn ang="0">
                        <a:pos x="T2" y="T3"/>
                      </a:cxn>
                      <a:cxn ang="0">
                        <a:pos x="T4" y="T5"/>
                      </a:cxn>
                      <a:cxn ang="0">
                        <a:pos x="T6" y="T7"/>
                      </a:cxn>
                      <a:cxn ang="0">
                        <a:pos x="T8" y="T9"/>
                      </a:cxn>
                    </a:cxnLst>
                    <a:rect l="0" t="0" r="r" b="b"/>
                    <a:pathLst>
                      <a:path w="62" h="704">
                        <a:moveTo>
                          <a:pt x="1" y="0"/>
                        </a:moveTo>
                        <a:lnTo>
                          <a:pt x="0" y="698"/>
                        </a:lnTo>
                        <a:lnTo>
                          <a:pt x="62" y="704"/>
                        </a:lnTo>
                        <a:lnTo>
                          <a:pt x="62" y="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07" name="Freeform 71"/>
                  <p:cNvSpPr>
                    <a:spLocks/>
                  </p:cNvSpPr>
                  <p:nvPr/>
                </p:nvSpPr>
                <p:spPr bwMode="auto">
                  <a:xfrm>
                    <a:off x="2043" y="1942"/>
                    <a:ext cx="9" cy="102"/>
                  </a:xfrm>
                  <a:custGeom>
                    <a:avLst/>
                    <a:gdLst>
                      <a:gd name="T0" fmla="*/ 0 w 63"/>
                      <a:gd name="T1" fmla="*/ 0 h 714"/>
                      <a:gd name="T2" fmla="*/ 0 w 63"/>
                      <a:gd name="T3" fmla="*/ 705 h 714"/>
                      <a:gd name="T4" fmla="*/ 63 w 63"/>
                      <a:gd name="T5" fmla="*/ 714 h 714"/>
                      <a:gd name="T6" fmla="*/ 63 w 63"/>
                      <a:gd name="T7" fmla="*/ 0 h 714"/>
                      <a:gd name="T8" fmla="*/ 0 w 63"/>
                      <a:gd name="T9" fmla="*/ 0 h 714"/>
                    </a:gdLst>
                    <a:ahLst/>
                    <a:cxnLst>
                      <a:cxn ang="0">
                        <a:pos x="T0" y="T1"/>
                      </a:cxn>
                      <a:cxn ang="0">
                        <a:pos x="T2" y="T3"/>
                      </a:cxn>
                      <a:cxn ang="0">
                        <a:pos x="T4" y="T5"/>
                      </a:cxn>
                      <a:cxn ang="0">
                        <a:pos x="T6" y="T7"/>
                      </a:cxn>
                      <a:cxn ang="0">
                        <a:pos x="T8" y="T9"/>
                      </a:cxn>
                    </a:cxnLst>
                    <a:rect l="0" t="0" r="r" b="b"/>
                    <a:pathLst>
                      <a:path w="63" h="714">
                        <a:moveTo>
                          <a:pt x="0" y="0"/>
                        </a:moveTo>
                        <a:lnTo>
                          <a:pt x="0" y="705"/>
                        </a:lnTo>
                        <a:lnTo>
                          <a:pt x="63" y="714"/>
                        </a:lnTo>
                        <a:lnTo>
                          <a:pt x="63"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08" name="Freeform 72"/>
                  <p:cNvSpPr>
                    <a:spLocks/>
                  </p:cNvSpPr>
                  <p:nvPr/>
                </p:nvSpPr>
                <p:spPr bwMode="auto">
                  <a:xfrm>
                    <a:off x="2055" y="1942"/>
                    <a:ext cx="9" cy="103"/>
                  </a:xfrm>
                  <a:custGeom>
                    <a:avLst/>
                    <a:gdLst>
                      <a:gd name="T0" fmla="*/ 0 w 63"/>
                      <a:gd name="T1" fmla="*/ 0 h 720"/>
                      <a:gd name="T2" fmla="*/ 0 w 63"/>
                      <a:gd name="T3" fmla="*/ 714 h 720"/>
                      <a:gd name="T4" fmla="*/ 63 w 63"/>
                      <a:gd name="T5" fmla="*/ 720 h 720"/>
                      <a:gd name="T6" fmla="*/ 61 w 63"/>
                      <a:gd name="T7" fmla="*/ 0 h 720"/>
                      <a:gd name="T8" fmla="*/ 0 w 63"/>
                      <a:gd name="T9" fmla="*/ 0 h 720"/>
                    </a:gdLst>
                    <a:ahLst/>
                    <a:cxnLst>
                      <a:cxn ang="0">
                        <a:pos x="T0" y="T1"/>
                      </a:cxn>
                      <a:cxn ang="0">
                        <a:pos x="T2" y="T3"/>
                      </a:cxn>
                      <a:cxn ang="0">
                        <a:pos x="T4" y="T5"/>
                      </a:cxn>
                      <a:cxn ang="0">
                        <a:pos x="T6" y="T7"/>
                      </a:cxn>
                      <a:cxn ang="0">
                        <a:pos x="T8" y="T9"/>
                      </a:cxn>
                    </a:cxnLst>
                    <a:rect l="0" t="0" r="r" b="b"/>
                    <a:pathLst>
                      <a:path w="63" h="720">
                        <a:moveTo>
                          <a:pt x="0" y="0"/>
                        </a:moveTo>
                        <a:lnTo>
                          <a:pt x="0" y="714"/>
                        </a:lnTo>
                        <a:lnTo>
                          <a:pt x="63" y="720"/>
                        </a:lnTo>
                        <a:lnTo>
                          <a:pt x="61"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09" name="Freeform 73"/>
                  <p:cNvSpPr>
                    <a:spLocks/>
                  </p:cNvSpPr>
                  <p:nvPr/>
                </p:nvSpPr>
                <p:spPr bwMode="auto">
                  <a:xfrm>
                    <a:off x="2067" y="1942"/>
                    <a:ext cx="10" cy="104"/>
                  </a:xfrm>
                  <a:custGeom>
                    <a:avLst/>
                    <a:gdLst>
                      <a:gd name="T0" fmla="*/ 0 w 68"/>
                      <a:gd name="T1" fmla="*/ 0 h 730"/>
                      <a:gd name="T2" fmla="*/ 0 w 68"/>
                      <a:gd name="T3" fmla="*/ 723 h 730"/>
                      <a:gd name="T4" fmla="*/ 68 w 68"/>
                      <a:gd name="T5" fmla="*/ 730 h 730"/>
                      <a:gd name="T6" fmla="*/ 67 w 68"/>
                      <a:gd name="T7" fmla="*/ 1 h 730"/>
                      <a:gd name="T8" fmla="*/ 0 w 68"/>
                      <a:gd name="T9" fmla="*/ 0 h 730"/>
                    </a:gdLst>
                    <a:ahLst/>
                    <a:cxnLst>
                      <a:cxn ang="0">
                        <a:pos x="T0" y="T1"/>
                      </a:cxn>
                      <a:cxn ang="0">
                        <a:pos x="T2" y="T3"/>
                      </a:cxn>
                      <a:cxn ang="0">
                        <a:pos x="T4" y="T5"/>
                      </a:cxn>
                      <a:cxn ang="0">
                        <a:pos x="T6" y="T7"/>
                      </a:cxn>
                      <a:cxn ang="0">
                        <a:pos x="T8" y="T9"/>
                      </a:cxn>
                    </a:cxnLst>
                    <a:rect l="0" t="0" r="r" b="b"/>
                    <a:pathLst>
                      <a:path w="68" h="730">
                        <a:moveTo>
                          <a:pt x="0" y="0"/>
                        </a:moveTo>
                        <a:lnTo>
                          <a:pt x="0" y="723"/>
                        </a:lnTo>
                        <a:lnTo>
                          <a:pt x="68" y="730"/>
                        </a:lnTo>
                        <a:lnTo>
                          <a:pt x="67" y="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10" name="Freeform 74"/>
                  <p:cNvSpPr>
                    <a:spLocks/>
                  </p:cNvSpPr>
                  <p:nvPr/>
                </p:nvSpPr>
                <p:spPr bwMode="auto">
                  <a:xfrm>
                    <a:off x="2079" y="1942"/>
                    <a:ext cx="10" cy="106"/>
                  </a:xfrm>
                  <a:custGeom>
                    <a:avLst/>
                    <a:gdLst>
                      <a:gd name="T0" fmla="*/ 0 w 67"/>
                      <a:gd name="T1" fmla="*/ 0 h 738"/>
                      <a:gd name="T2" fmla="*/ 0 w 67"/>
                      <a:gd name="T3" fmla="*/ 731 h 738"/>
                      <a:gd name="T4" fmla="*/ 67 w 67"/>
                      <a:gd name="T5" fmla="*/ 738 h 738"/>
                      <a:gd name="T6" fmla="*/ 67 w 67"/>
                      <a:gd name="T7" fmla="*/ 1 h 738"/>
                      <a:gd name="T8" fmla="*/ 0 w 67"/>
                      <a:gd name="T9" fmla="*/ 0 h 738"/>
                    </a:gdLst>
                    <a:ahLst/>
                    <a:cxnLst>
                      <a:cxn ang="0">
                        <a:pos x="T0" y="T1"/>
                      </a:cxn>
                      <a:cxn ang="0">
                        <a:pos x="T2" y="T3"/>
                      </a:cxn>
                      <a:cxn ang="0">
                        <a:pos x="T4" y="T5"/>
                      </a:cxn>
                      <a:cxn ang="0">
                        <a:pos x="T6" y="T7"/>
                      </a:cxn>
                      <a:cxn ang="0">
                        <a:pos x="T8" y="T9"/>
                      </a:cxn>
                    </a:cxnLst>
                    <a:rect l="0" t="0" r="r" b="b"/>
                    <a:pathLst>
                      <a:path w="67" h="738">
                        <a:moveTo>
                          <a:pt x="0" y="0"/>
                        </a:moveTo>
                        <a:lnTo>
                          <a:pt x="0" y="731"/>
                        </a:lnTo>
                        <a:lnTo>
                          <a:pt x="67" y="738"/>
                        </a:lnTo>
                        <a:lnTo>
                          <a:pt x="67" y="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11" name="Freeform 75"/>
                  <p:cNvSpPr>
                    <a:spLocks/>
                  </p:cNvSpPr>
                  <p:nvPr/>
                </p:nvSpPr>
                <p:spPr bwMode="auto">
                  <a:xfrm>
                    <a:off x="1935" y="1940"/>
                    <a:ext cx="9" cy="68"/>
                  </a:xfrm>
                  <a:custGeom>
                    <a:avLst/>
                    <a:gdLst>
                      <a:gd name="T0" fmla="*/ 0 w 62"/>
                      <a:gd name="T1" fmla="*/ 0 h 476"/>
                      <a:gd name="T2" fmla="*/ 0 w 62"/>
                      <a:gd name="T3" fmla="*/ 472 h 476"/>
                      <a:gd name="T4" fmla="*/ 62 w 62"/>
                      <a:gd name="T5" fmla="*/ 476 h 476"/>
                      <a:gd name="T6" fmla="*/ 62 w 62"/>
                      <a:gd name="T7" fmla="*/ 2 h 476"/>
                      <a:gd name="T8" fmla="*/ 0 w 62"/>
                      <a:gd name="T9" fmla="*/ 0 h 476"/>
                    </a:gdLst>
                    <a:ahLst/>
                    <a:cxnLst>
                      <a:cxn ang="0">
                        <a:pos x="T0" y="T1"/>
                      </a:cxn>
                      <a:cxn ang="0">
                        <a:pos x="T2" y="T3"/>
                      </a:cxn>
                      <a:cxn ang="0">
                        <a:pos x="T4" y="T5"/>
                      </a:cxn>
                      <a:cxn ang="0">
                        <a:pos x="T6" y="T7"/>
                      </a:cxn>
                      <a:cxn ang="0">
                        <a:pos x="T8" y="T9"/>
                      </a:cxn>
                    </a:cxnLst>
                    <a:rect l="0" t="0" r="r" b="b"/>
                    <a:pathLst>
                      <a:path w="62" h="476">
                        <a:moveTo>
                          <a:pt x="0" y="0"/>
                        </a:moveTo>
                        <a:lnTo>
                          <a:pt x="0" y="472"/>
                        </a:lnTo>
                        <a:lnTo>
                          <a:pt x="62" y="476"/>
                        </a:lnTo>
                        <a:lnTo>
                          <a:pt x="62"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12" name="Freeform 76"/>
                  <p:cNvSpPr>
                    <a:spLocks/>
                  </p:cNvSpPr>
                  <p:nvPr/>
                </p:nvSpPr>
                <p:spPr bwMode="auto">
                  <a:xfrm>
                    <a:off x="1935" y="2018"/>
                    <a:ext cx="10" cy="2"/>
                  </a:xfrm>
                  <a:custGeom>
                    <a:avLst/>
                    <a:gdLst>
                      <a:gd name="T0" fmla="*/ 0 w 72"/>
                      <a:gd name="T1" fmla="*/ 11 h 15"/>
                      <a:gd name="T2" fmla="*/ 64 w 72"/>
                      <a:gd name="T3" fmla="*/ 15 h 15"/>
                      <a:gd name="T4" fmla="*/ 72 w 72"/>
                      <a:gd name="T5" fmla="*/ 5 h 15"/>
                      <a:gd name="T6" fmla="*/ 7 w 72"/>
                      <a:gd name="T7" fmla="*/ 0 h 15"/>
                      <a:gd name="T8" fmla="*/ 0 w 72"/>
                      <a:gd name="T9" fmla="*/ 11 h 15"/>
                    </a:gdLst>
                    <a:ahLst/>
                    <a:cxnLst>
                      <a:cxn ang="0">
                        <a:pos x="T0" y="T1"/>
                      </a:cxn>
                      <a:cxn ang="0">
                        <a:pos x="T2" y="T3"/>
                      </a:cxn>
                      <a:cxn ang="0">
                        <a:pos x="T4" y="T5"/>
                      </a:cxn>
                      <a:cxn ang="0">
                        <a:pos x="T6" y="T7"/>
                      </a:cxn>
                      <a:cxn ang="0">
                        <a:pos x="T8" y="T9"/>
                      </a:cxn>
                    </a:cxnLst>
                    <a:rect l="0" t="0" r="r" b="b"/>
                    <a:pathLst>
                      <a:path w="72" h="15">
                        <a:moveTo>
                          <a:pt x="0" y="11"/>
                        </a:moveTo>
                        <a:lnTo>
                          <a:pt x="64" y="15"/>
                        </a:lnTo>
                        <a:lnTo>
                          <a:pt x="72" y="5"/>
                        </a:lnTo>
                        <a:lnTo>
                          <a:pt x="7" y="0"/>
                        </a:lnTo>
                        <a:lnTo>
                          <a:pt x="0" y="1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13" name="Freeform 77"/>
                  <p:cNvSpPr>
                    <a:spLocks/>
                  </p:cNvSpPr>
                  <p:nvPr/>
                </p:nvSpPr>
                <p:spPr bwMode="auto">
                  <a:xfrm>
                    <a:off x="1935" y="2007"/>
                    <a:ext cx="10" cy="2"/>
                  </a:xfrm>
                  <a:custGeom>
                    <a:avLst/>
                    <a:gdLst>
                      <a:gd name="T0" fmla="*/ 64 w 73"/>
                      <a:gd name="T1" fmla="*/ 2 h 13"/>
                      <a:gd name="T2" fmla="*/ 0 w 73"/>
                      <a:gd name="T3" fmla="*/ 0 h 13"/>
                      <a:gd name="T4" fmla="*/ 10 w 73"/>
                      <a:gd name="T5" fmla="*/ 9 h 13"/>
                      <a:gd name="T6" fmla="*/ 73 w 73"/>
                      <a:gd name="T7" fmla="*/ 13 h 13"/>
                      <a:gd name="T8" fmla="*/ 64 w 73"/>
                      <a:gd name="T9" fmla="*/ 2 h 13"/>
                    </a:gdLst>
                    <a:ahLst/>
                    <a:cxnLst>
                      <a:cxn ang="0">
                        <a:pos x="T0" y="T1"/>
                      </a:cxn>
                      <a:cxn ang="0">
                        <a:pos x="T2" y="T3"/>
                      </a:cxn>
                      <a:cxn ang="0">
                        <a:pos x="T4" y="T5"/>
                      </a:cxn>
                      <a:cxn ang="0">
                        <a:pos x="T6" y="T7"/>
                      </a:cxn>
                      <a:cxn ang="0">
                        <a:pos x="T8" y="T9"/>
                      </a:cxn>
                    </a:cxnLst>
                    <a:rect l="0" t="0" r="r" b="b"/>
                    <a:pathLst>
                      <a:path w="73" h="13">
                        <a:moveTo>
                          <a:pt x="64" y="2"/>
                        </a:moveTo>
                        <a:lnTo>
                          <a:pt x="0" y="0"/>
                        </a:lnTo>
                        <a:lnTo>
                          <a:pt x="10" y="9"/>
                        </a:lnTo>
                        <a:lnTo>
                          <a:pt x="73" y="13"/>
                        </a:lnTo>
                        <a:lnTo>
                          <a:pt x="64"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14" name="Freeform 78"/>
                  <p:cNvSpPr>
                    <a:spLocks/>
                  </p:cNvSpPr>
                  <p:nvPr/>
                </p:nvSpPr>
                <p:spPr bwMode="auto">
                  <a:xfrm>
                    <a:off x="1937" y="2016"/>
                    <a:ext cx="7" cy="2"/>
                  </a:xfrm>
                  <a:custGeom>
                    <a:avLst/>
                    <a:gdLst>
                      <a:gd name="T0" fmla="*/ 0 w 52"/>
                      <a:gd name="T1" fmla="*/ 0 h 13"/>
                      <a:gd name="T2" fmla="*/ 0 w 52"/>
                      <a:gd name="T3" fmla="*/ 11 h 13"/>
                      <a:gd name="T4" fmla="*/ 52 w 52"/>
                      <a:gd name="T5" fmla="*/ 13 h 13"/>
                      <a:gd name="T6" fmla="*/ 52 w 52"/>
                      <a:gd name="T7" fmla="*/ 3 h 13"/>
                      <a:gd name="T8" fmla="*/ 0 w 52"/>
                      <a:gd name="T9" fmla="*/ 0 h 13"/>
                    </a:gdLst>
                    <a:ahLst/>
                    <a:cxnLst>
                      <a:cxn ang="0">
                        <a:pos x="T0" y="T1"/>
                      </a:cxn>
                      <a:cxn ang="0">
                        <a:pos x="T2" y="T3"/>
                      </a:cxn>
                      <a:cxn ang="0">
                        <a:pos x="T4" y="T5"/>
                      </a:cxn>
                      <a:cxn ang="0">
                        <a:pos x="T6" y="T7"/>
                      </a:cxn>
                      <a:cxn ang="0">
                        <a:pos x="T8" y="T9"/>
                      </a:cxn>
                    </a:cxnLst>
                    <a:rect l="0" t="0" r="r" b="b"/>
                    <a:pathLst>
                      <a:path w="52" h="13">
                        <a:moveTo>
                          <a:pt x="0" y="0"/>
                        </a:moveTo>
                        <a:lnTo>
                          <a:pt x="0" y="11"/>
                        </a:lnTo>
                        <a:lnTo>
                          <a:pt x="52" y="13"/>
                        </a:lnTo>
                        <a:lnTo>
                          <a:pt x="52" y="3"/>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15" name="Freeform 79"/>
                  <p:cNvSpPr>
                    <a:spLocks/>
                  </p:cNvSpPr>
                  <p:nvPr/>
                </p:nvSpPr>
                <p:spPr bwMode="auto">
                  <a:xfrm>
                    <a:off x="2092" y="1939"/>
                    <a:ext cx="1" cy="115"/>
                  </a:xfrm>
                  <a:custGeom>
                    <a:avLst/>
                    <a:gdLst>
                      <a:gd name="T0" fmla="*/ 0 w 1"/>
                      <a:gd name="T1" fmla="*/ 802 h 802"/>
                      <a:gd name="T2" fmla="*/ 1 w 1"/>
                      <a:gd name="T3" fmla="*/ 791 h 802"/>
                      <a:gd name="T4" fmla="*/ 1 w 1"/>
                      <a:gd name="T5" fmla="*/ 1 h 802"/>
                      <a:gd name="T6" fmla="*/ 0 w 1"/>
                      <a:gd name="T7" fmla="*/ 0 h 802"/>
                      <a:gd name="T8" fmla="*/ 0 w 1"/>
                      <a:gd name="T9" fmla="*/ 802 h 802"/>
                    </a:gdLst>
                    <a:ahLst/>
                    <a:cxnLst>
                      <a:cxn ang="0">
                        <a:pos x="T0" y="T1"/>
                      </a:cxn>
                      <a:cxn ang="0">
                        <a:pos x="T2" y="T3"/>
                      </a:cxn>
                      <a:cxn ang="0">
                        <a:pos x="T4" y="T5"/>
                      </a:cxn>
                      <a:cxn ang="0">
                        <a:pos x="T6" y="T7"/>
                      </a:cxn>
                      <a:cxn ang="0">
                        <a:pos x="T8" y="T9"/>
                      </a:cxn>
                    </a:cxnLst>
                    <a:rect l="0" t="0" r="r" b="b"/>
                    <a:pathLst>
                      <a:path w="1" h="802">
                        <a:moveTo>
                          <a:pt x="0" y="802"/>
                        </a:moveTo>
                        <a:lnTo>
                          <a:pt x="1" y="791"/>
                        </a:lnTo>
                        <a:lnTo>
                          <a:pt x="1" y="1"/>
                        </a:lnTo>
                        <a:lnTo>
                          <a:pt x="0" y="0"/>
                        </a:lnTo>
                        <a:lnTo>
                          <a:pt x="0" y="80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16" name="Freeform 80"/>
                  <p:cNvSpPr>
                    <a:spLocks/>
                  </p:cNvSpPr>
                  <p:nvPr/>
                </p:nvSpPr>
                <p:spPr bwMode="auto">
                  <a:xfrm>
                    <a:off x="1921" y="1936"/>
                    <a:ext cx="1" cy="98"/>
                  </a:xfrm>
                  <a:custGeom>
                    <a:avLst/>
                    <a:gdLst>
                      <a:gd name="T0" fmla="*/ 0 w 3"/>
                      <a:gd name="T1" fmla="*/ 0 h 682"/>
                      <a:gd name="T2" fmla="*/ 0 w 3"/>
                      <a:gd name="T3" fmla="*/ 682 h 682"/>
                      <a:gd name="T4" fmla="*/ 3 w 3"/>
                      <a:gd name="T5" fmla="*/ 673 h 682"/>
                      <a:gd name="T6" fmla="*/ 3 w 3"/>
                      <a:gd name="T7" fmla="*/ 3 h 682"/>
                      <a:gd name="T8" fmla="*/ 0 w 3"/>
                      <a:gd name="T9" fmla="*/ 0 h 682"/>
                    </a:gdLst>
                    <a:ahLst/>
                    <a:cxnLst>
                      <a:cxn ang="0">
                        <a:pos x="T0" y="T1"/>
                      </a:cxn>
                      <a:cxn ang="0">
                        <a:pos x="T2" y="T3"/>
                      </a:cxn>
                      <a:cxn ang="0">
                        <a:pos x="T4" y="T5"/>
                      </a:cxn>
                      <a:cxn ang="0">
                        <a:pos x="T6" y="T7"/>
                      </a:cxn>
                      <a:cxn ang="0">
                        <a:pos x="T8" y="T9"/>
                      </a:cxn>
                    </a:cxnLst>
                    <a:rect l="0" t="0" r="r" b="b"/>
                    <a:pathLst>
                      <a:path w="3" h="682">
                        <a:moveTo>
                          <a:pt x="0" y="0"/>
                        </a:moveTo>
                        <a:lnTo>
                          <a:pt x="0" y="682"/>
                        </a:lnTo>
                        <a:lnTo>
                          <a:pt x="3" y="673"/>
                        </a:lnTo>
                        <a:lnTo>
                          <a:pt x="3" y="3"/>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21617" name="Freeform 81"/>
              <p:cNvSpPr>
                <a:spLocks/>
              </p:cNvSpPr>
              <p:nvPr/>
            </p:nvSpPr>
            <p:spPr bwMode="auto">
              <a:xfrm>
                <a:off x="1913" y="2039"/>
                <a:ext cx="188" cy="170"/>
              </a:xfrm>
              <a:custGeom>
                <a:avLst/>
                <a:gdLst>
                  <a:gd name="T0" fmla="*/ 0 w 1319"/>
                  <a:gd name="T1" fmla="*/ 0 h 1193"/>
                  <a:gd name="T2" fmla="*/ 1318 w 1319"/>
                  <a:gd name="T3" fmla="*/ 161 h 1193"/>
                  <a:gd name="T4" fmla="*/ 1319 w 1319"/>
                  <a:gd name="T5" fmla="*/ 1193 h 1193"/>
                  <a:gd name="T6" fmla="*/ 0 w 1319"/>
                  <a:gd name="T7" fmla="*/ 866 h 1193"/>
                  <a:gd name="T8" fmla="*/ 0 w 1319"/>
                  <a:gd name="T9" fmla="*/ 0 h 1193"/>
                </a:gdLst>
                <a:ahLst/>
                <a:cxnLst>
                  <a:cxn ang="0">
                    <a:pos x="T0" y="T1"/>
                  </a:cxn>
                  <a:cxn ang="0">
                    <a:pos x="T2" y="T3"/>
                  </a:cxn>
                  <a:cxn ang="0">
                    <a:pos x="T4" y="T5"/>
                  </a:cxn>
                  <a:cxn ang="0">
                    <a:pos x="T6" y="T7"/>
                  </a:cxn>
                  <a:cxn ang="0">
                    <a:pos x="T8" y="T9"/>
                  </a:cxn>
                </a:cxnLst>
                <a:rect l="0" t="0" r="r" b="b"/>
                <a:pathLst>
                  <a:path w="1319" h="1193">
                    <a:moveTo>
                      <a:pt x="0" y="0"/>
                    </a:moveTo>
                    <a:lnTo>
                      <a:pt x="1318" y="161"/>
                    </a:lnTo>
                    <a:lnTo>
                      <a:pt x="1319" y="1193"/>
                    </a:lnTo>
                    <a:lnTo>
                      <a:pt x="0" y="866"/>
                    </a:lnTo>
                    <a:lnTo>
                      <a:pt x="0" y="0"/>
                    </a:lnTo>
                    <a:close/>
                  </a:path>
                </a:pathLst>
              </a:custGeom>
              <a:solidFill>
                <a:srgbClr val="C0C0C0"/>
              </a:solidFill>
              <a:ln w="1588">
                <a:solidFill>
                  <a:srgbClr val="808080"/>
                </a:solidFill>
                <a:prstDash val="solid"/>
                <a:round/>
                <a:headEnd/>
                <a:tailEnd/>
              </a:ln>
            </p:spPr>
            <p:txBody>
              <a:bodyPr/>
              <a:lstStyle/>
              <a:p>
                <a:endParaRPr lang="en-US"/>
              </a:p>
            </p:txBody>
          </p:sp>
          <p:grpSp>
            <p:nvGrpSpPr>
              <p:cNvPr id="321618" name="Group 82"/>
              <p:cNvGrpSpPr>
                <a:grpSpLocks/>
              </p:cNvGrpSpPr>
              <p:nvPr/>
            </p:nvGrpSpPr>
            <p:grpSpPr bwMode="auto">
              <a:xfrm>
                <a:off x="1921" y="2046"/>
                <a:ext cx="172" cy="135"/>
                <a:chOff x="1921" y="2046"/>
                <a:chExt cx="172" cy="135"/>
              </a:xfrm>
            </p:grpSpPr>
            <p:sp>
              <p:nvSpPr>
                <p:cNvPr id="321619" name="Freeform 83"/>
                <p:cNvSpPr>
                  <a:spLocks/>
                </p:cNvSpPr>
                <p:nvPr/>
              </p:nvSpPr>
              <p:spPr bwMode="auto">
                <a:xfrm>
                  <a:off x="1921" y="2046"/>
                  <a:ext cx="171" cy="133"/>
                </a:xfrm>
                <a:custGeom>
                  <a:avLst/>
                  <a:gdLst>
                    <a:gd name="T0" fmla="*/ 0 w 1200"/>
                    <a:gd name="T1" fmla="*/ 0 h 928"/>
                    <a:gd name="T2" fmla="*/ 0 w 1200"/>
                    <a:gd name="T3" fmla="*/ 606 h 928"/>
                    <a:gd name="T4" fmla="*/ 1200 w 1200"/>
                    <a:gd name="T5" fmla="*/ 928 h 928"/>
                    <a:gd name="T6" fmla="*/ 1200 w 1200"/>
                    <a:gd name="T7" fmla="*/ 141 h 928"/>
                    <a:gd name="T8" fmla="*/ 0 w 1200"/>
                    <a:gd name="T9" fmla="*/ 0 h 928"/>
                  </a:gdLst>
                  <a:ahLst/>
                  <a:cxnLst>
                    <a:cxn ang="0">
                      <a:pos x="T0" y="T1"/>
                    </a:cxn>
                    <a:cxn ang="0">
                      <a:pos x="T2" y="T3"/>
                    </a:cxn>
                    <a:cxn ang="0">
                      <a:pos x="T4" y="T5"/>
                    </a:cxn>
                    <a:cxn ang="0">
                      <a:pos x="T6" y="T7"/>
                    </a:cxn>
                    <a:cxn ang="0">
                      <a:pos x="T8" y="T9"/>
                    </a:cxn>
                  </a:cxnLst>
                  <a:rect l="0" t="0" r="r" b="b"/>
                  <a:pathLst>
                    <a:path w="1200" h="928">
                      <a:moveTo>
                        <a:pt x="0" y="0"/>
                      </a:moveTo>
                      <a:lnTo>
                        <a:pt x="0" y="606"/>
                      </a:lnTo>
                      <a:lnTo>
                        <a:pt x="1200" y="928"/>
                      </a:lnTo>
                      <a:lnTo>
                        <a:pt x="1200" y="141"/>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20" name="Freeform 84"/>
                <p:cNvSpPr>
                  <a:spLocks/>
                </p:cNvSpPr>
                <p:nvPr/>
              </p:nvSpPr>
              <p:spPr bwMode="auto">
                <a:xfrm>
                  <a:off x="1921" y="2065"/>
                  <a:ext cx="171" cy="116"/>
                </a:xfrm>
                <a:custGeom>
                  <a:avLst/>
                  <a:gdLst>
                    <a:gd name="T0" fmla="*/ 0 w 1201"/>
                    <a:gd name="T1" fmla="*/ 0 h 808"/>
                    <a:gd name="T2" fmla="*/ 0 w 1201"/>
                    <a:gd name="T3" fmla="*/ 555 h 808"/>
                    <a:gd name="T4" fmla="*/ 1201 w 1201"/>
                    <a:gd name="T5" fmla="*/ 808 h 808"/>
                    <a:gd name="T6" fmla="*/ 1200 w 1201"/>
                    <a:gd name="T7" fmla="*/ 791 h 808"/>
                    <a:gd name="T8" fmla="*/ 1200 w 1201"/>
                    <a:gd name="T9" fmla="*/ 24 h 808"/>
                    <a:gd name="T10" fmla="*/ 0 w 1201"/>
                    <a:gd name="T11" fmla="*/ 0 h 808"/>
                  </a:gdLst>
                  <a:ahLst/>
                  <a:cxnLst>
                    <a:cxn ang="0">
                      <a:pos x="T0" y="T1"/>
                    </a:cxn>
                    <a:cxn ang="0">
                      <a:pos x="T2" y="T3"/>
                    </a:cxn>
                    <a:cxn ang="0">
                      <a:pos x="T4" y="T5"/>
                    </a:cxn>
                    <a:cxn ang="0">
                      <a:pos x="T6" y="T7"/>
                    </a:cxn>
                    <a:cxn ang="0">
                      <a:pos x="T8" y="T9"/>
                    </a:cxn>
                    <a:cxn ang="0">
                      <a:pos x="T10" y="T11"/>
                    </a:cxn>
                  </a:cxnLst>
                  <a:rect l="0" t="0" r="r" b="b"/>
                  <a:pathLst>
                    <a:path w="1201" h="808">
                      <a:moveTo>
                        <a:pt x="0" y="0"/>
                      </a:moveTo>
                      <a:lnTo>
                        <a:pt x="0" y="555"/>
                      </a:lnTo>
                      <a:lnTo>
                        <a:pt x="1201" y="808"/>
                      </a:lnTo>
                      <a:lnTo>
                        <a:pt x="1200" y="791"/>
                      </a:lnTo>
                      <a:lnTo>
                        <a:pt x="1200" y="2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21" name="Freeform 85"/>
                <p:cNvSpPr>
                  <a:spLocks/>
                </p:cNvSpPr>
                <p:nvPr/>
              </p:nvSpPr>
              <p:spPr bwMode="auto">
                <a:xfrm>
                  <a:off x="1921" y="2047"/>
                  <a:ext cx="171" cy="132"/>
                </a:xfrm>
                <a:custGeom>
                  <a:avLst/>
                  <a:gdLst>
                    <a:gd name="T0" fmla="*/ 0 w 1200"/>
                    <a:gd name="T1" fmla="*/ 0 h 925"/>
                    <a:gd name="T2" fmla="*/ 0 w 1200"/>
                    <a:gd name="T3" fmla="*/ 675 h 925"/>
                    <a:gd name="T4" fmla="*/ 1200 w 1200"/>
                    <a:gd name="T5" fmla="*/ 925 h 925"/>
                    <a:gd name="T6" fmla="*/ 1200 w 1200"/>
                    <a:gd name="T7" fmla="*/ 137 h 925"/>
                    <a:gd name="T8" fmla="*/ 0 w 1200"/>
                    <a:gd name="T9" fmla="*/ 0 h 925"/>
                  </a:gdLst>
                  <a:ahLst/>
                  <a:cxnLst>
                    <a:cxn ang="0">
                      <a:pos x="T0" y="T1"/>
                    </a:cxn>
                    <a:cxn ang="0">
                      <a:pos x="T2" y="T3"/>
                    </a:cxn>
                    <a:cxn ang="0">
                      <a:pos x="T4" y="T5"/>
                    </a:cxn>
                    <a:cxn ang="0">
                      <a:pos x="T6" y="T7"/>
                    </a:cxn>
                    <a:cxn ang="0">
                      <a:pos x="T8" y="T9"/>
                    </a:cxn>
                  </a:cxnLst>
                  <a:rect l="0" t="0" r="r" b="b"/>
                  <a:pathLst>
                    <a:path w="1200" h="925">
                      <a:moveTo>
                        <a:pt x="0" y="0"/>
                      </a:moveTo>
                      <a:lnTo>
                        <a:pt x="0" y="675"/>
                      </a:lnTo>
                      <a:lnTo>
                        <a:pt x="1200" y="925"/>
                      </a:lnTo>
                      <a:lnTo>
                        <a:pt x="1200" y="13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22" name="Freeform 86"/>
                <p:cNvSpPr>
                  <a:spLocks/>
                </p:cNvSpPr>
                <p:nvPr/>
              </p:nvSpPr>
              <p:spPr bwMode="auto">
                <a:xfrm>
                  <a:off x="1971" y="2150"/>
                  <a:ext cx="10" cy="3"/>
                </a:xfrm>
                <a:custGeom>
                  <a:avLst/>
                  <a:gdLst>
                    <a:gd name="T0" fmla="*/ 0 w 72"/>
                    <a:gd name="T1" fmla="*/ 5 h 22"/>
                    <a:gd name="T2" fmla="*/ 12 w 72"/>
                    <a:gd name="T3" fmla="*/ 12 h 22"/>
                    <a:gd name="T4" fmla="*/ 72 w 72"/>
                    <a:gd name="T5" fmla="*/ 22 h 22"/>
                    <a:gd name="T6" fmla="*/ 72 w 72"/>
                    <a:gd name="T7" fmla="*/ 11 h 22"/>
                    <a:gd name="T8" fmla="*/ 54 w 72"/>
                    <a:gd name="T9" fmla="*/ 0 h 22"/>
                    <a:gd name="T10" fmla="*/ 0 w 72"/>
                    <a:gd name="T11" fmla="*/ 5 h 22"/>
                  </a:gdLst>
                  <a:ahLst/>
                  <a:cxnLst>
                    <a:cxn ang="0">
                      <a:pos x="T0" y="T1"/>
                    </a:cxn>
                    <a:cxn ang="0">
                      <a:pos x="T2" y="T3"/>
                    </a:cxn>
                    <a:cxn ang="0">
                      <a:pos x="T4" y="T5"/>
                    </a:cxn>
                    <a:cxn ang="0">
                      <a:pos x="T6" y="T7"/>
                    </a:cxn>
                    <a:cxn ang="0">
                      <a:pos x="T8" y="T9"/>
                    </a:cxn>
                    <a:cxn ang="0">
                      <a:pos x="T10" y="T11"/>
                    </a:cxn>
                  </a:cxnLst>
                  <a:rect l="0" t="0" r="r" b="b"/>
                  <a:pathLst>
                    <a:path w="72" h="22">
                      <a:moveTo>
                        <a:pt x="0" y="5"/>
                      </a:moveTo>
                      <a:lnTo>
                        <a:pt x="12" y="12"/>
                      </a:lnTo>
                      <a:lnTo>
                        <a:pt x="72" y="22"/>
                      </a:lnTo>
                      <a:lnTo>
                        <a:pt x="72" y="11"/>
                      </a:lnTo>
                      <a:lnTo>
                        <a:pt x="54"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23" name="Freeform 87"/>
                <p:cNvSpPr>
                  <a:spLocks/>
                </p:cNvSpPr>
                <p:nvPr/>
              </p:nvSpPr>
              <p:spPr bwMode="auto">
                <a:xfrm>
                  <a:off x="1924" y="2049"/>
                  <a:ext cx="9" cy="93"/>
                </a:xfrm>
                <a:custGeom>
                  <a:avLst/>
                  <a:gdLst>
                    <a:gd name="T0" fmla="*/ 0 w 63"/>
                    <a:gd name="T1" fmla="*/ 0 h 649"/>
                    <a:gd name="T2" fmla="*/ 0 w 63"/>
                    <a:gd name="T3" fmla="*/ 641 h 649"/>
                    <a:gd name="T4" fmla="*/ 62 w 63"/>
                    <a:gd name="T5" fmla="*/ 649 h 649"/>
                    <a:gd name="T6" fmla="*/ 63 w 63"/>
                    <a:gd name="T7" fmla="*/ 6 h 649"/>
                    <a:gd name="T8" fmla="*/ 0 w 63"/>
                    <a:gd name="T9" fmla="*/ 0 h 649"/>
                  </a:gdLst>
                  <a:ahLst/>
                  <a:cxnLst>
                    <a:cxn ang="0">
                      <a:pos x="T0" y="T1"/>
                    </a:cxn>
                    <a:cxn ang="0">
                      <a:pos x="T2" y="T3"/>
                    </a:cxn>
                    <a:cxn ang="0">
                      <a:pos x="T4" y="T5"/>
                    </a:cxn>
                    <a:cxn ang="0">
                      <a:pos x="T6" y="T7"/>
                    </a:cxn>
                    <a:cxn ang="0">
                      <a:pos x="T8" y="T9"/>
                    </a:cxn>
                  </a:cxnLst>
                  <a:rect l="0" t="0" r="r" b="b"/>
                  <a:pathLst>
                    <a:path w="63" h="649">
                      <a:moveTo>
                        <a:pt x="0" y="0"/>
                      </a:moveTo>
                      <a:lnTo>
                        <a:pt x="0" y="641"/>
                      </a:lnTo>
                      <a:lnTo>
                        <a:pt x="62" y="649"/>
                      </a:lnTo>
                      <a:lnTo>
                        <a:pt x="63"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24" name="Freeform 88"/>
                <p:cNvSpPr>
                  <a:spLocks/>
                </p:cNvSpPr>
                <p:nvPr/>
              </p:nvSpPr>
              <p:spPr bwMode="auto">
                <a:xfrm>
                  <a:off x="1923" y="2049"/>
                  <a:ext cx="10" cy="2"/>
                </a:xfrm>
                <a:custGeom>
                  <a:avLst/>
                  <a:gdLst>
                    <a:gd name="T0" fmla="*/ 0 w 72"/>
                    <a:gd name="T1" fmla="*/ 8 h 12"/>
                    <a:gd name="T2" fmla="*/ 62 w 72"/>
                    <a:gd name="T3" fmla="*/ 12 h 12"/>
                    <a:gd name="T4" fmla="*/ 72 w 72"/>
                    <a:gd name="T5" fmla="*/ 4 h 12"/>
                    <a:gd name="T6" fmla="*/ 6 w 72"/>
                    <a:gd name="T7" fmla="*/ 0 h 12"/>
                    <a:gd name="T8" fmla="*/ 0 w 72"/>
                    <a:gd name="T9" fmla="*/ 8 h 12"/>
                  </a:gdLst>
                  <a:ahLst/>
                  <a:cxnLst>
                    <a:cxn ang="0">
                      <a:pos x="T0" y="T1"/>
                    </a:cxn>
                    <a:cxn ang="0">
                      <a:pos x="T2" y="T3"/>
                    </a:cxn>
                    <a:cxn ang="0">
                      <a:pos x="T4" y="T5"/>
                    </a:cxn>
                    <a:cxn ang="0">
                      <a:pos x="T6" y="T7"/>
                    </a:cxn>
                    <a:cxn ang="0">
                      <a:pos x="T8" y="T9"/>
                    </a:cxn>
                  </a:cxnLst>
                  <a:rect l="0" t="0" r="r" b="b"/>
                  <a:pathLst>
                    <a:path w="72" h="12">
                      <a:moveTo>
                        <a:pt x="0" y="8"/>
                      </a:moveTo>
                      <a:lnTo>
                        <a:pt x="62" y="12"/>
                      </a:lnTo>
                      <a:lnTo>
                        <a:pt x="72" y="4"/>
                      </a:lnTo>
                      <a:lnTo>
                        <a:pt x="6" y="0"/>
                      </a:lnTo>
                      <a:lnTo>
                        <a:pt x="0" y="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25" name="Freeform 89"/>
                <p:cNvSpPr>
                  <a:spLocks/>
                </p:cNvSpPr>
                <p:nvPr/>
              </p:nvSpPr>
              <p:spPr bwMode="auto">
                <a:xfrm>
                  <a:off x="1923" y="2139"/>
                  <a:ext cx="10" cy="3"/>
                </a:xfrm>
                <a:custGeom>
                  <a:avLst/>
                  <a:gdLst>
                    <a:gd name="T0" fmla="*/ 0 w 72"/>
                    <a:gd name="T1" fmla="*/ 4 h 21"/>
                    <a:gd name="T2" fmla="*/ 12 w 72"/>
                    <a:gd name="T3" fmla="*/ 11 h 21"/>
                    <a:gd name="T4" fmla="*/ 72 w 72"/>
                    <a:gd name="T5" fmla="*/ 21 h 21"/>
                    <a:gd name="T6" fmla="*/ 72 w 72"/>
                    <a:gd name="T7" fmla="*/ 11 h 21"/>
                    <a:gd name="T8" fmla="*/ 53 w 72"/>
                    <a:gd name="T9" fmla="*/ 0 h 21"/>
                    <a:gd name="T10" fmla="*/ 0 w 72"/>
                    <a:gd name="T11" fmla="*/ 4 h 21"/>
                  </a:gdLst>
                  <a:ahLst/>
                  <a:cxnLst>
                    <a:cxn ang="0">
                      <a:pos x="T0" y="T1"/>
                    </a:cxn>
                    <a:cxn ang="0">
                      <a:pos x="T2" y="T3"/>
                    </a:cxn>
                    <a:cxn ang="0">
                      <a:pos x="T4" y="T5"/>
                    </a:cxn>
                    <a:cxn ang="0">
                      <a:pos x="T6" y="T7"/>
                    </a:cxn>
                    <a:cxn ang="0">
                      <a:pos x="T8" y="T9"/>
                    </a:cxn>
                    <a:cxn ang="0">
                      <a:pos x="T10" y="T11"/>
                    </a:cxn>
                  </a:cxnLst>
                  <a:rect l="0" t="0" r="r" b="b"/>
                  <a:pathLst>
                    <a:path w="72" h="21">
                      <a:moveTo>
                        <a:pt x="0" y="4"/>
                      </a:moveTo>
                      <a:lnTo>
                        <a:pt x="12" y="11"/>
                      </a:lnTo>
                      <a:lnTo>
                        <a:pt x="72" y="21"/>
                      </a:lnTo>
                      <a:lnTo>
                        <a:pt x="72" y="11"/>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26" name="Freeform 90"/>
                <p:cNvSpPr>
                  <a:spLocks/>
                </p:cNvSpPr>
                <p:nvPr/>
              </p:nvSpPr>
              <p:spPr bwMode="auto">
                <a:xfrm>
                  <a:off x="1923" y="2050"/>
                  <a:ext cx="9" cy="91"/>
                </a:xfrm>
                <a:custGeom>
                  <a:avLst/>
                  <a:gdLst>
                    <a:gd name="T0" fmla="*/ 0 w 63"/>
                    <a:gd name="T1" fmla="*/ 0 h 638"/>
                    <a:gd name="T2" fmla="*/ 0 w 63"/>
                    <a:gd name="T3" fmla="*/ 627 h 638"/>
                    <a:gd name="T4" fmla="*/ 63 w 63"/>
                    <a:gd name="T5" fmla="*/ 638 h 638"/>
                    <a:gd name="T6" fmla="*/ 63 w 63"/>
                    <a:gd name="T7" fmla="*/ 7 h 638"/>
                    <a:gd name="T8" fmla="*/ 0 w 63"/>
                    <a:gd name="T9" fmla="*/ 0 h 638"/>
                  </a:gdLst>
                  <a:ahLst/>
                  <a:cxnLst>
                    <a:cxn ang="0">
                      <a:pos x="T0" y="T1"/>
                    </a:cxn>
                    <a:cxn ang="0">
                      <a:pos x="T2" y="T3"/>
                    </a:cxn>
                    <a:cxn ang="0">
                      <a:pos x="T4" y="T5"/>
                    </a:cxn>
                    <a:cxn ang="0">
                      <a:pos x="T6" y="T7"/>
                    </a:cxn>
                    <a:cxn ang="0">
                      <a:pos x="T8" y="T9"/>
                    </a:cxn>
                  </a:cxnLst>
                  <a:rect l="0" t="0" r="r" b="b"/>
                  <a:pathLst>
                    <a:path w="63" h="638">
                      <a:moveTo>
                        <a:pt x="0" y="0"/>
                      </a:moveTo>
                      <a:lnTo>
                        <a:pt x="0" y="627"/>
                      </a:lnTo>
                      <a:lnTo>
                        <a:pt x="63" y="638"/>
                      </a:lnTo>
                      <a:lnTo>
                        <a:pt x="63" y="7"/>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27" name="Freeform 91"/>
                <p:cNvSpPr>
                  <a:spLocks/>
                </p:cNvSpPr>
                <p:nvPr/>
              </p:nvSpPr>
              <p:spPr bwMode="auto">
                <a:xfrm>
                  <a:off x="1948" y="2053"/>
                  <a:ext cx="9" cy="95"/>
                </a:xfrm>
                <a:custGeom>
                  <a:avLst/>
                  <a:gdLst>
                    <a:gd name="T0" fmla="*/ 0 w 63"/>
                    <a:gd name="T1" fmla="*/ 0 h 667"/>
                    <a:gd name="T2" fmla="*/ 0 w 63"/>
                    <a:gd name="T3" fmla="*/ 659 h 667"/>
                    <a:gd name="T4" fmla="*/ 63 w 63"/>
                    <a:gd name="T5" fmla="*/ 667 h 667"/>
                    <a:gd name="T6" fmla="*/ 63 w 63"/>
                    <a:gd name="T7" fmla="*/ 1 h 667"/>
                    <a:gd name="T8" fmla="*/ 0 w 63"/>
                    <a:gd name="T9" fmla="*/ 0 h 667"/>
                  </a:gdLst>
                  <a:ahLst/>
                  <a:cxnLst>
                    <a:cxn ang="0">
                      <a:pos x="T0" y="T1"/>
                    </a:cxn>
                    <a:cxn ang="0">
                      <a:pos x="T2" y="T3"/>
                    </a:cxn>
                    <a:cxn ang="0">
                      <a:pos x="T4" y="T5"/>
                    </a:cxn>
                    <a:cxn ang="0">
                      <a:pos x="T6" y="T7"/>
                    </a:cxn>
                    <a:cxn ang="0">
                      <a:pos x="T8" y="T9"/>
                    </a:cxn>
                  </a:cxnLst>
                  <a:rect l="0" t="0" r="r" b="b"/>
                  <a:pathLst>
                    <a:path w="63" h="667">
                      <a:moveTo>
                        <a:pt x="0" y="0"/>
                      </a:moveTo>
                      <a:lnTo>
                        <a:pt x="0" y="659"/>
                      </a:lnTo>
                      <a:lnTo>
                        <a:pt x="63" y="667"/>
                      </a:lnTo>
                      <a:lnTo>
                        <a:pt x="63"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28" name="Freeform 92"/>
                <p:cNvSpPr>
                  <a:spLocks/>
                </p:cNvSpPr>
                <p:nvPr/>
              </p:nvSpPr>
              <p:spPr bwMode="auto">
                <a:xfrm>
                  <a:off x="1947" y="2052"/>
                  <a:ext cx="10" cy="2"/>
                </a:xfrm>
                <a:custGeom>
                  <a:avLst/>
                  <a:gdLst>
                    <a:gd name="T0" fmla="*/ 0 w 73"/>
                    <a:gd name="T1" fmla="*/ 9 h 14"/>
                    <a:gd name="T2" fmla="*/ 64 w 73"/>
                    <a:gd name="T3" fmla="*/ 14 h 14"/>
                    <a:gd name="T4" fmla="*/ 73 w 73"/>
                    <a:gd name="T5" fmla="*/ 5 h 14"/>
                    <a:gd name="T6" fmla="*/ 7 w 73"/>
                    <a:gd name="T7" fmla="*/ 0 h 14"/>
                    <a:gd name="T8" fmla="*/ 0 w 73"/>
                    <a:gd name="T9" fmla="*/ 9 h 14"/>
                  </a:gdLst>
                  <a:ahLst/>
                  <a:cxnLst>
                    <a:cxn ang="0">
                      <a:pos x="T0" y="T1"/>
                    </a:cxn>
                    <a:cxn ang="0">
                      <a:pos x="T2" y="T3"/>
                    </a:cxn>
                    <a:cxn ang="0">
                      <a:pos x="T4" y="T5"/>
                    </a:cxn>
                    <a:cxn ang="0">
                      <a:pos x="T6" y="T7"/>
                    </a:cxn>
                    <a:cxn ang="0">
                      <a:pos x="T8" y="T9"/>
                    </a:cxn>
                  </a:cxnLst>
                  <a:rect l="0" t="0" r="r" b="b"/>
                  <a:pathLst>
                    <a:path w="73" h="14">
                      <a:moveTo>
                        <a:pt x="0" y="9"/>
                      </a:moveTo>
                      <a:lnTo>
                        <a:pt x="64" y="14"/>
                      </a:lnTo>
                      <a:lnTo>
                        <a:pt x="73" y="5"/>
                      </a:lnTo>
                      <a:lnTo>
                        <a:pt x="7" y="0"/>
                      </a:lnTo>
                      <a:lnTo>
                        <a:pt x="0" y="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29" name="Freeform 93"/>
                <p:cNvSpPr>
                  <a:spLocks/>
                </p:cNvSpPr>
                <p:nvPr/>
              </p:nvSpPr>
              <p:spPr bwMode="auto">
                <a:xfrm>
                  <a:off x="1947" y="2145"/>
                  <a:ext cx="10" cy="3"/>
                </a:xfrm>
                <a:custGeom>
                  <a:avLst/>
                  <a:gdLst>
                    <a:gd name="T0" fmla="*/ 0 w 73"/>
                    <a:gd name="T1" fmla="*/ 4 h 22"/>
                    <a:gd name="T2" fmla="*/ 11 w 73"/>
                    <a:gd name="T3" fmla="*/ 14 h 22"/>
                    <a:gd name="T4" fmla="*/ 73 w 73"/>
                    <a:gd name="T5" fmla="*/ 22 h 22"/>
                    <a:gd name="T6" fmla="*/ 73 w 73"/>
                    <a:gd name="T7" fmla="*/ 12 h 22"/>
                    <a:gd name="T8" fmla="*/ 54 w 73"/>
                    <a:gd name="T9" fmla="*/ 0 h 22"/>
                    <a:gd name="T10" fmla="*/ 0 w 73"/>
                    <a:gd name="T11" fmla="*/ 4 h 22"/>
                  </a:gdLst>
                  <a:ahLst/>
                  <a:cxnLst>
                    <a:cxn ang="0">
                      <a:pos x="T0" y="T1"/>
                    </a:cxn>
                    <a:cxn ang="0">
                      <a:pos x="T2" y="T3"/>
                    </a:cxn>
                    <a:cxn ang="0">
                      <a:pos x="T4" y="T5"/>
                    </a:cxn>
                    <a:cxn ang="0">
                      <a:pos x="T6" y="T7"/>
                    </a:cxn>
                    <a:cxn ang="0">
                      <a:pos x="T8" y="T9"/>
                    </a:cxn>
                    <a:cxn ang="0">
                      <a:pos x="T10" y="T11"/>
                    </a:cxn>
                  </a:cxnLst>
                  <a:rect l="0" t="0" r="r" b="b"/>
                  <a:pathLst>
                    <a:path w="73" h="22">
                      <a:moveTo>
                        <a:pt x="0" y="4"/>
                      </a:moveTo>
                      <a:lnTo>
                        <a:pt x="11" y="14"/>
                      </a:lnTo>
                      <a:lnTo>
                        <a:pt x="73" y="22"/>
                      </a:lnTo>
                      <a:lnTo>
                        <a:pt x="73" y="12"/>
                      </a:lnTo>
                      <a:lnTo>
                        <a:pt x="54"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30" name="Freeform 94"/>
                <p:cNvSpPr>
                  <a:spLocks/>
                </p:cNvSpPr>
                <p:nvPr/>
              </p:nvSpPr>
              <p:spPr bwMode="auto">
                <a:xfrm>
                  <a:off x="1947" y="2053"/>
                  <a:ext cx="9" cy="94"/>
                </a:xfrm>
                <a:custGeom>
                  <a:avLst/>
                  <a:gdLst>
                    <a:gd name="T0" fmla="*/ 0 w 64"/>
                    <a:gd name="T1" fmla="*/ 0 h 658"/>
                    <a:gd name="T2" fmla="*/ 0 w 64"/>
                    <a:gd name="T3" fmla="*/ 646 h 658"/>
                    <a:gd name="T4" fmla="*/ 64 w 64"/>
                    <a:gd name="T5" fmla="*/ 658 h 658"/>
                    <a:gd name="T6" fmla="*/ 64 w 64"/>
                    <a:gd name="T7" fmla="*/ 6 h 658"/>
                    <a:gd name="T8" fmla="*/ 0 w 64"/>
                    <a:gd name="T9" fmla="*/ 0 h 658"/>
                  </a:gdLst>
                  <a:ahLst/>
                  <a:cxnLst>
                    <a:cxn ang="0">
                      <a:pos x="T0" y="T1"/>
                    </a:cxn>
                    <a:cxn ang="0">
                      <a:pos x="T2" y="T3"/>
                    </a:cxn>
                    <a:cxn ang="0">
                      <a:pos x="T4" y="T5"/>
                    </a:cxn>
                    <a:cxn ang="0">
                      <a:pos x="T6" y="T7"/>
                    </a:cxn>
                    <a:cxn ang="0">
                      <a:pos x="T8" y="T9"/>
                    </a:cxn>
                  </a:cxnLst>
                  <a:rect l="0" t="0" r="r" b="b"/>
                  <a:pathLst>
                    <a:path w="64" h="658">
                      <a:moveTo>
                        <a:pt x="0" y="0"/>
                      </a:moveTo>
                      <a:lnTo>
                        <a:pt x="0" y="646"/>
                      </a:lnTo>
                      <a:lnTo>
                        <a:pt x="64" y="658"/>
                      </a:lnTo>
                      <a:lnTo>
                        <a:pt x="6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31" name="Freeform 95"/>
                <p:cNvSpPr>
                  <a:spLocks/>
                </p:cNvSpPr>
                <p:nvPr/>
              </p:nvSpPr>
              <p:spPr bwMode="auto">
                <a:xfrm>
                  <a:off x="1960" y="2054"/>
                  <a:ext cx="9" cy="96"/>
                </a:xfrm>
                <a:custGeom>
                  <a:avLst/>
                  <a:gdLst>
                    <a:gd name="T0" fmla="*/ 0 w 62"/>
                    <a:gd name="T1" fmla="*/ 2 h 675"/>
                    <a:gd name="T2" fmla="*/ 0 w 62"/>
                    <a:gd name="T3" fmla="*/ 667 h 675"/>
                    <a:gd name="T4" fmla="*/ 62 w 62"/>
                    <a:gd name="T5" fmla="*/ 675 h 675"/>
                    <a:gd name="T6" fmla="*/ 62 w 62"/>
                    <a:gd name="T7" fmla="*/ 0 h 675"/>
                    <a:gd name="T8" fmla="*/ 0 w 62"/>
                    <a:gd name="T9" fmla="*/ 2 h 675"/>
                  </a:gdLst>
                  <a:ahLst/>
                  <a:cxnLst>
                    <a:cxn ang="0">
                      <a:pos x="T0" y="T1"/>
                    </a:cxn>
                    <a:cxn ang="0">
                      <a:pos x="T2" y="T3"/>
                    </a:cxn>
                    <a:cxn ang="0">
                      <a:pos x="T4" y="T5"/>
                    </a:cxn>
                    <a:cxn ang="0">
                      <a:pos x="T6" y="T7"/>
                    </a:cxn>
                    <a:cxn ang="0">
                      <a:pos x="T8" y="T9"/>
                    </a:cxn>
                  </a:cxnLst>
                  <a:rect l="0" t="0" r="r" b="b"/>
                  <a:pathLst>
                    <a:path w="62" h="675">
                      <a:moveTo>
                        <a:pt x="0" y="2"/>
                      </a:moveTo>
                      <a:lnTo>
                        <a:pt x="0" y="667"/>
                      </a:lnTo>
                      <a:lnTo>
                        <a:pt x="62" y="675"/>
                      </a:lnTo>
                      <a:lnTo>
                        <a:pt x="62" y="0"/>
                      </a:lnTo>
                      <a:lnTo>
                        <a:pt x="0"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32" name="Freeform 96"/>
                <p:cNvSpPr>
                  <a:spLocks/>
                </p:cNvSpPr>
                <p:nvPr/>
              </p:nvSpPr>
              <p:spPr bwMode="auto">
                <a:xfrm>
                  <a:off x="1959" y="2053"/>
                  <a:ext cx="10" cy="2"/>
                </a:xfrm>
                <a:custGeom>
                  <a:avLst/>
                  <a:gdLst>
                    <a:gd name="T0" fmla="*/ 0 w 72"/>
                    <a:gd name="T1" fmla="*/ 10 h 14"/>
                    <a:gd name="T2" fmla="*/ 61 w 72"/>
                    <a:gd name="T3" fmla="*/ 14 h 14"/>
                    <a:gd name="T4" fmla="*/ 72 w 72"/>
                    <a:gd name="T5" fmla="*/ 5 h 14"/>
                    <a:gd name="T6" fmla="*/ 7 w 72"/>
                    <a:gd name="T7" fmla="*/ 0 h 14"/>
                    <a:gd name="T8" fmla="*/ 0 w 72"/>
                    <a:gd name="T9" fmla="*/ 10 h 14"/>
                  </a:gdLst>
                  <a:ahLst/>
                  <a:cxnLst>
                    <a:cxn ang="0">
                      <a:pos x="T0" y="T1"/>
                    </a:cxn>
                    <a:cxn ang="0">
                      <a:pos x="T2" y="T3"/>
                    </a:cxn>
                    <a:cxn ang="0">
                      <a:pos x="T4" y="T5"/>
                    </a:cxn>
                    <a:cxn ang="0">
                      <a:pos x="T6" y="T7"/>
                    </a:cxn>
                    <a:cxn ang="0">
                      <a:pos x="T8" y="T9"/>
                    </a:cxn>
                  </a:cxnLst>
                  <a:rect l="0" t="0" r="r" b="b"/>
                  <a:pathLst>
                    <a:path w="72" h="14">
                      <a:moveTo>
                        <a:pt x="0" y="10"/>
                      </a:moveTo>
                      <a:lnTo>
                        <a:pt x="61" y="14"/>
                      </a:lnTo>
                      <a:lnTo>
                        <a:pt x="72" y="5"/>
                      </a:lnTo>
                      <a:lnTo>
                        <a:pt x="7" y="0"/>
                      </a:lnTo>
                      <a:lnTo>
                        <a:pt x="0" y="1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33" name="Freeform 97"/>
                <p:cNvSpPr>
                  <a:spLocks/>
                </p:cNvSpPr>
                <p:nvPr/>
              </p:nvSpPr>
              <p:spPr bwMode="auto">
                <a:xfrm>
                  <a:off x="1959" y="2148"/>
                  <a:ext cx="10" cy="3"/>
                </a:xfrm>
                <a:custGeom>
                  <a:avLst/>
                  <a:gdLst>
                    <a:gd name="T0" fmla="*/ 0 w 70"/>
                    <a:gd name="T1" fmla="*/ 6 h 24"/>
                    <a:gd name="T2" fmla="*/ 11 w 70"/>
                    <a:gd name="T3" fmla="*/ 13 h 24"/>
                    <a:gd name="T4" fmla="*/ 70 w 70"/>
                    <a:gd name="T5" fmla="*/ 24 h 24"/>
                    <a:gd name="T6" fmla="*/ 70 w 70"/>
                    <a:gd name="T7" fmla="*/ 12 h 24"/>
                    <a:gd name="T8" fmla="*/ 53 w 70"/>
                    <a:gd name="T9" fmla="*/ 0 h 24"/>
                    <a:gd name="T10" fmla="*/ 0 w 70"/>
                    <a:gd name="T11" fmla="*/ 6 h 24"/>
                  </a:gdLst>
                  <a:ahLst/>
                  <a:cxnLst>
                    <a:cxn ang="0">
                      <a:pos x="T0" y="T1"/>
                    </a:cxn>
                    <a:cxn ang="0">
                      <a:pos x="T2" y="T3"/>
                    </a:cxn>
                    <a:cxn ang="0">
                      <a:pos x="T4" y="T5"/>
                    </a:cxn>
                    <a:cxn ang="0">
                      <a:pos x="T6" y="T7"/>
                    </a:cxn>
                    <a:cxn ang="0">
                      <a:pos x="T8" y="T9"/>
                    </a:cxn>
                    <a:cxn ang="0">
                      <a:pos x="T10" y="T11"/>
                    </a:cxn>
                  </a:cxnLst>
                  <a:rect l="0" t="0" r="r" b="b"/>
                  <a:pathLst>
                    <a:path w="70" h="24">
                      <a:moveTo>
                        <a:pt x="0" y="6"/>
                      </a:moveTo>
                      <a:lnTo>
                        <a:pt x="11" y="13"/>
                      </a:lnTo>
                      <a:lnTo>
                        <a:pt x="70" y="24"/>
                      </a:lnTo>
                      <a:lnTo>
                        <a:pt x="70" y="12"/>
                      </a:lnTo>
                      <a:lnTo>
                        <a:pt x="53"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34" name="Freeform 98"/>
                <p:cNvSpPr>
                  <a:spLocks/>
                </p:cNvSpPr>
                <p:nvPr/>
              </p:nvSpPr>
              <p:spPr bwMode="auto">
                <a:xfrm>
                  <a:off x="1959" y="2055"/>
                  <a:ext cx="9" cy="95"/>
                </a:xfrm>
                <a:custGeom>
                  <a:avLst/>
                  <a:gdLst>
                    <a:gd name="T0" fmla="*/ 0 w 62"/>
                    <a:gd name="T1" fmla="*/ 0 h 665"/>
                    <a:gd name="T2" fmla="*/ 0 w 62"/>
                    <a:gd name="T3" fmla="*/ 654 h 665"/>
                    <a:gd name="T4" fmla="*/ 61 w 62"/>
                    <a:gd name="T5" fmla="*/ 665 h 665"/>
                    <a:gd name="T6" fmla="*/ 62 w 62"/>
                    <a:gd name="T7" fmla="*/ 5 h 665"/>
                    <a:gd name="T8" fmla="*/ 0 w 62"/>
                    <a:gd name="T9" fmla="*/ 0 h 665"/>
                  </a:gdLst>
                  <a:ahLst/>
                  <a:cxnLst>
                    <a:cxn ang="0">
                      <a:pos x="T0" y="T1"/>
                    </a:cxn>
                    <a:cxn ang="0">
                      <a:pos x="T2" y="T3"/>
                    </a:cxn>
                    <a:cxn ang="0">
                      <a:pos x="T4" y="T5"/>
                    </a:cxn>
                    <a:cxn ang="0">
                      <a:pos x="T6" y="T7"/>
                    </a:cxn>
                    <a:cxn ang="0">
                      <a:pos x="T8" y="T9"/>
                    </a:cxn>
                  </a:cxnLst>
                  <a:rect l="0" t="0" r="r" b="b"/>
                  <a:pathLst>
                    <a:path w="62" h="665">
                      <a:moveTo>
                        <a:pt x="0" y="0"/>
                      </a:moveTo>
                      <a:lnTo>
                        <a:pt x="0" y="654"/>
                      </a:lnTo>
                      <a:lnTo>
                        <a:pt x="61" y="665"/>
                      </a:lnTo>
                      <a:lnTo>
                        <a:pt x="62" y="5"/>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35" name="Freeform 99"/>
                <p:cNvSpPr>
                  <a:spLocks/>
                </p:cNvSpPr>
                <p:nvPr/>
              </p:nvSpPr>
              <p:spPr bwMode="auto">
                <a:xfrm>
                  <a:off x="1972" y="2055"/>
                  <a:ext cx="9" cy="98"/>
                </a:xfrm>
                <a:custGeom>
                  <a:avLst/>
                  <a:gdLst>
                    <a:gd name="T0" fmla="*/ 0 w 62"/>
                    <a:gd name="T1" fmla="*/ 0 h 682"/>
                    <a:gd name="T2" fmla="*/ 0 w 62"/>
                    <a:gd name="T3" fmla="*/ 672 h 682"/>
                    <a:gd name="T4" fmla="*/ 62 w 62"/>
                    <a:gd name="T5" fmla="*/ 682 h 682"/>
                    <a:gd name="T6" fmla="*/ 62 w 62"/>
                    <a:gd name="T7" fmla="*/ 0 h 682"/>
                    <a:gd name="T8" fmla="*/ 0 w 62"/>
                    <a:gd name="T9" fmla="*/ 0 h 682"/>
                  </a:gdLst>
                  <a:ahLst/>
                  <a:cxnLst>
                    <a:cxn ang="0">
                      <a:pos x="T0" y="T1"/>
                    </a:cxn>
                    <a:cxn ang="0">
                      <a:pos x="T2" y="T3"/>
                    </a:cxn>
                    <a:cxn ang="0">
                      <a:pos x="T4" y="T5"/>
                    </a:cxn>
                    <a:cxn ang="0">
                      <a:pos x="T6" y="T7"/>
                    </a:cxn>
                    <a:cxn ang="0">
                      <a:pos x="T8" y="T9"/>
                    </a:cxn>
                  </a:cxnLst>
                  <a:rect l="0" t="0" r="r" b="b"/>
                  <a:pathLst>
                    <a:path w="62" h="682">
                      <a:moveTo>
                        <a:pt x="0" y="0"/>
                      </a:moveTo>
                      <a:lnTo>
                        <a:pt x="0" y="672"/>
                      </a:lnTo>
                      <a:lnTo>
                        <a:pt x="62" y="682"/>
                      </a:lnTo>
                      <a:lnTo>
                        <a:pt x="62"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36" name="Freeform 100"/>
                <p:cNvSpPr>
                  <a:spLocks/>
                </p:cNvSpPr>
                <p:nvPr/>
              </p:nvSpPr>
              <p:spPr bwMode="auto">
                <a:xfrm>
                  <a:off x="1971" y="2054"/>
                  <a:ext cx="10" cy="2"/>
                </a:xfrm>
                <a:custGeom>
                  <a:avLst/>
                  <a:gdLst>
                    <a:gd name="T0" fmla="*/ 0 w 72"/>
                    <a:gd name="T1" fmla="*/ 10 h 14"/>
                    <a:gd name="T2" fmla="*/ 63 w 72"/>
                    <a:gd name="T3" fmla="*/ 14 h 14"/>
                    <a:gd name="T4" fmla="*/ 72 w 72"/>
                    <a:gd name="T5" fmla="*/ 5 h 14"/>
                    <a:gd name="T6" fmla="*/ 7 w 72"/>
                    <a:gd name="T7" fmla="*/ 0 h 14"/>
                    <a:gd name="T8" fmla="*/ 0 w 72"/>
                    <a:gd name="T9" fmla="*/ 10 h 14"/>
                  </a:gdLst>
                  <a:ahLst/>
                  <a:cxnLst>
                    <a:cxn ang="0">
                      <a:pos x="T0" y="T1"/>
                    </a:cxn>
                    <a:cxn ang="0">
                      <a:pos x="T2" y="T3"/>
                    </a:cxn>
                    <a:cxn ang="0">
                      <a:pos x="T4" y="T5"/>
                    </a:cxn>
                    <a:cxn ang="0">
                      <a:pos x="T6" y="T7"/>
                    </a:cxn>
                    <a:cxn ang="0">
                      <a:pos x="T8" y="T9"/>
                    </a:cxn>
                  </a:cxnLst>
                  <a:rect l="0" t="0" r="r" b="b"/>
                  <a:pathLst>
                    <a:path w="72" h="14">
                      <a:moveTo>
                        <a:pt x="0" y="10"/>
                      </a:moveTo>
                      <a:lnTo>
                        <a:pt x="63" y="14"/>
                      </a:lnTo>
                      <a:lnTo>
                        <a:pt x="72" y="5"/>
                      </a:lnTo>
                      <a:lnTo>
                        <a:pt x="7" y="0"/>
                      </a:lnTo>
                      <a:lnTo>
                        <a:pt x="0" y="1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37" name="Freeform 101"/>
                <p:cNvSpPr>
                  <a:spLocks/>
                </p:cNvSpPr>
                <p:nvPr/>
              </p:nvSpPr>
              <p:spPr bwMode="auto">
                <a:xfrm>
                  <a:off x="1971" y="2056"/>
                  <a:ext cx="9" cy="96"/>
                </a:xfrm>
                <a:custGeom>
                  <a:avLst/>
                  <a:gdLst>
                    <a:gd name="T0" fmla="*/ 2 w 63"/>
                    <a:gd name="T1" fmla="*/ 0 h 672"/>
                    <a:gd name="T2" fmla="*/ 0 w 63"/>
                    <a:gd name="T3" fmla="*/ 662 h 672"/>
                    <a:gd name="T4" fmla="*/ 63 w 63"/>
                    <a:gd name="T5" fmla="*/ 672 h 672"/>
                    <a:gd name="T6" fmla="*/ 63 w 63"/>
                    <a:gd name="T7" fmla="*/ 6 h 672"/>
                    <a:gd name="T8" fmla="*/ 2 w 63"/>
                    <a:gd name="T9" fmla="*/ 0 h 672"/>
                  </a:gdLst>
                  <a:ahLst/>
                  <a:cxnLst>
                    <a:cxn ang="0">
                      <a:pos x="T0" y="T1"/>
                    </a:cxn>
                    <a:cxn ang="0">
                      <a:pos x="T2" y="T3"/>
                    </a:cxn>
                    <a:cxn ang="0">
                      <a:pos x="T4" y="T5"/>
                    </a:cxn>
                    <a:cxn ang="0">
                      <a:pos x="T6" y="T7"/>
                    </a:cxn>
                    <a:cxn ang="0">
                      <a:pos x="T8" y="T9"/>
                    </a:cxn>
                  </a:cxnLst>
                  <a:rect l="0" t="0" r="r" b="b"/>
                  <a:pathLst>
                    <a:path w="63" h="672">
                      <a:moveTo>
                        <a:pt x="2" y="0"/>
                      </a:moveTo>
                      <a:lnTo>
                        <a:pt x="0" y="662"/>
                      </a:lnTo>
                      <a:lnTo>
                        <a:pt x="63" y="672"/>
                      </a:lnTo>
                      <a:lnTo>
                        <a:pt x="63" y="6"/>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38" name="Freeform 102"/>
                <p:cNvSpPr>
                  <a:spLocks/>
                </p:cNvSpPr>
                <p:nvPr/>
              </p:nvSpPr>
              <p:spPr bwMode="auto">
                <a:xfrm>
                  <a:off x="1985" y="2057"/>
                  <a:ext cx="8" cy="99"/>
                </a:xfrm>
                <a:custGeom>
                  <a:avLst/>
                  <a:gdLst>
                    <a:gd name="T0" fmla="*/ 0 w 62"/>
                    <a:gd name="T1" fmla="*/ 1 h 691"/>
                    <a:gd name="T2" fmla="*/ 0 w 62"/>
                    <a:gd name="T3" fmla="*/ 682 h 691"/>
                    <a:gd name="T4" fmla="*/ 61 w 62"/>
                    <a:gd name="T5" fmla="*/ 691 h 691"/>
                    <a:gd name="T6" fmla="*/ 62 w 62"/>
                    <a:gd name="T7" fmla="*/ 0 h 691"/>
                    <a:gd name="T8" fmla="*/ 0 w 62"/>
                    <a:gd name="T9" fmla="*/ 1 h 691"/>
                  </a:gdLst>
                  <a:ahLst/>
                  <a:cxnLst>
                    <a:cxn ang="0">
                      <a:pos x="T0" y="T1"/>
                    </a:cxn>
                    <a:cxn ang="0">
                      <a:pos x="T2" y="T3"/>
                    </a:cxn>
                    <a:cxn ang="0">
                      <a:pos x="T4" y="T5"/>
                    </a:cxn>
                    <a:cxn ang="0">
                      <a:pos x="T6" y="T7"/>
                    </a:cxn>
                    <a:cxn ang="0">
                      <a:pos x="T8" y="T9"/>
                    </a:cxn>
                  </a:cxnLst>
                  <a:rect l="0" t="0" r="r" b="b"/>
                  <a:pathLst>
                    <a:path w="62" h="691">
                      <a:moveTo>
                        <a:pt x="0" y="1"/>
                      </a:moveTo>
                      <a:lnTo>
                        <a:pt x="0" y="682"/>
                      </a:lnTo>
                      <a:lnTo>
                        <a:pt x="61" y="691"/>
                      </a:lnTo>
                      <a:lnTo>
                        <a:pt x="62" y="0"/>
                      </a:lnTo>
                      <a:lnTo>
                        <a:pt x="0"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39" name="Freeform 103"/>
                <p:cNvSpPr>
                  <a:spLocks/>
                </p:cNvSpPr>
                <p:nvPr/>
              </p:nvSpPr>
              <p:spPr bwMode="auto">
                <a:xfrm>
                  <a:off x="1983" y="2056"/>
                  <a:ext cx="10" cy="2"/>
                </a:xfrm>
                <a:custGeom>
                  <a:avLst/>
                  <a:gdLst>
                    <a:gd name="T0" fmla="*/ 0 w 69"/>
                    <a:gd name="T1" fmla="*/ 9 h 15"/>
                    <a:gd name="T2" fmla="*/ 60 w 69"/>
                    <a:gd name="T3" fmla="*/ 15 h 15"/>
                    <a:gd name="T4" fmla="*/ 69 w 69"/>
                    <a:gd name="T5" fmla="*/ 5 h 15"/>
                    <a:gd name="T6" fmla="*/ 5 w 69"/>
                    <a:gd name="T7" fmla="*/ 0 h 15"/>
                    <a:gd name="T8" fmla="*/ 0 w 69"/>
                    <a:gd name="T9" fmla="*/ 9 h 15"/>
                  </a:gdLst>
                  <a:ahLst/>
                  <a:cxnLst>
                    <a:cxn ang="0">
                      <a:pos x="T0" y="T1"/>
                    </a:cxn>
                    <a:cxn ang="0">
                      <a:pos x="T2" y="T3"/>
                    </a:cxn>
                    <a:cxn ang="0">
                      <a:pos x="T4" y="T5"/>
                    </a:cxn>
                    <a:cxn ang="0">
                      <a:pos x="T6" y="T7"/>
                    </a:cxn>
                    <a:cxn ang="0">
                      <a:pos x="T8" y="T9"/>
                    </a:cxn>
                  </a:cxnLst>
                  <a:rect l="0" t="0" r="r" b="b"/>
                  <a:pathLst>
                    <a:path w="69" h="15">
                      <a:moveTo>
                        <a:pt x="0" y="9"/>
                      </a:moveTo>
                      <a:lnTo>
                        <a:pt x="60" y="15"/>
                      </a:lnTo>
                      <a:lnTo>
                        <a:pt x="69" y="5"/>
                      </a:lnTo>
                      <a:lnTo>
                        <a:pt x="5" y="0"/>
                      </a:lnTo>
                      <a:lnTo>
                        <a:pt x="0" y="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40" name="Freeform 104"/>
                <p:cNvSpPr>
                  <a:spLocks/>
                </p:cNvSpPr>
                <p:nvPr/>
              </p:nvSpPr>
              <p:spPr bwMode="auto">
                <a:xfrm>
                  <a:off x="1983" y="2153"/>
                  <a:ext cx="10" cy="3"/>
                </a:xfrm>
                <a:custGeom>
                  <a:avLst/>
                  <a:gdLst>
                    <a:gd name="T0" fmla="*/ 0 w 71"/>
                    <a:gd name="T1" fmla="*/ 5 h 24"/>
                    <a:gd name="T2" fmla="*/ 11 w 71"/>
                    <a:gd name="T3" fmla="*/ 12 h 24"/>
                    <a:gd name="T4" fmla="*/ 71 w 71"/>
                    <a:gd name="T5" fmla="*/ 24 h 24"/>
                    <a:gd name="T6" fmla="*/ 71 w 71"/>
                    <a:gd name="T7" fmla="*/ 12 h 24"/>
                    <a:gd name="T8" fmla="*/ 53 w 71"/>
                    <a:gd name="T9" fmla="*/ 0 h 24"/>
                    <a:gd name="T10" fmla="*/ 0 w 71"/>
                    <a:gd name="T11" fmla="*/ 5 h 24"/>
                  </a:gdLst>
                  <a:ahLst/>
                  <a:cxnLst>
                    <a:cxn ang="0">
                      <a:pos x="T0" y="T1"/>
                    </a:cxn>
                    <a:cxn ang="0">
                      <a:pos x="T2" y="T3"/>
                    </a:cxn>
                    <a:cxn ang="0">
                      <a:pos x="T4" y="T5"/>
                    </a:cxn>
                    <a:cxn ang="0">
                      <a:pos x="T6" y="T7"/>
                    </a:cxn>
                    <a:cxn ang="0">
                      <a:pos x="T8" y="T9"/>
                    </a:cxn>
                    <a:cxn ang="0">
                      <a:pos x="T10" y="T11"/>
                    </a:cxn>
                  </a:cxnLst>
                  <a:rect l="0" t="0" r="r" b="b"/>
                  <a:pathLst>
                    <a:path w="71" h="24">
                      <a:moveTo>
                        <a:pt x="0" y="5"/>
                      </a:moveTo>
                      <a:lnTo>
                        <a:pt x="11" y="12"/>
                      </a:lnTo>
                      <a:lnTo>
                        <a:pt x="71" y="24"/>
                      </a:lnTo>
                      <a:lnTo>
                        <a:pt x="71" y="12"/>
                      </a:lnTo>
                      <a:lnTo>
                        <a:pt x="53"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41" name="Freeform 105"/>
                <p:cNvSpPr>
                  <a:spLocks/>
                </p:cNvSpPr>
                <p:nvPr/>
              </p:nvSpPr>
              <p:spPr bwMode="auto">
                <a:xfrm>
                  <a:off x="1983" y="2057"/>
                  <a:ext cx="9" cy="98"/>
                </a:xfrm>
                <a:custGeom>
                  <a:avLst/>
                  <a:gdLst>
                    <a:gd name="T0" fmla="*/ 2 w 62"/>
                    <a:gd name="T1" fmla="*/ 0 h 682"/>
                    <a:gd name="T2" fmla="*/ 0 w 62"/>
                    <a:gd name="T3" fmla="*/ 670 h 682"/>
                    <a:gd name="T4" fmla="*/ 62 w 62"/>
                    <a:gd name="T5" fmla="*/ 682 h 682"/>
                    <a:gd name="T6" fmla="*/ 62 w 62"/>
                    <a:gd name="T7" fmla="*/ 8 h 682"/>
                    <a:gd name="T8" fmla="*/ 2 w 62"/>
                    <a:gd name="T9" fmla="*/ 0 h 682"/>
                  </a:gdLst>
                  <a:ahLst/>
                  <a:cxnLst>
                    <a:cxn ang="0">
                      <a:pos x="T0" y="T1"/>
                    </a:cxn>
                    <a:cxn ang="0">
                      <a:pos x="T2" y="T3"/>
                    </a:cxn>
                    <a:cxn ang="0">
                      <a:pos x="T4" y="T5"/>
                    </a:cxn>
                    <a:cxn ang="0">
                      <a:pos x="T6" y="T7"/>
                    </a:cxn>
                    <a:cxn ang="0">
                      <a:pos x="T8" y="T9"/>
                    </a:cxn>
                  </a:cxnLst>
                  <a:rect l="0" t="0" r="r" b="b"/>
                  <a:pathLst>
                    <a:path w="62" h="682">
                      <a:moveTo>
                        <a:pt x="2" y="0"/>
                      </a:moveTo>
                      <a:lnTo>
                        <a:pt x="0" y="670"/>
                      </a:lnTo>
                      <a:lnTo>
                        <a:pt x="62" y="682"/>
                      </a:lnTo>
                      <a:lnTo>
                        <a:pt x="62" y="8"/>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42" name="Freeform 106"/>
                <p:cNvSpPr>
                  <a:spLocks/>
                </p:cNvSpPr>
                <p:nvPr/>
              </p:nvSpPr>
              <p:spPr bwMode="auto">
                <a:xfrm>
                  <a:off x="1996" y="2058"/>
                  <a:ext cx="9" cy="100"/>
                </a:xfrm>
                <a:custGeom>
                  <a:avLst/>
                  <a:gdLst>
                    <a:gd name="T0" fmla="*/ 1 w 64"/>
                    <a:gd name="T1" fmla="*/ 0 h 697"/>
                    <a:gd name="T2" fmla="*/ 0 w 64"/>
                    <a:gd name="T3" fmla="*/ 688 h 697"/>
                    <a:gd name="T4" fmla="*/ 64 w 64"/>
                    <a:gd name="T5" fmla="*/ 697 h 697"/>
                    <a:gd name="T6" fmla="*/ 64 w 64"/>
                    <a:gd name="T7" fmla="*/ 1 h 697"/>
                    <a:gd name="T8" fmla="*/ 1 w 64"/>
                    <a:gd name="T9" fmla="*/ 0 h 697"/>
                  </a:gdLst>
                  <a:ahLst/>
                  <a:cxnLst>
                    <a:cxn ang="0">
                      <a:pos x="T0" y="T1"/>
                    </a:cxn>
                    <a:cxn ang="0">
                      <a:pos x="T2" y="T3"/>
                    </a:cxn>
                    <a:cxn ang="0">
                      <a:pos x="T4" y="T5"/>
                    </a:cxn>
                    <a:cxn ang="0">
                      <a:pos x="T6" y="T7"/>
                    </a:cxn>
                    <a:cxn ang="0">
                      <a:pos x="T8" y="T9"/>
                    </a:cxn>
                  </a:cxnLst>
                  <a:rect l="0" t="0" r="r" b="b"/>
                  <a:pathLst>
                    <a:path w="64" h="697">
                      <a:moveTo>
                        <a:pt x="1" y="0"/>
                      </a:moveTo>
                      <a:lnTo>
                        <a:pt x="0" y="688"/>
                      </a:lnTo>
                      <a:lnTo>
                        <a:pt x="64" y="697"/>
                      </a:lnTo>
                      <a:lnTo>
                        <a:pt x="64" y="1"/>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43" name="Freeform 107"/>
                <p:cNvSpPr>
                  <a:spLocks/>
                </p:cNvSpPr>
                <p:nvPr/>
              </p:nvSpPr>
              <p:spPr bwMode="auto">
                <a:xfrm>
                  <a:off x="1995" y="2057"/>
                  <a:ext cx="11" cy="2"/>
                </a:xfrm>
                <a:custGeom>
                  <a:avLst/>
                  <a:gdLst>
                    <a:gd name="T0" fmla="*/ 0 w 73"/>
                    <a:gd name="T1" fmla="*/ 8 h 13"/>
                    <a:gd name="T2" fmla="*/ 63 w 73"/>
                    <a:gd name="T3" fmla="*/ 13 h 13"/>
                    <a:gd name="T4" fmla="*/ 73 w 73"/>
                    <a:gd name="T5" fmla="*/ 6 h 13"/>
                    <a:gd name="T6" fmla="*/ 7 w 73"/>
                    <a:gd name="T7" fmla="*/ 0 h 13"/>
                    <a:gd name="T8" fmla="*/ 0 w 73"/>
                    <a:gd name="T9" fmla="*/ 8 h 13"/>
                  </a:gdLst>
                  <a:ahLst/>
                  <a:cxnLst>
                    <a:cxn ang="0">
                      <a:pos x="T0" y="T1"/>
                    </a:cxn>
                    <a:cxn ang="0">
                      <a:pos x="T2" y="T3"/>
                    </a:cxn>
                    <a:cxn ang="0">
                      <a:pos x="T4" y="T5"/>
                    </a:cxn>
                    <a:cxn ang="0">
                      <a:pos x="T6" y="T7"/>
                    </a:cxn>
                    <a:cxn ang="0">
                      <a:pos x="T8" y="T9"/>
                    </a:cxn>
                  </a:cxnLst>
                  <a:rect l="0" t="0" r="r" b="b"/>
                  <a:pathLst>
                    <a:path w="73" h="13">
                      <a:moveTo>
                        <a:pt x="0" y="8"/>
                      </a:moveTo>
                      <a:lnTo>
                        <a:pt x="63" y="13"/>
                      </a:lnTo>
                      <a:lnTo>
                        <a:pt x="73" y="6"/>
                      </a:lnTo>
                      <a:lnTo>
                        <a:pt x="7" y="0"/>
                      </a:lnTo>
                      <a:lnTo>
                        <a:pt x="0" y="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44" name="Freeform 108"/>
                <p:cNvSpPr>
                  <a:spLocks/>
                </p:cNvSpPr>
                <p:nvPr/>
              </p:nvSpPr>
              <p:spPr bwMode="auto">
                <a:xfrm>
                  <a:off x="1995" y="2155"/>
                  <a:ext cx="10" cy="3"/>
                </a:xfrm>
                <a:custGeom>
                  <a:avLst/>
                  <a:gdLst>
                    <a:gd name="T0" fmla="*/ 0 w 74"/>
                    <a:gd name="T1" fmla="*/ 4 h 22"/>
                    <a:gd name="T2" fmla="*/ 11 w 74"/>
                    <a:gd name="T3" fmla="*/ 12 h 22"/>
                    <a:gd name="T4" fmla="*/ 74 w 74"/>
                    <a:gd name="T5" fmla="*/ 22 h 22"/>
                    <a:gd name="T6" fmla="*/ 74 w 74"/>
                    <a:gd name="T7" fmla="*/ 12 h 22"/>
                    <a:gd name="T8" fmla="*/ 54 w 74"/>
                    <a:gd name="T9" fmla="*/ 0 h 22"/>
                    <a:gd name="T10" fmla="*/ 0 w 74"/>
                    <a:gd name="T11" fmla="*/ 4 h 22"/>
                  </a:gdLst>
                  <a:ahLst/>
                  <a:cxnLst>
                    <a:cxn ang="0">
                      <a:pos x="T0" y="T1"/>
                    </a:cxn>
                    <a:cxn ang="0">
                      <a:pos x="T2" y="T3"/>
                    </a:cxn>
                    <a:cxn ang="0">
                      <a:pos x="T4" y="T5"/>
                    </a:cxn>
                    <a:cxn ang="0">
                      <a:pos x="T6" y="T7"/>
                    </a:cxn>
                    <a:cxn ang="0">
                      <a:pos x="T8" y="T9"/>
                    </a:cxn>
                    <a:cxn ang="0">
                      <a:pos x="T10" y="T11"/>
                    </a:cxn>
                  </a:cxnLst>
                  <a:rect l="0" t="0" r="r" b="b"/>
                  <a:pathLst>
                    <a:path w="74" h="22">
                      <a:moveTo>
                        <a:pt x="0" y="4"/>
                      </a:moveTo>
                      <a:lnTo>
                        <a:pt x="11" y="12"/>
                      </a:lnTo>
                      <a:lnTo>
                        <a:pt x="74" y="22"/>
                      </a:lnTo>
                      <a:lnTo>
                        <a:pt x="74" y="12"/>
                      </a:lnTo>
                      <a:lnTo>
                        <a:pt x="54"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45" name="Freeform 109"/>
                <p:cNvSpPr>
                  <a:spLocks/>
                </p:cNvSpPr>
                <p:nvPr/>
              </p:nvSpPr>
              <p:spPr bwMode="auto">
                <a:xfrm>
                  <a:off x="1995" y="2059"/>
                  <a:ext cx="9" cy="98"/>
                </a:xfrm>
                <a:custGeom>
                  <a:avLst/>
                  <a:gdLst>
                    <a:gd name="T0" fmla="*/ 0 w 63"/>
                    <a:gd name="T1" fmla="*/ 0 h 691"/>
                    <a:gd name="T2" fmla="*/ 0 w 63"/>
                    <a:gd name="T3" fmla="*/ 679 h 691"/>
                    <a:gd name="T4" fmla="*/ 62 w 63"/>
                    <a:gd name="T5" fmla="*/ 691 h 691"/>
                    <a:gd name="T6" fmla="*/ 63 w 63"/>
                    <a:gd name="T7" fmla="*/ 7 h 691"/>
                    <a:gd name="T8" fmla="*/ 0 w 63"/>
                    <a:gd name="T9" fmla="*/ 0 h 691"/>
                  </a:gdLst>
                  <a:ahLst/>
                  <a:cxnLst>
                    <a:cxn ang="0">
                      <a:pos x="T0" y="T1"/>
                    </a:cxn>
                    <a:cxn ang="0">
                      <a:pos x="T2" y="T3"/>
                    </a:cxn>
                    <a:cxn ang="0">
                      <a:pos x="T4" y="T5"/>
                    </a:cxn>
                    <a:cxn ang="0">
                      <a:pos x="T6" y="T7"/>
                    </a:cxn>
                    <a:cxn ang="0">
                      <a:pos x="T8" y="T9"/>
                    </a:cxn>
                  </a:cxnLst>
                  <a:rect l="0" t="0" r="r" b="b"/>
                  <a:pathLst>
                    <a:path w="63" h="691">
                      <a:moveTo>
                        <a:pt x="0" y="0"/>
                      </a:moveTo>
                      <a:lnTo>
                        <a:pt x="0" y="679"/>
                      </a:lnTo>
                      <a:lnTo>
                        <a:pt x="62" y="691"/>
                      </a:lnTo>
                      <a:lnTo>
                        <a:pt x="63" y="7"/>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46" name="Freeform 110"/>
                <p:cNvSpPr>
                  <a:spLocks/>
                </p:cNvSpPr>
                <p:nvPr/>
              </p:nvSpPr>
              <p:spPr bwMode="auto">
                <a:xfrm>
                  <a:off x="2008" y="2060"/>
                  <a:ext cx="10" cy="101"/>
                </a:xfrm>
                <a:custGeom>
                  <a:avLst/>
                  <a:gdLst>
                    <a:gd name="T0" fmla="*/ 0 w 64"/>
                    <a:gd name="T1" fmla="*/ 0 h 707"/>
                    <a:gd name="T2" fmla="*/ 0 w 64"/>
                    <a:gd name="T3" fmla="*/ 698 h 707"/>
                    <a:gd name="T4" fmla="*/ 64 w 64"/>
                    <a:gd name="T5" fmla="*/ 707 h 707"/>
                    <a:gd name="T6" fmla="*/ 64 w 64"/>
                    <a:gd name="T7" fmla="*/ 0 h 707"/>
                    <a:gd name="T8" fmla="*/ 0 w 64"/>
                    <a:gd name="T9" fmla="*/ 0 h 707"/>
                  </a:gdLst>
                  <a:ahLst/>
                  <a:cxnLst>
                    <a:cxn ang="0">
                      <a:pos x="T0" y="T1"/>
                    </a:cxn>
                    <a:cxn ang="0">
                      <a:pos x="T2" y="T3"/>
                    </a:cxn>
                    <a:cxn ang="0">
                      <a:pos x="T4" y="T5"/>
                    </a:cxn>
                    <a:cxn ang="0">
                      <a:pos x="T6" y="T7"/>
                    </a:cxn>
                    <a:cxn ang="0">
                      <a:pos x="T8" y="T9"/>
                    </a:cxn>
                  </a:cxnLst>
                  <a:rect l="0" t="0" r="r" b="b"/>
                  <a:pathLst>
                    <a:path w="64" h="707">
                      <a:moveTo>
                        <a:pt x="0" y="0"/>
                      </a:moveTo>
                      <a:lnTo>
                        <a:pt x="0" y="698"/>
                      </a:lnTo>
                      <a:lnTo>
                        <a:pt x="64" y="707"/>
                      </a:lnTo>
                      <a:lnTo>
                        <a:pt x="64"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47" name="Freeform 111"/>
                <p:cNvSpPr>
                  <a:spLocks/>
                </p:cNvSpPr>
                <p:nvPr/>
              </p:nvSpPr>
              <p:spPr bwMode="auto">
                <a:xfrm>
                  <a:off x="2007" y="2059"/>
                  <a:ext cx="11" cy="1"/>
                </a:xfrm>
                <a:custGeom>
                  <a:avLst/>
                  <a:gdLst>
                    <a:gd name="T0" fmla="*/ 0 w 72"/>
                    <a:gd name="T1" fmla="*/ 7 h 10"/>
                    <a:gd name="T2" fmla="*/ 62 w 72"/>
                    <a:gd name="T3" fmla="*/ 10 h 10"/>
                    <a:gd name="T4" fmla="*/ 72 w 72"/>
                    <a:gd name="T5" fmla="*/ 4 h 10"/>
                    <a:gd name="T6" fmla="*/ 5 w 72"/>
                    <a:gd name="T7" fmla="*/ 0 h 10"/>
                    <a:gd name="T8" fmla="*/ 0 w 72"/>
                    <a:gd name="T9" fmla="*/ 7 h 10"/>
                  </a:gdLst>
                  <a:ahLst/>
                  <a:cxnLst>
                    <a:cxn ang="0">
                      <a:pos x="T0" y="T1"/>
                    </a:cxn>
                    <a:cxn ang="0">
                      <a:pos x="T2" y="T3"/>
                    </a:cxn>
                    <a:cxn ang="0">
                      <a:pos x="T4" y="T5"/>
                    </a:cxn>
                    <a:cxn ang="0">
                      <a:pos x="T6" y="T7"/>
                    </a:cxn>
                    <a:cxn ang="0">
                      <a:pos x="T8" y="T9"/>
                    </a:cxn>
                  </a:cxnLst>
                  <a:rect l="0" t="0" r="r" b="b"/>
                  <a:pathLst>
                    <a:path w="72" h="10">
                      <a:moveTo>
                        <a:pt x="0" y="7"/>
                      </a:moveTo>
                      <a:lnTo>
                        <a:pt x="62" y="10"/>
                      </a:lnTo>
                      <a:lnTo>
                        <a:pt x="72" y="4"/>
                      </a:lnTo>
                      <a:lnTo>
                        <a:pt x="5" y="0"/>
                      </a:lnTo>
                      <a:lnTo>
                        <a:pt x="0"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48" name="Freeform 112"/>
                <p:cNvSpPr>
                  <a:spLocks/>
                </p:cNvSpPr>
                <p:nvPr/>
              </p:nvSpPr>
              <p:spPr bwMode="auto">
                <a:xfrm>
                  <a:off x="2007" y="2158"/>
                  <a:ext cx="10" cy="3"/>
                </a:xfrm>
                <a:custGeom>
                  <a:avLst/>
                  <a:gdLst>
                    <a:gd name="T0" fmla="*/ 0 w 72"/>
                    <a:gd name="T1" fmla="*/ 6 h 24"/>
                    <a:gd name="T2" fmla="*/ 11 w 72"/>
                    <a:gd name="T3" fmla="*/ 13 h 24"/>
                    <a:gd name="T4" fmla="*/ 72 w 72"/>
                    <a:gd name="T5" fmla="*/ 24 h 24"/>
                    <a:gd name="T6" fmla="*/ 72 w 72"/>
                    <a:gd name="T7" fmla="*/ 12 h 24"/>
                    <a:gd name="T8" fmla="*/ 54 w 72"/>
                    <a:gd name="T9" fmla="*/ 0 h 24"/>
                    <a:gd name="T10" fmla="*/ 0 w 72"/>
                    <a:gd name="T11" fmla="*/ 6 h 24"/>
                  </a:gdLst>
                  <a:ahLst/>
                  <a:cxnLst>
                    <a:cxn ang="0">
                      <a:pos x="T0" y="T1"/>
                    </a:cxn>
                    <a:cxn ang="0">
                      <a:pos x="T2" y="T3"/>
                    </a:cxn>
                    <a:cxn ang="0">
                      <a:pos x="T4" y="T5"/>
                    </a:cxn>
                    <a:cxn ang="0">
                      <a:pos x="T6" y="T7"/>
                    </a:cxn>
                    <a:cxn ang="0">
                      <a:pos x="T8" y="T9"/>
                    </a:cxn>
                    <a:cxn ang="0">
                      <a:pos x="T10" y="T11"/>
                    </a:cxn>
                  </a:cxnLst>
                  <a:rect l="0" t="0" r="r" b="b"/>
                  <a:pathLst>
                    <a:path w="72" h="24">
                      <a:moveTo>
                        <a:pt x="0" y="6"/>
                      </a:moveTo>
                      <a:lnTo>
                        <a:pt x="11" y="13"/>
                      </a:lnTo>
                      <a:lnTo>
                        <a:pt x="72" y="24"/>
                      </a:lnTo>
                      <a:lnTo>
                        <a:pt x="72" y="12"/>
                      </a:lnTo>
                      <a:lnTo>
                        <a:pt x="54"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49" name="Freeform 113"/>
                <p:cNvSpPr>
                  <a:spLocks/>
                </p:cNvSpPr>
                <p:nvPr/>
              </p:nvSpPr>
              <p:spPr bwMode="auto">
                <a:xfrm>
                  <a:off x="2007" y="2060"/>
                  <a:ext cx="9" cy="100"/>
                </a:xfrm>
                <a:custGeom>
                  <a:avLst/>
                  <a:gdLst>
                    <a:gd name="T0" fmla="*/ 2 w 64"/>
                    <a:gd name="T1" fmla="*/ 0 h 697"/>
                    <a:gd name="T2" fmla="*/ 0 w 64"/>
                    <a:gd name="T3" fmla="*/ 686 h 697"/>
                    <a:gd name="T4" fmla="*/ 64 w 64"/>
                    <a:gd name="T5" fmla="*/ 697 h 697"/>
                    <a:gd name="T6" fmla="*/ 64 w 64"/>
                    <a:gd name="T7" fmla="*/ 5 h 697"/>
                    <a:gd name="T8" fmla="*/ 2 w 64"/>
                    <a:gd name="T9" fmla="*/ 0 h 697"/>
                  </a:gdLst>
                  <a:ahLst/>
                  <a:cxnLst>
                    <a:cxn ang="0">
                      <a:pos x="T0" y="T1"/>
                    </a:cxn>
                    <a:cxn ang="0">
                      <a:pos x="T2" y="T3"/>
                    </a:cxn>
                    <a:cxn ang="0">
                      <a:pos x="T4" y="T5"/>
                    </a:cxn>
                    <a:cxn ang="0">
                      <a:pos x="T6" y="T7"/>
                    </a:cxn>
                    <a:cxn ang="0">
                      <a:pos x="T8" y="T9"/>
                    </a:cxn>
                  </a:cxnLst>
                  <a:rect l="0" t="0" r="r" b="b"/>
                  <a:pathLst>
                    <a:path w="64" h="697">
                      <a:moveTo>
                        <a:pt x="2" y="0"/>
                      </a:moveTo>
                      <a:lnTo>
                        <a:pt x="0" y="686"/>
                      </a:lnTo>
                      <a:lnTo>
                        <a:pt x="64" y="697"/>
                      </a:lnTo>
                      <a:lnTo>
                        <a:pt x="64" y="5"/>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50" name="Freeform 114"/>
                <p:cNvSpPr>
                  <a:spLocks/>
                </p:cNvSpPr>
                <p:nvPr/>
              </p:nvSpPr>
              <p:spPr bwMode="auto">
                <a:xfrm>
                  <a:off x="2020" y="2061"/>
                  <a:ext cx="9" cy="102"/>
                </a:xfrm>
                <a:custGeom>
                  <a:avLst/>
                  <a:gdLst>
                    <a:gd name="T0" fmla="*/ 2 w 64"/>
                    <a:gd name="T1" fmla="*/ 0 h 716"/>
                    <a:gd name="T2" fmla="*/ 0 w 64"/>
                    <a:gd name="T3" fmla="*/ 707 h 716"/>
                    <a:gd name="T4" fmla="*/ 64 w 64"/>
                    <a:gd name="T5" fmla="*/ 716 h 716"/>
                    <a:gd name="T6" fmla="*/ 64 w 64"/>
                    <a:gd name="T7" fmla="*/ 2 h 716"/>
                    <a:gd name="T8" fmla="*/ 2 w 64"/>
                    <a:gd name="T9" fmla="*/ 0 h 716"/>
                  </a:gdLst>
                  <a:ahLst/>
                  <a:cxnLst>
                    <a:cxn ang="0">
                      <a:pos x="T0" y="T1"/>
                    </a:cxn>
                    <a:cxn ang="0">
                      <a:pos x="T2" y="T3"/>
                    </a:cxn>
                    <a:cxn ang="0">
                      <a:pos x="T4" y="T5"/>
                    </a:cxn>
                    <a:cxn ang="0">
                      <a:pos x="T6" y="T7"/>
                    </a:cxn>
                    <a:cxn ang="0">
                      <a:pos x="T8" y="T9"/>
                    </a:cxn>
                  </a:cxnLst>
                  <a:rect l="0" t="0" r="r" b="b"/>
                  <a:pathLst>
                    <a:path w="64" h="716">
                      <a:moveTo>
                        <a:pt x="2" y="0"/>
                      </a:moveTo>
                      <a:lnTo>
                        <a:pt x="0" y="707"/>
                      </a:lnTo>
                      <a:lnTo>
                        <a:pt x="64" y="716"/>
                      </a:lnTo>
                      <a:lnTo>
                        <a:pt x="64" y="2"/>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51" name="Freeform 115"/>
                <p:cNvSpPr>
                  <a:spLocks/>
                </p:cNvSpPr>
                <p:nvPr/>
              </p:nvSpPr>
              <p:spPr bwMode="auto">
                <a:xfrm>
                  <a:off x="2019" y="2060"/>
                  <a:ext cx="10" cy="2"/>
                </a:xfrm>
                <a:custGeom>
                  <a:avLst/>
                  <a:gdLst>
                    <a:gd name="T0" fmla="*/ 0 w 71"/>
                    <a:gd name="T1" fmla="*/ 9 h 13"/>
                    <a:gd name="T2" fmla="*/ 64 w 71"/>
                    <a:gd name="T3" fmla="*/ 13 h 13"/>
                    <a:gd name="T4" fmla="*/ 71 w 71"/>
                    <a:gd name="T5" fmla="*/ 4 h 13"/>
                    <a:gd name="T6" fmla="*/ 7 w 71"/>
                    <a:gd name="T7" fmla="*/ 0 h 13"/>
                    <a:gd name="T8" fmla="*/ 0 w 71"/>
                    <a:gd name="T9" fmla="*/ 9 h 13"/>
                  </a:gdLst>
                  <a:ahLst/>
                  <a:cxnLst>
                    <a:cxn ang="0">
                      <a:pos x="T0" y="T1"/>
                    </a:cxn>
                    <a:cxn ang="0">
                      <a:pos x="T2" y="T3"/>
                    </a:cxn>
                    <a:cxn ang="0">
                      <a:pos x="T4" y="T5"/>
                    </a:cxn>
                    <a:cxn ang="0">
                      <a:pos x="T6" y="T7"/>
                    </a:cxn>
                    <a:cxn ang="0">
                      <a:pos x="T8" y="T9"/>
                    </a:cxn>
                  </a:cxnLst>
                  <a:rect l="0" t="0" r="r" b="b"/>
                  <a:pathLst>
                    <a:path w="71" h="13">
                      <a:moveTo>
                        <a:pt x="0" y="9"/>
                      </a:moveTo>
                      <a:lnTo>
                        <a:pt x="64" y="13"/>
                      </a:lnTo>
                      <a:lnTo>
                        <a:pt x="71" y="4"/>
                      </a:lnTo>
                      <a:lnTo>
                        <a:pt x="7" y="0"/>
                      </a:lnTo>
                      <a:lnTo>
                        <a:pt x="0" y="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52" name="Freeform 116"/>
                <p:cNvSpPr>
                  <a:spLocks/>
                </p:cNvSpPr>
                <p:nvPr/>
              </p:nvSpPr>
              <p:spPr bwMode="auto">
                <a:xfrm>
                  <a:off x="2019" y="2160"/>
                  <a:ext cx="10" cy="3"/>
                </a:xfrm>
                <a:custGeom>
                  <a:avLst/>
                  <a:gdLst>
                    <a:gd name="T0" fmla="*/ 0 w 73"/>
                    <a:gd name="T1" fmla="*/ 7 h 24"/>
                    <a:gd name="T2" fmla="*/ 11 w 73"/>
                    <a:gd name="T3" fmla="*/ 14 h 24"/>
                    <a:gd name="T4" fmla="*/ 73 w 73"/>
                    <a:gd name="T5" fmla="*/ 24 h 24"/>
                    <a:gd name="T6" fmla="*/ 73 w 73"/>
                    <a:gd name="T7" fmla="*/ 14 h 24"/>
                    <a:gd name="T8" fmla="*/ 54 w 73"/>
                    <a:gd name="T9" fmla="*/ 0 h 24"/>
                    <a:gd name="T10" fmla="*/ 0 w 73"/>
                    <a:gd name="T11" fmla="*/ 7 h 24"/>
                  </a:gdLst>
                  <a:ahLst/>
                  <a:cxnLst>
                    <a:cxn ang="0">
                      <a:pos x="T0" y="T1"/>
                    </a:cxn>
                    <a:cxn ang="0">
                      <a:pos x="T2" y="T3"/>
                    </a:cxn>
                    <a:cxn ang="0">
                      <a:pos x="T4" y="T5"/>
                    </a:cxn>
                    <a:cxn ang="0">
                      <a:pos x="T6" y="T7"/>
                    </a:cxn>
                    <a:cxn ang="0">
                      <a:pos x="T8" y="T9"/>
                    </a:cxn>
                    <a:cxn ang="0">
                      <a:pos x="T10" y="T11"/>
                    </a:cxn>
                  </a:cxnLst>
                  <a:rect l="0" t="0" r="r" b="b"/>
                  <a:pathLst>
                    <a:path w="73" h="24">
                      <a:moveTo>
                        <a:pt x="0" y="7"/>
                      </a:moveTo>
                      <a:lnTo>
                        <a:pt x="11" y="14"/>
                      </a:lnTo>
                      <a:lnTo>
                        <a:pt x="73" y="24"/>
                      </a:lnTo>
                      <a:lnTo>
                        <a:pt x="73" y="14"/>
                      </a:lnTo>
                      <a:lnTo>
                        <a:pt x="54" y="0"/>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53" name="Freeform 117"/>
                <p:cNvSpPr>
                  <a:spLocks/>
                </p:cNvSpPr>
                <p:nvPr/>
              </p:nvSpPr>
              <p:spPr bwMode="auto">
                <a:xfrm>
                  <a:off x="2019" y="2061"/>
                  <a:ext cx="9" cy="101"/>
                </a:xfrm>
                <a:custGeom>
                  <a:avLst/>
                  <a:gdLst>
                    <a:gd name="T0" fmla="*/ 0 w 64"/>
                    <a:gd name="T1" fmla="*/ 0 h 706"/>
                    <a:gd name="T2" fmla="*/ 0 w 64"/>
                    <a:gd name="T3" fmla="*/ 695 h 706"/>
                    <a:gd name="T4" fmla="*/ 64 w 64"/>
                    <a:gd name="T5" fmla="*/ 706 h 706"/>
                    <a:gd name="T6" fmla="*/ 64 w 64"/>
                    <a:gd name="T7" fmla="*/ 6 h 706"/>
                    <a:gd name="T8" fmla="*/ 0 w 64"/>
                    <a:gd name="T9" fmla="*/ 0 h 706"/>
                  </a:gdLst>
                  <a:ahLst/>
                  <a:cxnLst>
                    <a:cxn ang="0">
                      <a:pos x="T0" y="T1"/>
                    </a:cxn>
                    <a:cxn ang="0">
                      <a:pos x="T2" y="T3"/>
                    </a:cxn>
                    <a:cxn ang="0">
                      <a:pos x="T4" y="T5"/>
                    </a:cxn>
                    <a:cxn ang="0">
                      <a:pos x="T6" y="T7"/>
                    </a:cxn>
                    <a:cxn ang="0">
                      <a:pos x="T8" y="T9"/>
                    </a:cxn>
                  </a:cxnLst>
                  <a:rect l="0" t="0" r="r" b="b"/>
                  <a:pathLst>
                    <a:path w="64" h="706">
                      <a:moveTo>
                        <a:pt x="0" y="0"/>
                      </a:moveTo>
                      <a:lnTo>
                        <a:pt x="0" y="695"/>
                      </a:lnTo>
                      <a:lnTo>
                        <a:pt x="64" y="706"/>
                      </a:lnTo>
                      <a:lnTo>
                        <a:pt x="6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54" name="Freeform 118"/>
                <p:cNvSpPr>
                  <a:spLocks/>
                </p:cNvSpPr>
                <p:nvPr/>
              </p:nvSpPr>
              <p:spPr bwMode="auto">
                <a:xfrm>
                  <a:off x="2032" y="2063"/>
                  <a:ext cx="10" cy="103"/>
                </a:xfrm>
                <a:custGeom>
                  <a:avLst/>
                  <a:gdLst>
                    <a:gd name="T0" fmla="*/ 0 w 64"/>
                    <a:gd name="T1" fmla="*/ 0 h 723"/>
                    <a:gd name="T2" fmla="*/ 0 w 64"/>
                    <a:gd name="T3" fmla="*/ 715 h 723"/>
                    <a:gd name="T4" fmla="*/ 64 w 64"/>
                    <a:gd name="T5" fmla="*/ 723 h 723"/>
                    <a:gd name="T6" fmla="*/ 64 w 64"/>
                    <a:gd name="T7" fmla="*/ 1 h 723"/>
                    <a:gd name="T8" fmla="*/ 0 w 64"/>
                    <a:gd name="T9" fmla="*/ 0 h 723"/>
                  </a:gdLst>
                  <a:ahLst/>
                  <a:cxnLst>
                    <a:cxn ang="0">
                      <a:pos x="T0" y="T1"/>
                    </a:cxn>
                    <a:cxn ang="0">
                      <a:pos x="T2" y="T3"/>
                    </a:cxn>
                    <a:cxn ang="0">
                      <a:pos x="T4" y="T5"/>
                    </a:cxn>
                    <a:cxn ang="0">
                      <a:pos x="T6" y="T7"/>
                    </a:cxn>
                    <a:cxn ang="0">
                      <a:pos x="T8" y="T9"/>
                    </a:cxn>
                  </a:cxnLst>
                  <a:rect l="0" t="0" r="r" b="b"/>
                  <a:pathLst>
                    <a:path w="64" h="723">
                      <a:moveTo>
                        <a:pt x="0" y="0"/>
                      </a:moveTo>
                      <a:lnTo>
                        <a:pt x="0" y="715"/>
                      </a:lnTo>
                      <a:lnTo>
                        <a:pt x="64" y="723"/>
                      </a:lnTo>
                      <a:lnTo>
                        <a:pt x="64"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55" name="Freeform 119"/>
                <p:cNvSpPr>
                  <a:spLocks/>
                </p:cNvSpPr>
                <p:nvPr/>
              </p:nvSpPr>
              <p:spPr bwMode="auto">
                <a:xfrm>
                  <a:off x="2031" y="2062"/>
                  <a:ext cx="10" cy="2"/>
                </a:xfrm>
                <a:custGeom>
                  <a:avLst/>
                  <a:gdLst>
                    <a:gd name="T0" fmla="*/ 0 w 72"/>
                    <a:gd name="T1" fmla="*/ 10 h 13"/>
                    <a:gd name="T2" fmla="*/ 63 w 72"/>
                    <a:gd name="T3" fmla="*/ 13 h 13"/>
                    <a:gd name="T4" fmla="*/ 72 w 72"/>
                    <a:gd name="T5" fmla="*/ 6 h 13"/>
                    <a:gd name="T6" fmla="*/ 9 w 72"/>
                    <a:gd name="T7" fmla="*/ 0 h 13"/>
                    <a:gd name="T8" fmla="*/ 0 w 72"/>
                    <a:gd name="T9" fmla="*/ 10 h 13"/>
                  </a:gdLst>
                  <a:ahLst/>
                  <a:cxnLst>
                    <a:cxn ang="0">
                      <a:pos x="T0" y="T1"/>
                    </a:cxn>
                    <a:cxn ang="0">
                      <a:pos x="T2" y="T3"/>
                    </a:cxn>
                    <a:cxn ang="0">
                      <a:pos x="T4" y="T5"/>
                    </a:cxn>
                    <a:cxn ang="0">
                      <a:pos x="T6" y="T7"/>
                    </a:cxn>
                    <a:cxn ang="0">
                      <a:pos x="T8" y="T9"/>
                    </a:cxn>
                  </a:cxnLst>
                  <a:rect l="0" t="0" r="r" b="b"/>
                  <a:pathLst>
                    <a:path w="72" h="13">
                      <a:moveTo>
                        <a:pt x="0" y="10"/>
                      </a:moveTo>
                      <a:lnTo>
                        <a:pt x="63" y="13"/>
                      </a:lnTo>
                      <a:lnTo>
                        <a:pt x="72" y="6"/>
                      </a:lnTo>
                      <a:lnTo>
                        <a:pt x="9" y="0"/>
                      </a:lnTo>
                      <a:lnTo>
                        <a:pt x="0" y="1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56" name="Freeform 120"/>
                <p:cNvSpPr>
                  <a:spLocks/>
                </p:cNvSpPr>
                <p:nvPr/>
              </p:nvSpPr>
              <p:spPr bwMode="auto">
                <a:xfrm>
                  <a:off x="2031" y="2163"/>
                  <a:ext cx="11" cy="3"/>
                </a:xfrm>
                <a:custGeom>
                  <a:avLst/>
                  <a:gdLst>
                    <a:gd name="T0" fmla="*/ 0 w 74"/>
                    <a:gd name="T1" fmla="*/ 6 h 24"/>
                    <a:gd name="T2" fmla="*/ 11 w 74"/>
                    <a:gd name="T3" fmla="*/ 14 h 24"/>
                    <a:gd name="T4" fmla="*/ 74 w 74"/>
                    <a:gd name="T5" fmla="*/ 24 h 24"/>
                    <a:gd name="T6" fmla="*/ 74 w 74"/>
                    <a:gd name="T7" fmla="*/ 14 h 24"/>
                    <a:gd name="T8" fmla="*/ 53 w 74"/>
                    <a:gd name="T9" fmla="*/ 0 h 24"/>
                    <a:gd name="T10" fmla="*/ 0 w 74"/>
                    <a:gd name="T11" fmla="*/ 6 h 24"/>
                  </a:gdLst>
                  <a:ahLst/>
                  <a:cxnLst>
                    <a:cxn ang="0">
                      <a:pos x="T0" y="T1"/>
                    </a:cxn>
                    <a:cxn ang="0">
                      <a:pos x="T2" y="T3"/>
                    </a:cxn>
                    <a:cxn ang="0">
                      <a:pos x="T4" y="T5"/>
                    </a:cxn>
                    <a:cxn ang="0">
                      <a:pos x="T6" y="T7"/>
                    </a:cxn>
                    <a:cxn ang="0">
                      <a:pos x="T8" y="T9"/>
                    </a:cxn>
                    <a:cxn ang="0">
                      <a:pos x="T10" y="T11"/>
                    </a:cxn>
                  </a:cxnLst>
                  <a:rect l="0" t="0" r="r" b="b"/>
                  <a:pathLst>
                    <a:path w="74" h="24">
                      <a:moveTo>
                        <a:pt x="0" y="6"/>
                      </a:moveTo>
                      <a:lnTo>
                        <a:pt x="11" y="14"/>
                      </a:lnTo>
                      <a:lnTo>
                        <a:pt x="74" y="24"/>
                      </a:lnTo>
                      <a:lnTo>
                        <a:pt x="74" y="14"/>
                      </a:lnTo>
                      <a:lnTo>
                        <a:pt x="53"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57" name="Freeform 121"/>
                <p:cNvSpPr>
                  <a:spLocks/>
                </p:cNvSpPr>
                <p:nvPr/>
              </p:nvSpPr>
              <p:spPr bwMode="auto">
                <a:xfrm>
                  <a:off x="2031" y="2063"/>
                  <a:ext cx="9" cy="102"/>
                </a:xfrm>
                <a:custGeom>
                  <a:avLst/>
                  <a:gdLst>
                    <a:gd name="T0" fmla="*/ 0 w 63"/>
                    <a:gd name="T1" fmla="*/ 0 h 713"/>
                    <a:gd name="T2" fmla="*/ 0 w 63"/>
                    <a:gd name="T3" fmla="*/ 703 h 713"/>
                    <a:gd name="T4" fmla="*/ 63 w 63"/>
                    <a:gd name="T5" fmla="*/ 713 h 713"/>
                    <a:gd name="T6" fmla="*/ 63 w 63"/>
                    <a:gd name="T7" fmla="*/ 6 h 713"/>
                    <a:gd name="T8" fmla="*/ 0 w 63"/>
                    <a:gd name="T9" fmla="*/ 0 h 713"/>
                  </a:gdLst>
                  <a:ahLst/>
                  <a:cxnLst>
                    <a:cxn ang="0">
                      <a:pos x="T0" y="T1"/>
                    </a:cxn>
                    <a:cxn ang="0">
                      <a:pos x="T2" y="T3"/>
                    </a:cxn>
                    <a:cxn ang="0">
                      <a:pos x="T4" y="T5"/>
                    </a:cxn>
                    <a:cxn ang="0">
                      <a:pos x="T6" y="T7"/>
                    </a:cxn>
                    <a:cxn ang="0">
                      <a:pos x="T8" y="T9"/>
                    </a:cxn>
                  </a:cxnLst>
                  <a:rect l="0" t="0" r="r" b="b"/>
                  <a:pathLst>
                    <a:path w="63" h="713">
                      <a:moveTo>
                        <a:pt x="0" y="0"/>
                      </a:moveTo>
                      <a:lnTo>
                        <a:pt x="0" y="703"/>
                      </a:lnTo>
                      <a:lnTo>
                        <a:pt x="63" y="713"/>
                      </a:lnTo>
                      <a:lnTo>
                        <a:pt x="63"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58" name="Freeform 122"/>
                <p:cNvSpPr>
                  <a:spLocks/>
                </p:cNvSpPr>
                <p:nvPr/>
              </p:nvSpPr>
              <p:spPr bwMode="auto">
                <a:xfrm>
                  <a:off x="2045" y="2064"/>
                  <a:ext cx="9" cy="105"/>
                </a:xfrm>
                <a:custGeom>
                  <a:avLst/>
                  <a:gdLst>
                    <a:gd name="T0" fmla="*/ 0 w 64"/>
                    <a:gd name="T1" fmla="*/ 0 h 731"/>
                    <a:gd name="T2" fmla="*/ 0 w 64"/>
                    <a:gd name="T3" fmla="*/ 722 h 731"/>
                    <a:gd name="T4" fmla="*/ 64 w 64"/>
                    <a:gd name="T5" fmla="*/ 731 h 731"/>
                    <a:gd name="T6" fmla="*/ 64 w 64"/>
                    <a:gd name="T7" fmla="*/ 0 h 731"/>
                    <a:gd name="T8" fmla="*/ 0 w 64"/>
                    <a:gd name="T9" fmla="*/ 0 h 731"/>
                  </a:gdLst>
                  <a:ahLst/>
                  <a:cxnLst>
                    <a:cxn ang="0">
                      <a:pos x="T0" y="T1"/>
                    </a:cxn>
                    <a:cxn ang="0">
                      <a:pos x="T2" y="T3"/>
                    </a:cxn>
                    <a:cxn ang="0">
                      <a:pos x="T4" y="T5"/>
                    </a:cxn>
                    <a:cxn ang="0">
                      <a:pos x="T6" y="T7"/>
                    </a:cxn>
                    <a:cxn ang="0">
                      <a:pos x="T8" y="T9"/>
                    </a:cxn>
                  </a:cxnLst>
                  <a:rect l="0" t="0" r="r" b="b"/>
                  <a:pathLst>
                    <a:path w="64" h="731">
                      <a:moveTo>
                        <a:pt x="0" y="0"/>
                      </a:moveTo>
                      <a:lnTo>
                        <a:pt x="0" y="722"/>
                      </a:lnTo>
                      <a:lnTo>
                        <a:pt x="64" y="731"/>
                      </a:lnTo>
                      <a:lnTo>
                        <a:pt x="64"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59" name="Freeform 123"/>
                <p:cNvSpPr>
                  <a:spLocks/>
                </p:cNvSpPr>
                <p:nvPr/>
              </p:nvSpPr>
              <p:spPr bwMode="auto">
                <a:xfrm>
                  <a:off x="2043" y="2064"/>
                  <a:ext cx="11" cy="1"/>
                </a:xfrm>
                <a:custGeom>
                  <a:avLst/>
                  <a:gdLst>
                    <a:gd name="T0" fmla="*/ 0 w 73"/>
                    <a:gd name="T1" fmla="*/ 8 h 11"/>
                    <a:gd name="T2" fmla="*/ 62 w 73"/>
                    <a:gd name="T3" fmla="*/ 11 h 11"/>
                    <a:gd name="T4" fmla="*/ 73 w 73"/>
                    <a:gd name="T5" fmla="*/ 3 h 11"/>
                    <a:gd name="T6" fmla="*/ 7 w 73"/>
                    <a:gd name="T7" fmla="*/ 0 h 11"/>
                    <a:gd name="T8" fmla="*/ 0 w 73"/>
                    <a:gd name="T9" fmla="*/ 8 h 11"/>
                  </a:gdLst>
                  <a:ahLst/>
                  <a:cxnLst>
                    <a:cxn ang="0">
                      <a:pos x="T0" y="T1"/>
                    </a:cxn>
                    <a:cxn ang="0">
                      <a:pos x="T2" y="T3"/>
                    </a:cxn>
                    <a:cxn ang="0">
                      <a:pos x="T4" y="T5"/>
                    </a:cxn>
                    <a:cxn ang="0">
                      <a:pos x="T6" y="T7"/>
                    </a:cxn>
                    <a:cxn ang="0">
                      <a:pos x="T8" y="T9"/>
                    </a:cxn>
                  </a:cxnLst>
                  <a:rect l="0" t="0" r="r" b="b"/>
                  <a:pathLst>
                    <a:path w="73" h="11">
                      <a:moveTo>
                        <a:pt x="0" y="8"/>
                      </a:moveTo>
                      <a:lnTo>
                        <a:pt x="62" y="11"/>
                      </a:lnTo>
                      <a:lnTo>
                        <a:pt x="73" y="3"/>
                      </a:lnTo>
                      <a:lnTo>
                        <a:pt x="7" y="0"/>
                      </a:lnTo>
                      <a:lnTo>
                        <a:pt x="0" y="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60" name="Freeform 124"/>
                <p:cNvSpPr>
                  <a:spLocks/>
                </p:cNvSpPr>
                <p:nvPr/>
              </p:nvSpPr>
              <p:spPr bwMode="auto">
                <a:xfrm>
                  <a:off x="2043" y="2166"/>
                  <a:ext cx="11" cy="3"/>
                </a:xfrm>
                <a:custGeom>
                  <a:avLst/>
                  <a:gdLst>
                    <a:gd name="T0" fmla="*/ 0 w 73"/>
                    <a:gd name="T1" fmla="*/ 5 h 24"/>
                    <a:gd name="T2" fmla="*/ 9 w 73"/>
                    <a:gd name="T3" fmla="*/ 15 h 24"/>
                    <a:gd name="T4" fmla="*/ 73 w 73"/>
                    <a:gd name="T5" fmla="*/ 24 h 24"/>
                    <a:gd name="T6" fmla="*/ 73 w 73"/>
                    <a:gd name="T7" fmla="*/ 11 h 24"/>
                    <a:gd name="T8" fmla="*/ 53 w 73"/>
                    <a:gd name="T9" fmla="*/ 0 h 24"/>
                    <a:gd name="T10" fmla="*/ 0 w 73"/>
                    <a:gd name="T11" fmla="*/ 5 h 24"/>
                  </a:gdLst>
                  <a:ahLst/>
                  <a:cxnLst>
                    <a:cxn ang="0">
                      <a:pos x="T0" y="T1"/>
                    </a:cxn>
                    <a:cxn ang="0">
                      <a:pos x="T2" y="T3"/>
                    </a:cxn>
                    <a:cxn ang="0">
                      <a:pos x="T4" y="T5"/>
                    </a:cxn>
                    <a:cxn ang="0">
                      <a:pos x="T6" y="T7"/>
                    </a:cxn>
                    <a:cxn ang="0">
                      <a:pos x="T8" y="T9"/>
                    </a:cxn>
                    <a:cxn ang="0">
                      <a:pos x="T10" y="T11"/>
                    </a:cxn>
                  </a:cxnLst>
                  <a:rect l="0" t="0" r="r" b="b"/>
                  <a:pathLst>
                    <a:path w="73" h="24">
                      <a:moveTo>
                        <a:pt x="0" y="5"/>
                      </a:moveTo>
                      <a:lnTo>
                        <a:pt x="9" y="15"/>
                      </a:lnTo>
                      <a:lnTo>
                        <a:pt x="73" y="24"/>
                      </a:lnTo>
                      <a:lnTo>
                        <a:pt x="73" y="11"/>
                      </a:lnTo>
                      <a:lnTo>
                        <a:pt x="53"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61" name="Freeform 125"/>
                <p:cNvSpPr>
                  <a:spLocks/>
                </p:cNvSpPr>
                <p:nvPr/>
              </p:nvSpPr>
              <p:spPr bwMode="auto">
                <a:xfrm>
                  <a:off x="2043" y="2065"/>
                  <a:ext cx="9" cy="103"/>
                </a:xfrm>
                <a:custGeom>
                  <a:avLst/>
                  <a:gdLst>
                    <a:gd name="T0" fmla="*/ 0 w 63"/>
                    <a:gd name="T1" fmla="*/ 0 h 720"/>
                    <a:gd name="T2" fmla="*/ 0 w 63"/>
                    <a:gd name="T3" fmla="*/ 708 h 720"/>
                    <a:gd name="T4" fmla="*/ 63 w 63"/>
                    <a:gd name="T5" fmla="*/ 720 h 720"/>
                    <a:gd name="T6" fmla="*/ 63 w 63"/>
                    <a:gd name="T7" fmla="*/ 4 h 720"/>
                    <a:gd name="T8" fmla="*/ 0 w 63"/>
                    <a:gd name="T9" fmla="*/ 0 h 720"/>
                  </a:gdLst>
                  <a:ahLst/>
                  <a:cxnLst>
                    <a:cxn ang="0">
                      <a:pos x="T0" y="T1"/>
                    </a:cxn>
                    <a:cxn ang="0">
                      <a:pos x="T2" y="T3"/>
                    </a:cxn>
                    <a:cxn ang="0">
                      <a:pos x="T4" y="T5"/>
                    </a:cxn>
                    <a:cxn ang="0">
                      <a:pos x="T6" y="T7"/>
                    </a:cxn>
                    <a:cxn ang="0">
                      <a:pos x="T8" y="T9"/>
                    </a:cxn>
                  </a:cxnLst>
                  <a:rect l="0" t="0" r="r" b="b"/>
                  <a:pathLst>
                    <a:path w="63" h="720">
                      <a:moveTo>
                        <a:pt x="0" y="0"/>
                      </a:moveTo>
                      <a:lnTo>
                        <a:pt x="0" y="708"/>
                      </a:lnTo>
                      <a:lnTo>
                        <a:pt x="63" y="720"/>
                      </a:lnTo>
                      <a:lnTo>
                        <a:pt x="63" y="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62" name="Freeform 126"/>
                <p:cNvSpPr>
                  <a:spLocks/>
                </p:cNvSpPr>
                <p:nvPr/>
              </p:nvSpPr>
              <p:spPr bwMode="auto">
                <a:xfrm>
                  <a:off x="2057" y="2065"/>
                  <a:ext cx="8" cy="106"/>
                </a:xfrm>
                <a:custGeom>
                  <a:avLst/>
                  <a:gdLst>
                    <a:gd name="T0" fmla="*/ 1 w 62"/>
                    <a:gd name="T1" fmla="*/ 0 h 739"/>
                    <a:gd name="T2" fmla="*/ 0 w 62"/>
                    <a:gd name="T3" fmla="*/ 731 h 739"/>
                    <a:gd name="T4" fmla="*/ 62 w 62"/>
                    <a:gd name="T5" fmla="*/ 739 h 739"/>
                    <a:gd name="T6" fmla="*/ 62 w 62"/>
                    <a:gd name="T7" fmla="*/ 0 h 739"/>
                    <a:gd name="T8" fmla="*/ 1 w 62"/>
                    <a:gd name="T9" fmla="*/ 0 h 739"/>
                  </a:gdLst>
                  <a:ahLst/>
                  <a:cxnLst>
                    <a:cxn ang="0">
                      <a:pos x="T0" y="T1"/>
                    </a:cxn>
                    <a:cxn ang="0">
                      <a:pos x="T2" y="T3"/>
                    </a:cxn>
                    <a:cxn ang="0">
                      <a:pos x="T4" y="T5"/>
                    </a:cxn>
                    <a:cxn ang="0">
                      <a:pos x="T6" y="T7"/>
                    </a:cxn>
                    <a:cxn ang="0">
                      <a:pos x="T8" y="T9"/>
                    </a:cxn>
                  </a:cxnLst>
                  <a:rect l="0" t="0" r="r" b="b"/>
                  <a:pathLst>
                    <a:path w="62" h="739">
                      <a:moveTo>
                        <a:pt x="1" y="0"/>
                      </a:moveTo>
                      <a:lnTo>
                        <a:pt x="0" y="731"/>
                      </a:lnTo>
                      <a:lnTo>
                        <a:pt x="62" y="739"/>
                      </a:lnTo>
                      <a:lnTo>
                        <a:pt x="62" y="0"/>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63" name="Freeform 127"/>
                <p:cNvSpPr>
                  <a:spLocks/>
                </p:cNvSpPr>
                <p:nvPr/>
              </p:nvSpPr>
              <p:spPr bwMode="auto">
                <a:xfrm>
                  <a:off x="2055" y="2064"/>
                  <a:ext cx="10" cy="2"/>
                </a:xfrm>
                <a:custGeom>
                  <a:avLst/>
                  <a:gdLst>
                    <a:gd name="T0" fmla="*/ 0 w 72"/>
                    <a:gd name="T1" fmla="*/ 9 h 12"/>
                    <a:gd name="T2" fmla="*/ 62 w 72"/>
                    <a:gd name="T3" fmla="*/ 12 h 12"/>
                    <a:gd name="T4" fmla="*/ 72 w 72"/>
                    <a:gd name="T5" fmla="*/ 4 h 12"/>
                    <a:gd name="T6" fmla="*/ 8 w 72"/>
                    <a:gd name="T7" fmla="*/ 0 h 12"/>
                    <a:gd name="T8" fmla="*/ 0 w 72"/>
                    <a:gd name="T9" fmla="*/ 9 h 12"/>
                  </a:gdLst>
                  <a:ahLst/>
                  <a:cxnLst>
                    <a:cxn ang="0">
                      <a:pos x="T0" y="T1"/>
                    </a:cxn>
                    <a:cxn ang="0">
                      <a:pos x="T2" y="T3"/>
                    </a:cxn>
                    <a:cxn ang="0">
                      <a:pos x="T4" y="T5"/>
                    </a:cxn>
                    <a:cxn ang="0">
                      <a:pos x="T6" y="T7"/>
                    </a:cxn>
                    <a:cxn ang="0">
                      <a:pos x="T8" y="T9"/>
                    </a:cxn>
                  </a:cxnLst>
                  <a:rect l="0" t="0" r="r" b="b"/>
                  <a:pathLst>
                    <a:path w="72" h="12">
                      <a:moveTo>
                        <a:pt x="0" y="9"/>
                      </a:moveTo>
                      <a:lnTo>
                        <a:pt x="62" y="12"/>
                      </a:lnTo>
                      <a:lnTo>
                        <a:pt x="72" y="4"/>
                      </a:lnTo>
                      <a:lnTo>
                        <a:pt x="8" y="0"/>
                      </a:lnTo>
                      <a:lnTo>
                        <a:pt x="0" y="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64" name="Freeform 128"/>
                <p:cNvSpPr>
                  <a:spLocks/>
                </p:cNvSpPr>
                <p:nvPr/>
              </p:nvSpPr>
              <p:spPr bwMode="auto">
                <a:xfrm>
                  <a:off x="2055" y="2168"/>
                  <a:ext cx="10" cy="3"/>
                </a:xfrm>
                <a:custGeom>
                  <a:avLst/>
                  <a:gdLst>
                    <a:gd name="T0" fmla="*/ 0 w 71"/>
                    <a:gd name="T1" fmla="*/ 4 h 23"/>
                    <a:gd name="T2" fmla="*/ 9 w 71"/>
                    <a:gd name="T3" fmla="*/ 13 h 23"/>
                    <a:gd name="T4" fmla="*/ 71 w 71"/>
                    <a:gd name="T5" fmla="*/ 23 h 23"/>
                    <a:gd name="T6" fmla="*/ 71 w 71"/>
                    <a:gd name="T7" fmla="*/ 10 h 23"/>
                    <a:gd name="T8" fmla="*/ 53 w 71"/>
                    <a:gd name="T9" fmla="*/ 0 h 23"/>
                    <a:gd name="T10" fmla="*/ 0 w 71"/>
                    <a:gd name="T11" fmla="*/ 4 h 23"/>
                  </a:gdLst>
                  <a:ahLst/>
                  <a:cxnLst>
                    <a:cxn ang="0">
                      <a:pos x="T0" y="T1"/>
                    </a:cxn>
                    <a:cxn ang="0">
                      <a:pos x="T2" y="T3"/>
                    </a:cxn>
                    <a:cxn ang="0">
                      <a:pos x="T4" y="T5"/>
                    </a:cxn>
                    <a:cxn ang="0">
                      <a:pos x="T6" y="T7"/>
                    </a:cxn>
                    <a:cxn ang="0">
                      <a:pos x="T8" y="T9"/>
                    </a:cxn>
                    <a:cxn ang="0">
                      <a:pos x="T10" y="T11"/>
                    </a:cxn>
                  </a:cxnLst>
                  <a:rect l="0" t="0" r="r" b="b"/>
                  <a:pathLst>
                    <a:path w="71" h="23">
                      <a:moveTo>
                        <a:pt x="0" y="4"/>
                      </a:moveTo>
                      <a:lnTo>
                        <a:pt x="9" y="13"/>
                      </a:lnTo>
                      <a:lnTo>
                        <a:pt x="71" y="23"/>
                      </a:lnTo>
                      <a:lnTo>
                        <a:pt x="71" y="10"/>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65" name="Freeform 129"/>
                <p:cNvSpPr>
                  <a:spLocks/>
                </p:cNvSpPr>
                <p:nvPr/>
              </p:nvSpPr>
              <p:spPr bwMode="auto">
                <a:xfrm>
                  <a:off x="2055" y="2066"/>
                  <a:ext cx="9" cy="104"/>
                </a:xfrm>
                <a:custGeom>
                  <a:avLst/>
                  <a:gdLst>
                    <a:gd name="T0" fmla="*/ 0 w 63"/>
                    <a:gd name="T1" fmla="*/ 0 h 728"/>
                    <a:gd name="T2" fmla="*/ 0 w 63"/>
                    <a:gd name="T3" fmla="*/ 718 h 728"/>
                    <a:gd name="T4" fmla="*/ 63 w 63"/>
                    <a:gd name="T5" fmla="*/ 728 h 728"/>
                    <a:gd name="T6" fmla="*/ 61 w 63"/>
                    <a:gd name="T7" fmla="*/ 4 h 728"/>
                    <a:gd name="T8" fmla="*/ 0 w 63"/>
                    <a:gd name="T9" fmla="*/ 0 h 728"/>
                  </a:gdLst>
                  <a:ahLst/>
                  <a:cxnLst>
                    <a:cxn ang="0">
                      <a:pos x="T0" y="T1"/>
                    </a:cxn>
                    <a:cxn ang="0">
                      <a:pos x="T2" y="T3"/>
                    </a:cxn>
                    <a:cxn ang="0">
                      <a:pos x="T4" y="T5"/>
                    </a:cxn>
                    <a:cxn ang="0">
                      <a:pos x="T6" y="T7"/>
                    </a:cxn>
                    <a:cxn ang="0">
                      <a:pos x="T8" y="T9"/>
                    </a:cxn>
                  </a:cxnLst>
                  <a:rect l="0" t="0" r="r" b="b"/>
                  <a:pathLst>
                    <a:path w="63" h="728">
                      <a:moveTo>
                        <a:pt x="0" y="0"/>
                      </a:moveTo>
                      <a:lnTo>
                        <a:pt x="0" y="718"/>
                      </a:lnTo>
                      <a:lnTo>
                        <a:pt x="63" y="728"/>
                      </a:lnTo>
                      <a:lnTo>
                        <a:pt x="61" y="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66" name="Freeform 130"/>
                <p:cNvSpPr>
                  <a:spLocks/>
                </p:cNvSpPr>
                <p:nvPr/>
              </p:nvSpPr>
              <p:spPr bwMode="auto">
                <a:xfrm>
                  <a:off x="2068" y="2067"/>
                  <a:ext cx="10" cy="107"/>
                </a:xfrm>
                <a:custGeom>
                  <a:avLst/>
                  <a:gdLst>
                    <a:gd name="T0" fmla="*/ 0 w 67"/>
                    <a:gd name="T1" fmla="*/ 0 h 749"/>
                    <a:gd name="T2" fmla="*/ 0 w 67"/>
                    <a:gd name="T3" fmla="*/ 742 h 749"/>
                    <a:gd name="T4" fmla="*/ 67 w 67"/>
                    <a:gd name="T5" fmla="*/ 749 h 749"/>
                    <a:gd name="T6" fmla="*/ 67 w 67"/>
                    <a:gd name="T7" fmla="*/ 2 h 749"/>
                    <a:gd name="T8" fmla="*/ 0 w 67"/>
                    <a:gd name="T9" fmla="*/ 0 h 749"/>
                  </a:gdLst>
                  <a:ahLst/>
                  <a:cxnLst>
                    <a:cxn ang="0">
                      <a:pos x="T0" y="T1"/>
                    </a:cxn>
                    <a:cxn ang="0">
                      <a:pos x="T2" y="T3"/>
                    </a:cxn>
                    <a:cxn ang="0">
                      <a:pos x="T4" y="T5"/>
                    </a:cxn>
                    <a:cxn ang="0">
                      <a:pos x="T6" y="T7"/>
                    </a:cxn>
                    <a:cxn ang="0">
                      <a:pos x="T8" y="T9"/>
                    </a:cxn>
                  </a:cxnLst>
                  <a:rect l="0" t="0" r="r" b="b"/>
                  <a:pathLst>
                    <a:path w="67" h="749">
                      <a:moveTo>
                        <a:pt x="0" y="0"/>
                      </a:moveTo>
                      <a:lnTo>
                        <a:pt x="0" y="742"/>
                      </a:lnTo>
                      <a:lnTo>
                        <a:pt x="67" y="749"/>
                      </a:lnTo>
                      <a:lnTo>
                        <a:pt x="67" y="2"/>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67" name="Freeform 131"/>
                <p:cNvSpPr>
                  <a:spLocks/>
                </p:cNvSpPr>
                <p:nvPr/>
              </p:nvSpPr>
              <p:spPr bwMode="auto">
                <a:xfrm>
                  <a:off x="2067" y="2066"/>
                  <a:ext cx="11" cy="2"/>
                </a:xfrm>
                <a:custGeom>
                  <a:avLst/>
                  <a:gdLst>
                    <a:gd name="T0" fmla="*/ 0 w 74"/>
                    <a:gd name="T1" fmla="*/ 8 h 11"/>
                    <a:gd name="T2" fmla="*/ 67 w 74"/>
                    <a:gd name="T3" fmla="*/ 11 h 11"/>
                    <a:gd name="T4" fmla="*/ 74 w 74"/>
                    <a:gd name="T5" fmla="*/ 3 h 11"/>
                    <a:gd name="T6" fmla="*/ 7 w 74"/>
                    <a:gd name="T7" fmla="*/ 0 h 11"/>
                    <a:gd name="T8" fmla="*/ 0 w 74"/>
                    <a:gd name="T9" fmla="*/ 8 h 11"/>
                  </a:gdLst>
                  <a:ahLst/>
                  <a:cxnLst>
                    <a:cxn ang="0">
                      <a:pos x="T0" y="T1"/>
                    </a:cxn>
                    <a:cxn ang="0">
                      <a:pos x="T2" y="T3"/>
                    </a:cxn>
                    <a:cxn ang="0">
                      <a:pos x="T4" y="T5"/>
                    </a:cxn>
                    <a:cxn ang="0">
                      <a:pos x="T6" y="T7"/>
                    </a:cxn>
                    <a:cxn ang="0">
                      <a:pos x="T8" y="T9"/>
                    </a:cxn>
                  </a:cxnLst>
                  <a:rect l="0" t="0" r="r" b="b"/>
                  <a:pathLst>
                    <a:path w="74" h="11">
                      <a:moveTo>
                        <a:pt x="0" y="8"/>
                      </a:moveTo>
                      <a:lnTo>
                        <a:pt x="67" y="11"/>
                      </a:lnTo>
                      <a:lnTo>
                        <a:pt x="74" y="3"/>
                      </a:lnTo>
                      <a:lnTo>
                        <a:pt x="7" y="0"/>
                      </a:lnTo>
                      <a:lnTo>
                        <a:pt x="0" y="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68" name="Freeform 132"/>
                <p:cNvSpPr>
                  <a:spLocks/>
                </p:cNvSpPr>
                <p:nvPr/>
              </p:nvSpPr>
              <p:spPr bwMode="auto">
                <a:xfrm>
                  <a:off x="2067" y="2171"/>
                  <a:ext cx="11" cy="3"/>
                </a:xfrm>
                <a:custGeom>
                  <a:avLst/>
                  <a:gdLst>
                    <a:gd name="T0" fmla="*/ 0 w 77"/>
                    <a:gd name="T1" fmla="*/ 7 h 24"/>
                    <a:gd name="T2" fmla="*/ 10 w 77"/>
                    <a:gd name="T3" fmla="*/ 16 h 24"/>
                    <a:gd name="T4" fmla="*/ 77 w 77"/>
                    <a:gd name="T5" fmla="*/ 24 h 24"/>
                    <a:gd name="T6" fmla="*/ 77 w 77"/>
                    <a:gd name="T7" fmla="*/ 14 h 24"/>
                    <a:gd name="T8" fmla="*/ 54 w 77"/>
                    <a:gd name="T9" fmla="*/ 0 h 24"/>
                    <a:gd name="T10" fmla="*/ 0 w 77"/>
                    <a:gd name="T11" fmla="*/ 7 h 24"/>
                  </a:gdLst>
                  <a:ahLst/>
                  <a:cxnLst>
                    <a:cxn ang="0">
                      <a:pos x="T0" y="T1"/>
                    </a:cxn>
                    <a:cxn ang="0">
                      <a:pos x="T2" y="T3"/>
                    </a:cxn>
                    <a:cxn ang="0">
                      <a:pos x="T4" y="T5"/>
                    </a:cxn>
                    <a:cxn ang="0">
                      <a:pos x="T6" y="T7"/>
                    </a:cxn>
                    <a:cxn ang="0">
                      <a:pos x="T8" y="T9"/>
                    </a:cxn>
                    <a:cxn ang="0">
                      <a:pos x="T10" y="T11"/>
                    </a:cxn>
                  </a:cxnLst>
                  <a:rect l="0" t="0" r="r" b="b"/>
                  <a:pathLst>
                    <a:path w="77" h="24">
                      <a:moveTo>
                        <a:pt x="0" y="7"/>
                      </a:moveTo>
                      <a:lnTo>
                        <a:pt x="10" y="16"/>
                      </a:lnTo>
                      <a:lnTo>
                        <a:pt x="77" y="24"/>
                      </a:lnTo>
                      <a:lnTo>
                        <a:pt x="77" y="14"/>
                      </a:lnTo>
                      <a:lnTo>
                        <a:pt x="54" y="0"/>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69" name="Freeform 133"/>
                <p:cNvSpPr>
                  <a:spLocks/>
                </p:cNvSpPr>
                <p:nvPr/>
              </p:nvSpPr>
              <p:spPr bwMode="auto">
                <a:xfrm>
                  <a:off x="2067" y="2067"/>
                  <a:ext cx="10" cy="106"/>
                </a:xfrm>
                <a:custGeom>
                  <a:avLst/>
                  <a:gdLst>
                    <a:gd name="T0" fmla="*/ 0 w 68"/>
                    <a:gd name="T1" fmla="*/ 0 h 737"/>
                    <a:gd name="T2" fmla="*/ 0 w 68"/>
                    <a:gd name="T3" fmla="*/ 727 h 737"/>
                    <a:gd name="T4" fmla="*/ 68 w 68"/>
                    <a:gd name="T5" fmla="*/ 737 h 737"/>
                    <a:gd name="T6" fmla="*/ 67 w 68"/>
                    <a:gd name="T7" fmla="*/ 4 h 737"/>
                    <a:gd name="T8" fmla="*/ 0 w 68"/>
                    <a:gd name="T9" fmla="*/ 0 h 737"/>
                  </a:gdLst>
                  <a:ahLst/>
                  <a:cxnLst>
                    <a:cxn ang="0">
                      <a:pos x="T0" y="T1"/>
                    </a:cxn>
                    <a:cxn ang="0">
                      <a:pos x="T2" y="T3"/>
                    </a:cxn>
                    <a:cxn ang="0">
                      <a:pos x="T4" y="T5"/>
                    </a:cxn>
                    <a:cxn ang="0">
                      <a:pos x="T6" y="T7"/>
                    </a:cxn>
                    <a:cxn ang="0">
                      <a:pos x="T8" y="T9"/>
                    </a:cxn>
                  </a:cxnLst>
                  <a:rect l="0" t="0" r="r" b="b"/>
                  <a:pathLst>
                    <a:path w="68" h="737">
                      <a:moveTo>
                        <a:pt x="0" y="0"/>
                      </a:moveTo>
                      <a:lnTo>
                        <a:pt x="0" y="727"/>
                      </a:lnTo>
                      <a:lnTo>
                        <a:pt x="68" y="737"/>
                      </a:lnTo>
                      <a:lnTo>
                        <a:pt x="67" y="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70" name="Freeform 134"/>
                <p:cNvSpPr>
                  <a:spLocks/>
                </p:cNvSpPr>
                <p:nvPr/>
              </p:nvSpPr>
              <p:spPr bwMode="auto">
                <a:xfrm>
                  <a:off x="2081" y="2068"/>
                  <a:ext cx="9" cy="108"/>
                </a:xfrm>
                <a:custGeom>
                  <a:avLst/>
                  <a:gdLst>
                    <a:gd name="T0" fmla="*/ 0 w 67"/>
                    <a:gd name="T1" fmla="*/ 0 h 756"/>
                    <a:gd name="T2" fmla="*/ 0 w 67"/>
                    <a:gd name="T3" fmla="*/ 749 h 756"/>
                    <a:gd name="T4" fmla="*/ 67 w 67"/>
                    <a:gd name="T5" fmla="*/ 756 h 756"/>
                    <a:gd name="T6" fmla="*/ 67 w 67"/>
                    <a:gd name="T7" fmla="*/ 1 h 756"/>
                    <a:gd name="T8" fmla="*/ 0 w 67"/>
                    <a:gd name="T9" fmla="*/ 0 h 756"/>
                  </a:gdLst>
                  <a:ahLst/>
                  <a:cxnLst>
                    <a:cxn ang="0">
                      <a:pos x="T0" y="T1"/>
                    </a:cxn>
                    <a:cxn ang="0">
                      <a:pos x="T2" y="T3"/>
                    </a:cxn>
                    <a:cxn ang="0">
                      <a:pos x="T4" y="T5"/>
                    </a:cxn>
                    <a:cxn ang="0">
                      <a:pos x="T6" y="T7"/>
                    </a:cxn>
                    <a:cxn ang="0">
                      <a:pos x="T8" y="T9"/>
                    </a:cxn>
                  </a:cxnLst>
                  <a:rect l="0" t="0" r="r" b="b"/>
                  <a:pathLst>
                    <a:path w="67" h="756">
                      <a:moveTo>
                        <a:pt x="0" y="0"/>
                      </a:moveTo>
                      <a:lnTo>
                        <a:pt x="0" y="749"/>
                      </a:lnTo>
                      <a:lnTo>
                        <a:pt x="67" y="756"/>
                      </a:lnTo>
                      <a:lnTo>
                        <a:pt x="67"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71" name="Freeform 135"/>
                <p:cNvSpPr>
                  <a:spLocks/>
                </p:cNvSpPr>
                <p:nvPr/>
              </p:nvSpPr>
              <p:spPr bwMode="auto">
                <a:xfrm>
                  <a:off x="2079" y="2067"/>
                  <a:ext cx="11" cy="2"/>
                </a:xfrm>
                <a:custGeom>
                  <a:avLst/>
                  <a:gdLst>
                    <a:gd name="T0" fmla="*/ 0 w 76"/>
                    <a:gd name="T1" fmla="*/ 9 h 11"/>
                    <a:gd name="T2" fmla="*/ 68 w 76"/>
                    <a:gd name="T3" fmla="*/ 11 h 11"/>
                    <a:gd name="T4" fmla="*/ 76 w 76"/>
                    <a:gd name="T5" fmla="*/ 3 h 11"/>
                    <a:gd name="T6" fmla="*/ 8 w 76"/>
                    <a:gd name="T7" fmla="*/ 0 h 11"/>
                    <a:gd name="T8" fmla="*/ 0 w 76"/>
                    <a:gd name="T9" fmla="*/ 9 h 11"/>
                  </a:gdLst>
                  <a:ahLst/>
                  <a:cxnLst>
                    <a:cxn ang="0">
                      <a:pos x="T0" y="T1"/>
                    </a:cxn>
                    <a:cxn ang="0">
                      <a:pos x="T2" y="T3"/>
                    </a:cxn>
                    <a:cxn ang="0">
                      <a:pos x="T4" y="T5"/>
                    </a:cxn>
                    <a:cxn ang="0">
                      <a:pos x="T6" y="T7"/>
                    </a:cxn>
                    <a:cxn ang="0">
                      <a:pos x="T8" y="T9"/>
                    </a:cxn>
                  </a:cxnLst>
                  <a:rect l="0" t="0" r="r" b="b"/>
                  <a:pathLst>
                    <a:path w="76" h="11">
                      <a:moveTo>
                        <a:pt x="0" y="9"/>
                      </a:moveTo>
                      <a:lnTo>
                        <a:pt x="68" y="11"/>
                      </a:lnTo>
                      <a:lnTo>
                        <a:pt x="76" y="3"/>
                      </a:lnTo>
                      <a:lnTo>
                        <a:pt x="8" y="0"/>
                      </a:lnTo>
                      <a:lnTo>
                        <a:pt x="0" y="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72" name="Freeform 136"/>
                <p:cNvSpPr>
                  <a:spLocks/>
                </p:cNvSpPr>
                <p:nvPr/>
              </p:nvSpPr>
              <p:spPr bwMode="auto">
                <a:xfrm>
                  <a:off x="2079" y="2173"/>
                  <a:ext cx="11" cy="4"/>
                </a:xfrm>
                <a:custGeom>
                  <a:avLst/>
                  <a:gdLst>
                    <a:gd name="T0" fmla="*/ 0 w 77"/>
                    <a:gd name="T1" fmla="*/ 5 h 25"/>
                    <a:gd name="T2" fmla="*/ 10 w 77"/>
                    <a:gd name="T3" fmla="*/ 16 h 25"/>
                    <a:gd name="T4" fmla="*/ 77 w 77"/>
                    <a:gd name="T5" fmla="*/ 25 h 25"/>
                    <a:gd name="T6" fmla="*/ 77 w 77"/>
                    <a:gd name="T7" fmla="*/ 13 h 25"/>
                    <a:gd name="T8" fmla="*/ 53 w 77"/>
                    <a:gd name="T9" fmla="*/ 0 h 25"/>
                    <a:gd name="T10" fmla="*/ 0 w 77"/>
                    <a:gd name="T11" fmla="*/ 5 h 25"/>
                  </a:gdLst>
                  <a:ahLst/>
                  <a:cxnLst>
                    <a:cxn ang="0">
                      <a:pos x="T0" y="T1"/>
                    </a:cxn>
                    <a:cxn ang="0">
                      <a:pos x="T2" y="T3"/>
                    </a:cxn>
                    <a:cxn ang="0">
                      <a:pos x="T4" y="T5"/>
                    </a:cxn>
                    <a:cxn ang="0">
                      <a:pos x="T6" y="T7"/>
                    </a:cxn>
                    <a:cxn ang="0">
                      <a:pos x="T8" y="T9"/>
                    </a:cxn>
                    <a:cxn ang="0">
                      <a:pos x="T10" y="T11"/>
                    </a:cxn>
                  </a:cxnLst>
                  <a:rect l="0" t="0" r="r" b="b"/>
                  <a:pathLst>
                    <a:path w="77" h="25">
                      <a:moveTo>
                        <a:pt x="0" y="5"/>
                      </a:moveTo>
                      <a:lnTo>
                        <a:pt x="10" y="16"/>
                      </a:lnTo>
                      <a:lnTo>
                        <a:pt x="77" y="25"/>
                      </a:lnTo>
                      <a:lnTo>
                        <a:pt x="77" y="13"/>
                      </a:lnTo>
                      <a:lnTo>
                        <a:pt x="53"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73" name="Freeform 137"/>
                <p:cNvSpPr>
                  <a:spLocks/>
                </p:cNvSpPr>
                <p:nvPr/>
              </p:nvSpPr>
              <p:spPr bwMode="auto">
                <a:xfrm>
                  <a:off x="2079" y="2069"/>
                  <a:ext cx="10" cy="106"/>
                </a:xfrm>
                <a:custGeom>
                  <a:avLst/>
                  <a:gdLst>
                    <a:gd name="T0" fmla="*/ 0 w 67"/>
                    <a:gd name="T1" fmla="*/ 0 h 745"/>
                    <a:gd name="T2" fmla="*/ 0 w 67"/>
                    <a:gd name="T3" fmla="*/ 733 h 745"/>
                    <a:gd name="T4" fmla="*/ 67 w 67"/>
                    <a:gd name="T5" fmla="*/ 745 h 745"/>
                    <a:gd name="T6" fmla="*/ 67 w 67"/>
                    <a:gd name="T7" fmla="*/ 4 h 745"/>
                    <a:gd name="T8" fmla="*/ 0 w 67"/>
                    <a:gd name="T9" fmla="*/ 0 h 745"/>
                  </a:gdLst>
                  <a:ahLst/>
                  <a:cxnLst>
                    <a:cxn ang="0">
                      <a:pos x="T0" y="T1"/>
                    </a:cxn>
                    <a:cxn ang="0">
                      <a:pos x="T2" y="T3"/>
                    </a:cxn>
                    <a:cxn ang="0">
                      <a:pos x="T4" y="T5"/>
                    </a:cxn>
                    <a:cxn ang="0">
                      <a:pos x="T6" y="T7"/>
                    </a:cxn>
                    <a:cxn ang="0">
                      <a:pos x="T8" y="T9"/>
                    </a:cxn>
                  </a:cxnLst>
                  <a:rect l="0" t="0" r="r" b="b"/>
                  <a:pathLst>
                    <a:path w="67" h="745">
                      <a:moveTo>
                        <a:pt x="0" y="0"/>
                      </a:moveTo>
                      <a:lnTo>
                        <a:pt x="0" y="733"/>
                      </a:lnTo>
                      <a:lnTo>
                        <a:pt x="67" y="745"/>
                      </a:lnTo>
                      <a:lnTo>
                        <a:pt x="67" y="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74" name="Freeform 138"/>
                <p:cNvSpPr>
                  <a:spLocks/>
                </p:cNvSpPr>
                <p:nvPr/>
              </p:nvSpPr>
              <p:spPr bwMode="auto">
                <a:xfrm>
                  <a:off x="1936" y="2051"/>
                  <a:ext cx="9" cy="94"/>
                </a:xfrm>
                <a:custGeom>
                  <a:avLst/>
                  <a:gdLst>
                    <a:gd name="T0" fmla="*/ 1 w 63"/>
                    <a:gd name="T1" fmla="*/ 0 h 655"/>
                    <a:gd name="T2" fmla="*/ 0 w 63"/>
                    <a:gd name="T3" fmla="*/ 647 h 655"/>
                    <a:gd name="T4" fmla="*/ 63 w 63"/>
                    <a:gd name="T5" fmla="*/ 655 h 655"/>
                    <a:gd name="T6" fmla="*/ 62 w 63"/>
                    <a:gd name="T7" fmla="*/ 1 h 655"/>
                    <a:gd name="T8" fmla="*/ 1 w 63"/>
                    <a:gd name="T9" fmla="*/ 0 h 655"/>
                  </a:gdLst>
                  <a:ahLst/>
                  <a:cxnLst>
                    <a:cxn ang="0">
                      <a:pos x="T0" y="T1"/>
                    </a:cxn>
                    <a:cxn ang="0">
                      <a:pos x="T2" y="T3"/>
                    </a:cxn>
                    <a:cxn ang="0">
                      <a:pos x="T4" y="T5"/>
                    </a:cxn>
                    <a:cxn ang="0">
                      <a:pos x="T6" y="T7"/>
                    </a:cxn>
                    <a:cxn ang="0">
                      <a:pos x="T8" y="T9"/>
                    </a:cxn>
                  </a:cxnLst>
                  <a:rect l="0" t="0" r="r" b="b"/>
                  <a:pathLst>
                    <a:path w="63" h="655">
                      <a:moveTo>
                        <a:pt x="1" y="0"/>
                      </a:moveTo>
                      <a:lnTo>
                        <a:pt x="0" y="647"/>
                      </a:lnTo>
                      <a:lnTo>
                        <a:pt x="63" y="655"/>
                      </a:lnTo>
                      <a:lnTo>
                        <a:pt x="62" y="1"/>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75" name="Freeform 139"/>
                <p:cNvSpPr>
                  <a:spLocks/>
                </p:cNvSpPr>
                <p:nvPr/>
              </p:nvSpPr>
              <p:spPr bwMode="auto">
                <a:xfrm>
                  <a:off x="1935" y="2050"/>
                  <a:ext cx="10" cy="2"/>
                </a:xfrm>
                <a:custGeom>
                  <a:avLst/>
                  <a:gdLst>
                    <a:gd name="T0" fmla="*/ 0 w 69"/>
                    <a:gd name="T1" fmla="*/ 10 h 14"/>
                    <a:gd name="T2" fmla="*/ 62 w 69"/>
                    <a:gd name="T3" fmla="*/ 14 h 14"/>
                    <a:gd name="T4" fmla="*/ 69 w 69"/>
                    <a:gd name="T5" fmla="*/ 6 h 14"/>
                    <a:gd name="T6" fmla="*/ 6 w 69"/>
                    <a:gd name="T7" fmla="*/ 0 h 14"/>
                    <a:gd name="T8" fmla="*/ 0 w 69"/>
                    <a:gd name="T9" fmla="*/ 10 h 14"/>
                  </a:gdLst>
                  <a:ahLst/>
                  <a:cxnLst>
                    <a:cxn ang="0">
                      <a:pos x="T0" y="T1"/>
                    </a:cxn>
                    <a:cxn ang="0">
                      <a:pos x="T2" y="T3"/>
                    </a:cxn>
                    <a:cxn ang="0">
                      <a:pos x="T4" y="T5"/>
                    </a:cxn>
                    <a:cxn ang="0">
                      <a:pos x="T6" y="T7"/>
                    </a:cxn>
                    <a:cxn ang="0">
                      <a:pos x="T8" y="T9"/>
                    </a:cxn>
                  </a:cxnLst>
                  <a:rect l="0" t="0" r="r" b="b"/>
                  <a:pathLst>
                    <a:path w="69" h="14">
                      <a:moveTo>
                        <a:pt x="0" y="10"/>
                      </a:moveTo>
                      <a:lnTo>
                        <a:pt x="62" y="14"/>
                      </a:lnTo>
                      <a:lnTo>
                        <a:pt x="69" y="6"/>
                      </a:lnTo>
                      <a:lnTo>
                        <a:pt x="6" y="0"/>
                      </a:lnTo>
                      <a:lnTo>
                        <a:pt x="0" y="1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76" name="Freeform 140"/>
                <p:cNvSpPr>
                  <a:spLocks/>
                </p:cNvSpPr>
                <p:nvPr/>
              </p:nvSpPr>
              <p:spPr bwMode="auto">
                <a:xfrm>
                  <a:off x="1935" y="2142"/>
                  <a:ext cx="10" cy="3"/>
                </a:xfrm>
                <a:custGeom>
                  <a:avLst/>
                  <a:gdLst>
                    <a:gd name="T0" fmla="*/ 0 w 73"/>
                    <a:gd name="T1" fmla="*/ 4 h 22"/>
                    <a:gd name="T2" fmla="*/ 11 w 73"/>
                    <a:gd name="T3" fmla="*/ 12 h 22"/>
                    <a:gd name="T4" fmla="*/ 73 w 73"/>
                    <a:gd name="T5" fmla="*/ 22 h 22"/>
                    <a:gd name="T6" fmla="*/ 73 w 73"/>
                    <a:gd name="T7" fmla="*/ 12 h 22"/>
                    <a:gd name="T8" fmla="*/ 53 w 73"/>
                    <a:gd name="T9" fmla="*/ 0 h 22"/>
                    <a:gd name="T10" fmla="*/ 0 w 73"/>
                    <a:gd name="T11" fmla="*/ 4 h 22"/>
                  </a:gdLst>
                  <a:ahLst/>
                  <a:cxnLst>
                    <a:cxn ang="0">
                      <a:pos x="T0" y="T1"/>
                    </a:cxn>
                    <a:cxn ang="0">
                      <a:pos x="T2" y="T3"/>
                    </a:cxn>
                    <a:cxn ang="0">
                      <a:pos x="T4" y="T5"/>
                    </a:cxn>
                    <a:cxn ang="0">
                      <a:pos x="T6" y="T7"/>
                    </a:cxn>
                    <a:cxn ang="0">
                      <a:pos x="T8" y="T9"/>
                    </a:cxn>
                    <a:cxn ang="0">
                      <a:pos x="T10" y="T11"/>
                    </a:cxn>
                  </a:cxnLst>
                  <a:rect l="0" t="0" r="r" b="b"/>
                  <a:pathLst>
                    <a:path w="73" h="22">
                      <a:moveTo>
                        <a:pt x="0" y="4"/>
                      </a:moveTo>
                      <a:lnTo>
                        <a:pt x="11" y="12"/>
                      </a:lnTo>
                      <a:lnTo>
                        <a:pt x="73" y="22"/>
                      </a:lnTo>
                      <a:lnTo>
                        <a:pt x="73" y="12"/>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77" name="Freeform 141"/>
                <p:cNvSpPr>
                  <a:spLocks/>
                </p:cNvSpPr>
                <p:nvPr/>
              </p:nvSpPr>
              <p:spPr bwMode="auto">
                <a:xfrm>
                  <a:off x="1935" y="2132"/>
                  <a:ext cx="9" cy="12"/>
                </a:xfrm>
                <a:custGeom>
                  <a:avLst/>
                  <a:gdLst>
                    <a:gd name="T0" fmla="*/ 0 w 62"/>
                    <a:gd name="T1" fmla="*/ 0 h 85"/>
                    <a:gd name="T2" fmla="*/ 0 w 62"/>
                    <a:gd name="T3" fmla="*/ 74 h 85"/>
                    <a:gd name="T4" fmla="*/ 62 w 62"/>
                    <a:gd name="T5" fmla="*/ 85 h 85"/>
                    <a:gd name="T6" fmla="*/ 62 w 62"/>
                    <a:gd name="T7" fmla="*/ 8 h 85"/>
                    <a:gd name="T8" fmla="*/ 0 w 62"/>
                    <a:gd name="T9" fmla="*/ 0 h 85"/>
                  </a:gdLst>
                  <a:ahLst/>
                  <a:cxnLst>
                    <a:cxn ang="0">
                      <a:pos x="T0" y="T1"/>
                    </a:cxn>
                    <a:cxn ang="0">
                      <a:pos x="T2" y="T3"/>
                    </a:cxn>
                    <a:cxn ang="0">
                      <a:pos x="T4" y="T5"/>
                    </a:cxn>
                    <a:cxn ang="0">
                      <a:pos x="T6" y="T7"/>
                    </a:cxn>
                    <a:cxn ang="0">
                      <a:pos x="T8" y="T9"/>
                    </a:cxn>
                  </a:cxnLst>
                  <a:rect l="0" t="0" r="r" b="b"/>
                  <a:pathLst>
                    <a:path w="62" h="85">
                      <a:moveTo>
                        <a:pt x="0" y="0"/>
                      </a:moveTo>
                      <a:lnTo>
                        <a:pt x="0" y="74"/>
                      </a:lnTo>
                      <a:lnTo>
                        <a:pt x="62" y="85"/>
                      </a:lnTo>
                      <a:lnTo>
                        <a:pt x="62" y="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78" name="Freeform 142"/>
                <p:cNvSpPr>
                  <a:spLocks/>
                </p:cNvSpPr>
                <p:nvPr/>
              </p:nvSpPr>
              <p:spPr bwMode="auto">
                <a:xfrm>
                  <a:off x="1935" y="2052"/>
                  <a:ext cx="9" cy="68"/>
                </a:xfrm>
                <a:custGeom>
                  <a:avLst/>
                  <a:gdLst>
                    <a:gd name="T0" fmla="*/ 0 w 62"/>
                    <a:gd name="T1" fmla="*/ 0 h 475"/>
                    <a:gd name="T2" fmla="*/ 0 w 62"/>
                    <a:gd name="T3" fmla="*/ 471 h 475"/>
                    <a:gd name="T4" fmla="*/ 62 w 62"/>
                    <a:gd name="T5" fmla="*/ 475 h 475"/>
                    <a:gd name="T6" fmla="*/ 62 w 62"/>
                    <a:gd name="T7" fmla="*/ 5 h 475"/>
                    <a:gd name="T8" fmla="*/ 0 w 62"/>
                    <a:gd name="T9" fmla="*/ 0 h 475"/>
                  </a:gdLst>
                  <a:ahLst/>
                  <a:cxnLst>
                    <a:cxn ang="0">
                      <a:pos x="T0" y="T1"/>
                    </a:cxn>
                    <a:cxn ang="0">
                      <a:pos x="T2" y="T3"/>
                    </a:cxn>
                    <a:cxn ang="0">
                      <a:pos x="T4" y="T5"/>
                    </a:cxn>
                    <a:cxn ang="0">
                      <a:pos x="T6" y="T7"/>
                    </a:cxn>
                    <a:cxn ang="0">
                      <a:pos x="T8" y="T9"/>
                    </a:cxn>
                  </a:cxnLst>
                  <a:rect l="0" t="0" r="r" b="b"/>
                  <a:pathLst>
                    <a:path w="62" h="475">
                      <a:moveTo>
                        <a:pt x="0" y="0"/>
                      </a:moveTo>
                      <a:lnTo>
                        <a:pt x="0" y="471"/>
                      </a:lnTo>
                      <a:lnTo>
                        <a:pt x="62" y="475"/>
                      </a:lnTo>
                      <a:lnTo>
                        <a:pt x="62" y="5"/>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79" name="Freeform 143"/>
                <p:cNvSpPr>
                  <a:spLocks/>
                </p:cNvSpPr>
                <p:nvPr/>
              </p:nvSpPr>
              <p:spPr bwMode="auto">
                <a:xfrm>
                  <a:off x="1935" y="2130"/>
                  <a:ext cx="10" cy="3"/>
                </a:xfrm>
                <a:custGeom>
                  <a:avLst/>
                  <a:gdLst>
                    <a:gd name="T0" fmla="*/ 0 w 72"/>
                    <a:gd name="T1" fmla="*/ 10 h 16"/>
                    <a:gd name="T2" fmla="*/ 64 w 72"/>
                    <a:gd name="T3" fmla="*/ 16 h 16"/>
                    <a:gd name="T4" fmla="*/ 72 w 72"/>
                    <a:gd name="T5" fmla="*/ 5 h 16"/>
                    <a:gd name="T6" fmla="*/ 7 w 72"/>
                    <a:gd name="T7" fmla="*/ 0 h 16"/>
                    <a:gd name="T8" fmla="*/ 0 w 72"/>
                    <a:gd name="T9" fmla="*/ 10 h 16"/>
                  </a:gdLst>
                  <a:ahLst/>
                  <a:cxnLst>
                    <a:cxn ang="0">
                      <a:pos x="T0" y="T1"/>
                    </a:cxn>
                    <a:cxn ang="0">
                      <a:pos x="T2" y="T3"/>
                    </a:cxn>
                    <a:cxn ang="0">
                      <a:pos x="T4" y="T5"/>
                    </a:cxn>
                    <a:cxn ang="0">
                      <a:pos x="T6" y="T7"/>
                    </a:cxn>
                    <a:cxn ang="0">
                      <a:pos x="T8" y="T9"/>
                    </a:cxn>
                  </a:cxnLst>
                  <a:rect l="0" t="0" r="r" b="b"/>
                  <a:pathLst>
                    <a:path w="72" h="16">
                      <a:moveTo>
                        <a:pt x="0" y="10"/>
                      </a:moveTo>
                      <a:lnTo>
                        <a:pt x="64" y="16"/>
                      </a:lnTo>
                      <a:lnTo>
                        <a:pt x="72" y="5"/>
                      </a:lnTo>
                      <a:lnTo>
                        <a:pt x="7" y="0"/>
                      </a:lnTo>
                      <a:lnTo>
                        <a:pt x="0" y="1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80" name="Freeform 144"/>
                <p:cNvSpPr>
                  <a:spLocks/>
                </p:cNvSpPr>
                <p:nvPr/>
              </p:nvSpPr>
              <p:spPr bwMode="auto">
                <a:xfrm>
                  <a:off x="1935" y="2120"/>
                  <a:ext cx="10" cy="1"/>
                </a:xfrm>
                <a:custGeom>
                  <a:avLst/>
                  <a:gdLst>
                    <a:gd name="T0" fmla="*/ 64 w 73"/>
                    <a:gd name="T1" fmla="*/ 3 h 12"/>
                    <a:gd name="T2" fmla="*/ 0 w 73"/>
                    <a:gd name="T3" fmla="*/ 0 h 12"/>
                    <a:gd name="T4" fmla="*/ 10 w 73"/>
                    <a:gd name="T5" fmla="*/ 9 h 12"/>
                    <a:gd name="T6" fmla="*/ 73 w 73"/>
                    <a:gd name="T7" fmla="*/ 12 h 12"/>
                    <a:gd name="T8" fmla="*/ 64 w 73"/>
                    <a:gd name="T9" fmla="*/ 3 h 12"/>
                  </a:gdLst>
                  <a:ahLst/>
                  <a:cxnLst>
                    <a:cxn ang="0">
                      <a:pos x="T0" y="T1"/>
                    </a:cxn>
                    <a:cxn ang="0">
                      <a:pos x="T2" y="T3"/>
                    </a:cxn>
                    <a:cxn ang="0">
                      <a:pos x="T4" y="T5"/>
                    </a:cxn>
                    <a:cxn ang="0">
                      <a:pos x="T6" y="T7"/>
                    </a:cxn>
                    <a:cxn ang="0">
                      <a:pos x="T8" y="T9"/>
                    </a:cxn>
                  </a:cxnLst>
                  <a:rect l="0" t="0" r="r" b="b"/>
                  <a:pathLst>
                    <a:path w="73" h="12">
                      <a:moveTo>
                        <a:pt x="64" y="3"/>
                      </a:moveTo>
                      <a:lnTo>
                        <a:pt x="0" y="0"/>
                      </a:lnTo>
                      <a:lnTo>
                        <a:pt x="10" y="9"/>
                      </a:lnTo>
                      <a:lnTo>
                        <a:pt x="73" y="12"/>
                      </a:lnTo>
                      <a:lnTo>
                        <a:pt x="64"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81" name="Freeform 145"/>
                <p:cNvSpPr>
                  <a:spLocks/>
                </p:cNvSpPr>
                <p:nvPr/>
              </p:nvSpPr>
              <p:spPr bwMode="auto">
                <a:xfrm>
                  <a:off x="1937" y="2128"/>
                  <a:ext cx="7" cy="2"/>
                </a:xfrm>
                <a:custGeom>
                  <a:avLst/>
                  <a:gdLst>
                    <a:gd name="T0" fmla="*/ 0 w 52"/>
                    <a:gd name="T1" fmla="*/ 0 h 15"/>
                    <a:gd name="T2" fmla="*/ 0 w 52"/>
                    <a:gd name="T3" fmla="*/ 12 h 15"/>
                    <a:gd name="T4" fmla="*/ 52 w 52"/>
                    <a:gd name="T5" fmla="*/ 15 h 15"/>
                    <a:gd name="T6" fmla="*/ 52 w 52"/>
                    <a:gd name="T7" fmla="*/ 3 h 15"/>
                    <a:gd name="T8" fmla="*/ 0 w 52"/>
                    <a:gd name="T9" fmla="*/ 0 h 15"/>
                  </a:gdLst>
                  <a:ahLst/>
                  <a:cxnLst>
                    <a:cxn ang="0">
                      <a:pos x="T0" y="T1"/>
                    </a:cxn>
                    <a:cxn ang="0">
                      <a:pos x="T2" y="T3"/>
                    </a:cxn>
                    <a:cxn ang="0">
                      <a:pos x="T4" y="T5"/>
                    </a:cxn>
                    <a:cxn ang="0">
                      <a:pos x="T6" y="T7"/>
                    </a:cxn>
                    <a:cxn ang="0">
                      <a:pos x="T8" y="T9"/>
                    </a:cxn>
                  </a:cxnLst>
                  <a:rect l="0" t="0" r="r" b="b"/>
                  <a:pathLst>
                    <a:path w="52" h="15">
                      <a:moveTo>
                        <a:pt x="0" y="0"/>
                      </a:moveTo>
                      <a:lnTo>
                        <a:pt x="0" y="12"/>
                      </a:lnTo>
                      <a:lnTo>
                        <a:pt x="52" y="15"/>
                      </a:lnTo>
                      <a:lnTo>
                        <a:pt x="52" y="3"/>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82" name="Freeform 146"/>
                <p:cNvSpPr>
                  <a:spLocks/>
                </p:cNvSpPr>
                <p:nvPr/>
              </p:nvSpPr>
              <p:spPr bwMode="auto">
                <a:xfrm>
                  <a:off x="2092" y="2066"/>
                  <a:ext cx="1" cy="115"/>
                </a:xfrm>
                <a:custGeom>
                  <a:avLst/>
                  <a:gdLst>
                    <a:gd name="T0" fmla="*/ 0 w 1"/>
                    <a:gd name="T1" fmla="*/ 803 h 803"/>
                    <a:gd name="T2" fmla="*/ 1 w 1"/>
                    <a:gd name="T3" fmla="*/ 792 h 803"/>
                    <a:gd name="T4" fmla="*/ 1 w 1"/>
                    <a:gd name="T5" fmla="*/ 2 h 803"/>
                    <a:gd name="T6" fmla="*/ 0 w 1"/>
                    <a:gd name="T7" fmla="*/ 0 h 803"/>
                    <a:gd name="T8" fmla="*/ 0 w 1"/>
                    <a:gd name="T9" fmla="*/ 803 h 803"/>
                  </a:gdLst>
                  <a:ahLst/>
                  <a:cxnLst>
                    <a:cxn ang="0">
                      <a:pos x="T0" y="T1"/>
                    </a:cxn>
                    <a:cxn ang="0">
                      <a:pos x="T2" y="T3"/>
                    </a:cxn>
                    <a:cxn ang="0">
                      <a:pos x="T4" y="T5"/>
                    </a:cxn>
                    <a:cxn ang="0">
                      <a:pos x="T6" y="T7"/>
                    </a:cxn>
                    <a:cxn ang="0">
                      <a:pos x="T8" y="T9"/>
                    </a:cxn>
                  </a:cxnLst>
                  <a:rect l="0" t="0" r="r" b="b"/>
                  <a:pathLst>
                    <a:path w="1" h="803">
                      <a:moveTo>
                        <a:pt x="0" y="803"/>
                      </a:moveTo>
                      <a:lnTo>
                        <a:pt x="1" y="792"/>
                      </a:lnTo>
                      <a:lnTo>
                        <a:pt x="1" y="2"/>
                      </a:lnTo>
                      <a:lnTo>
                        <a:pt x="0" y="0"/>
                      </a:lnTo>
                      <a:lnTo>
                        <a:pt x="0" y="80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83" name="Freeform 147"/>
                <p:cNvSpPr>
                  <a:spLocks/>
                </p:cNvSpPr>
                <p:nvPr/>
              </p:nvSpPr>
              <p:spPr bwMode="auto">
                <a:xfrm>
                  <a:off x="1921" y="2046"/>
                  <a:ext cx="1" cy="99"/>
                </a:xfrm>
                <a:custGeom>
                  <a:avLst/>
                  <a:gdLst>
                    <a:gd name="T0" fmla="*/ 0 w 3"/>
                    <a:gd name="T1" fmla="*/ 0 h 690"/>
                    <a:gd name="T2" fmla="*/ 0 w 3"/>
                    <a:gd name="T3" fmla="*/ 690 h 690"/>
                    <a:gd name="T4" fmla="*/ 3 w 3"/>
                    <a:gd name="T5" fmla="*/ 680 h 690"/>
                    <a:gd name="T6" fmla="*/ 3 w 3"/>
                    <a:gd name="T7" fmla="*/ 7 h 690"/>
                    <a:gd name="T8" fmla="*/ 0 w 3"/>
                    <a:gd name="T9" fmla="*/ 0 h 690"/>
                  </a:gdLst>
                  <a:ahLst/>
                  <a:cxnLst>
                    <a:cxn ang="0">
                      <a:pos x="T0" y="T1"/>
                    </a:cxn>
                    <a:cxn ang="0">
                      <a:pos x="T2" y="T3"/>
                    </a:cxn>
                    <a:cxn ang="0">
                      <a:pos x="T4" y="T5"/>
                    </a:cxn>
                    <a:cxn ang="0">
                      <a:pos x="T6" y="T7"/>
                    </a:cxn>
                    <a:cxn ang="0">
                      <a:pos x="T8" y="T9"/>
                    </a:cxn>
                  </a:cxnLst>
                  <a:rect l="0" t="0" r="r" b="b"/>
                  <a:pathLst>
                    <a:path w="3" h="690">
                      <a:moveTo>
                        <a:pt x="0" y="0"/>
                      </a:moveTo>
                      <a:lnTo>
                        <a:pt x="0" y="690"/>
                      </a:lnTo>
                      <a:lnTo>
                        <a:pt x="3" y="680"/>
                      </a:lnTo>
                      <a:lnTo>
                        <a:pt x="3" y="7"/>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1684" name="Freeform 148"/>
              <p:cNvSpPr>
                <a:spLocks/>
              </p:cNvSpPr>
              <p:nvPr/>
            </p:nvSpPr>
            <p:spPr bwMode="auto">
              <a:xfrm>
                <a:off x="2110" y="1917"/>
                <a:ext cx="9" cy="338"/>
              </a:xfrm>
              <a:custGeom>
                <a:avLst/>
                <a:gdLst>
                  <a:gd name="T0" fmla="*/ 0 w 67"/>
                  <a:gd name="T1" fmla="*/ 17 h 2366"/>
                  <a:gd name="T2" fmla="*/ 0 w 67"/>
                  <a:gd name="T3" fmla="*/ 2366 h 2366"/>
                  <a:gd name="T4" fmla="*/ 67 w 67"/>
                  <a:gd name="T5" fmla="*/ 2320 h 2366"/>
                  <a:gd name="T6" fmla="*/ 67 w 67"/>
                  <a:gd name="T7" fmla="*/ 0 h 2366"/>
                  <a:gd name="T8" fmla="*/ 0 w 67"/>
                  <a:gd name="T9" fmla="*/ 17 h 2366"/>
                </a:gdLst>
                <a:ahLst/>
                <a:cxnLst>
                  <a:cxn ang="0">
                    <a:pos x="T0" y="T1"/>
                  </a:cxn>
                  <a:cxn ang="0">
                    <a:pos x="T2" y="T3"/>
                  </a:cxn>
                  <a:cxn ang="0">
                    <a:pos x="T4" y="T5"/>
                  </a:cxn>
                  <a:cxn ang="0">
                    <a:pos x="T6" y="T7"/>
                  </a:cxn>
                  <a:cxn ang="0">
                    <a:pos x="T8" y="T9"/>
                  </a:cxn>
                </a:cxnLst>
                <a:rect l="0" t="0" r="r" b="b"/>
                <a:pathLst>
                  <a:path w="67" h="2366">
                    <a:moveTo>
                      <a:pt x="0" y="17"/>
                    </a:moveTo>
                    <a:lnTo>
                      <a:pt x="0" y="2366"/>
                    </a:lnTo>
                    <a:lnTo>
                      <a:pt x="67" y="2320"/>
                    </a:lnTo>
                    <a:lnTo>
                      <a:pt x="67" y="0"/>
                    </a:lnTo>
                    <a:lnTo>
                      <a:pt x="0" y="17"/>
                    </a:lnTo>
                    <a:close/>
                  </a:path>
                </a:pathLst>
              </a:custGeom>
              <a:solidFill>
                <a:srgbClr val="A0A0A0"/>
              </a:solidFill>
              <a:ln w="1588">
                <a:solidFill>
                  <a:srgbClr val="808080"/>
                </a:solidFill>
                <a:prstDash val="solid"/>
                <a:round/>
                <a:headEnd/>
                <a:tailEnd/>
              </a:ln>
            </p:spPr>
            <p:txBody>
              <a:bodyPr/>
              <a:lstStyle/>
              <a:p>
                <a:endParaRPr lang="en-US"/>
              </a:p>
            </p:txBody>
          </p:sp>
          <p:sp>
            <p:nvSpPr>
              <p:cNvPr id="321685" name="Freeform 149"/>
              <p:cNvSpPr>
                <a:spLocks/>
              </p:cNvSpPr>
              <p:nvPr/>
            </p:nvSpPr>
            <p:spPr bwMode="auto">
              <a:xfrm>
                <a:off x="1907" y="1902"/>
                <a:ext cx="305" cy="18"/>
              </a:xfrm>
              <a:custGeom>
                <a:avLst/>
                <a:gdLst>
                  <a:gd name="T0" fmla="*/ 0 w 2140"/>
                  <a:gd name="T1" fmla="*/ 128 h 128"/>
                  <a:gd name="T2" fmla="*/ 1434 w 2140"/>
                  <a:gd name="T3" fmla="*/ 115 h 128"/>
                  <a:gd name="T4" fmla="*/ 2140 w 2140"/>
                  <a:gd name="T5" fmla="*/ 0 h 128"/>
                  <a:gd name="T6" fmla="*/ 928 w 2140"/>
                  <a:gd name="T7" fmla="*/ 11 h 128"/>
                  <a:gd name="T8" fmla="*/ 0 w 2140"/>
                  <a:gd name="T9" fmla="*/ 128 h 128"/>
                </a:gdLst>
                <a:ahLst/>
                <a:cxnLst>
                  <a:cxn ang="0">
                    <a:pos x="T0" y="T1"/>
                  </a:cxn>
                  <a:cxn ang="0">
                    <a:pos x="T2" y="T3"/>
                  </a:cxn>
                  <a:cxn ang="0">
                    <a:pos x="T4" y="T5"/>
                  </a:cxn>
                  <a:cxn ang="0">
                    <a:pos x="T6" y="T7"/>
                  </a:cxn>
                  <a:cxn ang="0">
                    <a:pos x="T8" y="T9"/>
                  </a:cxn>
                </a:cxnLst>
                <a:rect l="0" t="0" r="r" b="b"/>
                <a:pathLst>
                  <a:path w="2140" h="128">
                    <a:moveTo>
                      <a:pt x="0" y="128"/>
                    </a:moveTo>
                    <a:lnTo>
                      <a:pt x="1434" y="115"/>
                    </a:lnTo>
                    <a:lnTo>
                      <a:pt x="2140" y="0"/>
                    </a:lnTo>
                    <a:lnTo>
                      <a:pt x="928" y="11"/>
                    </a:lnTo>
                    <a:lnTo>
                      <a:pt x="0" y="128"/>
                    </a:lnTo>
                    <a:close/>
                  </a:path>
                </a:pathLst>
              </a:custGeom>
              <a:solidFill>
                <a:srgbClr val="E0E0E0"/>
              </a:solidFill>
              <a:ln w="1588">
                <a:solidFill>
                  <a:srgbClr val="808080"/>
                </a:solidFill>
                <a:prstDash val="solid"/>
                <a:round/>
                <a:headEnd/>
                <a:tailEnd/>
              </a:ln>
            </p:spPr>
            <p:txBody>
              <a:bodyPr/>
              <a:lstStyle/>
              <a:p>
                <a:endParaRPr lang="en-US"/>
              </a:p>
            </p:txBody>
          </p:sp>
          <p:sp>
            <p:nvSpPr>
              <p:cNvPr id="321686" name="Freeform 150"/>
              <p:cNvSpPr>
                <a:spLocks/>
              </p:cNvSpPr>
              <p:nvPr/>
            </p:nvSpPr>
            <p:spPr bwMode="auto">
              <a:xfrm>
                <a:off x="2072" y="2195"/>
                <a:ext cx="13" cy="20"/>
              </a:xfrm>
              <a:custGeom>
                <a:avLst/>
                <a:gdLst>
                  <a:gd name="T0" fmla="*/ 0 w 92"/>
                  <a:gd name="T1" fmla="*/ 0 h 143"/>
                  <a:gd name="T2" fmla="*/ 0 w 92"/>
                  <a:gd name="T3" fmla="*/ 117 h 143"/>
                  <a:gd name="T4" fmla="*/ 92 w 92"/>
                  <a:gd name="T5" fmla="*/ 143 h 143"/>
                  <a:gd name="T6" fmla="*/ 92 w 92"/>
                  <a:gd name="T7" fmla="*/ 22 h 143"/>
                  <a:gd name="T8" fmla="*/ 0 w 92"/>
                  <a:gd name="T9" fmla="*/ 0 h 143"/>
                </a:gdLst>
                <a:ahLst/>
                <a:cxnLst>
                  <a:cxn ang="0">
                    <a:pos x="T0" y="T1"/>
                  </a:cxn>
                  <a:cxn ang="0">
                    <a:pos x="T2" y="T3"/>
                  </a:cxn>
                  <a:cxn ang="0">
                    <a:pos x="T4" y="T5"/>
                  </a:cxn>
                  <a:cxn ang="0">
                    <a:pos x="T6" y="T7"/>
                  </a:cxn>
                  <a:cxn ang="0">
                    <a:pos x="T8" y="T9"/>
                  </a:cxn>
                </a:cxnLst>
                <a:rect l="0" t="0" r="r" b="b"/>
                <a:pathLst>
                  <a:path w="92" h="143">
                    <a:moveTo>
                      <a:pt x="0" y="0"/>
                    </a:moveTo>
                    <a:lnTo>
                      <a:pt x="0" y="117"/>
                    </a:lnTo>
                    <a:lnTo>
                      <a:pt x="92" y="143"/>
                    </a:lnTo>
                    <a:lnTo>
                      <a:pt x="92" y="22"/>
                    </a:lnTo>
                    <a:lnTo>
                      <a:pt x="0" y="0"/>
                    </a:lnTo>
                    <a:close/>
                  </a:path>
                </a:pathLst>
              </a:custGeom>
              <a:solidFill>
                <a:srgbClr val="0000FF"/>
              </a:solidFill>
              <a:ln w="1588">
                <a:solidFill>
                  <a:srgbClr val="808080"/>
                </a:solidFill>
                <a:prstDash val="solid"/>
                <a:round/>
                <a:headEnd/>
                <a:tailEnd/>
              </a:ln>
            </p:spPr>
            <p:txBody>
              <a:bodyPr/>
              <a:lstStyle/>
              <a:p>
                <a:endParaRPr lang="en-US"/>
              </a:p>
            </p:txBody>
          </p:sp>
          <p:grpSp>
            <p:nvGrpSpPr>
              <p:cNvPr id="321687" name="Group 151"/>
              <p:cNvGrpSpPr>
                <a:grpSpLocks/>
              </p:cNvGrpSpPr>
              <p:nvPr/>
            </p:nvGrpSpPr>
            <p:grpSpPr bwMode="auto">
              <a:xfrm>
                <a:off x="2127" y="1917"/>
                <a:ext cx="22" cy="23"/>
                <a:chOff x="2127" y="1917"/>
                <a:chExt cx="22" cy="23"/>
              </a:xfrm>
            </p:grpSpPr>
            <p:grpSp>
              <p:nvGrpSpPr>
                <p:cNvPr id="321688" name="Group 152"/>
                <p:cNvGrpSpPr>
                  <a:grpSpLocks/>
                </p:cNvGrpSpPr>
                <p:nvPr/>
              </p:nvGrpSpPr>
              <p:grpSpPr bwMode="auto">
                <a:xfrm>
                  <a:off x="2128" y="1917"/>
                  <a:ext cx="19" cy="23"/>
                  <a:chOff x="2128" y="1917"/>
                  <a:chExt cx="19" cy="23"/>
                </a:xfrm>
              </p:grpSpPr>
              <p:sp>
                <p:nvSpPr>
                  <p:cNvPr id="321689" name="Line 153"/>
                  <p:cNvSpPr>
                    <a:spLocks noChangeShapeType="1"/>
                  </p:cNvSpPr>
                  <p:nvPr/>
                </p:nvSpPr>
                <p:spPr bwMode="auto">
                  <a:xfrm flipV="1">
                    <a:off x="2128" y="1922"/>
                    <a:ext cx="1" cy="18"/>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690" name="Line 154"/>
                  <p:cNvSpPr>
                    <a:spLocks noChangeShapeType="1"/>
                  </p:cNvSpPr>
                  <p:nvPr/>
                </p:nvSpPr>
                <p:spPr bwMode="auto">
                  <a:xfrm>
                    <a:off x="2130" y="1921"/>
                    <a:ext cx="1" cy="18"/>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691" name="Line 155"/>
                  <p:cNvSpPr>
                    <a:spLocks noChangeShapeType="1"/>
                  </p:cNvSpPr>
                  <p:nvPr/>
                </p:nvSpPr>
                <p:spPr bwMode="auto">
                  <a:xfrm>
                    <a:off x="2132" y="1921"/>
                    <a:ext cx="1" cy="18"/>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692" name="Line 156"/>
                  <p:cNvSpPr>
                    <a:spLocks noChangeShapeType="1"/>
                  </p:cNvSpPr>
                  <p:nvPr/>
                </p:nvSpPr>
                <p:spPr bwMode="auto">
                  <a:xfrm>
                    <a:off x="2135" y="1920"/>
                    <a:ext cx="1" cy="17"/>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693" name="Line 157"/>
                  <p:cNvSpPr>
                    <a:spLocks noChangeShapeType="1"/>
                  </p:cNvSpPr>
                  <p:nvPr/>
                </p:nvSpPr>
                <p:spPr bwMode="auto">
                  <a:xfrm>
                    <a:off x="2137" y="1920"/>
                    <a:ext cx="1" cy="17"/>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694" name="Line 158"/>
                  <p:cNvSpPr>
                    <a:spLocks noChangeShapeType="1"/>
                  </p:cNvSpPr>
                  <p:nvPr/>
                </p:nvSpPr>
                <p:spPr bwMode="auto">
                  <a:xfrm>
                    <a:off x="2139" y="1919"/>
                    <a:ext cx="1" cy="18"/>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695" name="Line 159"/>
                  <p:cNvSpPr>
                    <a:spLocks noChangeShapeType="1"/>
                  </p:cNvSpPr>
                  <p:nvPr/>
                </p:nvSpPr>
                <p:spPr bwMode="auto">
                  <a:xfrm>
                    <a:off x="2142" y="1919"/>
                    <a:ext cx="1" cy="17"/>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696" name="Line 160"/>
                  <p:cNvSpPr>
                    <a:spLocks noChangeShapeType="1"/>
                  </p:cNvSpPr>
                  <p:nvPr/>
                </p:nvSpPr>
                <p:spPr bwMode="auto">
                  <a:xfrm>
                    <a:off x="2144" y="1918"/>
                    <a:ext cx="1" cy="17"/>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697" name="Line 161"/>
                  <p:cNvSpPr>
                    <a:spLocks noChangeShapeType="1"/>
                  </p:cNvSpPr>
                  <p:nvPr/>
                </p:nvSpPr>
                <p:spPr bwMode="auto">
                  <a:xfrm>
                    <a:off x="2146" y="1917"/>
                    <a:ext cx="1" cy="17"/>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1698" name="Line 162"/>
                <p:cNvSpPr>
                  <a:spLocks noChangeShapeType="1"/>
                </p:cNvSpPr>
                <p:nvPr/>
              </p:nvSpPr>
              <p:spPr bwMode="auto">
                <a:xfrm flipV="1">
                  <a:off x="2127" y="1917"/>
                  <a:ext cx="21" cy="5"/>
                </a:xfrm>
                <a:prstGeom prst="line">
                  <a:avLst/>
                </a:prstGeom>
                <a:noFill/>
                <a:ln w="1588">
                  <a:solidFill>
                    <a:srgbClr val="A0A0A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699" name="Line 163"/>
                <p:cNvSpPr>
                  <a:spLocks noChangeShapeType="1"/>
                </p:cNvSpPr>
                <p:nvPr/>
              </p:nvSpPr>
              <p:spPr bwMode="auto">
                <a:xfrm flipV="1">
                  <a:off x="2127" y="1933"/>
                  <a:ext cx="22" cy="6"/>
                </a:xfrm>
                <a:prstGeom prst="line">
                  <a:avLst/>
                </a:prstGeom>
                <a:noFill/>
                <a:ln w="1588">
                  <a:solidFill>
                    <a:srgbClr val="A0A0A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1700" name="Freeform 164"/>
              <p:cNvSpPr>
                <a:spLocks/>
              </p:cNvSpPr>
              <p:nvPr/>
            </p:nvSpPr>
            <p:spPr bwMode="auto">
              <a:xfrm>
                <a:off x="2072" y="2195"/>
                <a:ext cx="13" cy="12"/>
              </a:xfrm>
              <a:custGeom>
                <a:avLst/>
                <a:gdLst>
                  <a:gd name="T0" fmla="*/ 92 w 92"/>
                  <a:gd name="T1" fmla="*/ 22 h 84"/>
                  <a:gd name="T2" fmla="*/ 0 w 92"/>
                  <a:gd name="T3" fmla="*/ 0 h 84"/>
                  <a:gd name="T4" fmla="*/ 0 w 92"/>
                  <a:gd name="T5" fmla="*/ 62 h 84"/>
                  <a:gd name="T6" fmla="*/ 92 w 92"/>
                  <a:gd name="T7" fmla="*/ 84 h 84"/>
                  <a:gd name="T8" fmla="*/ 92 w 92"/>
                  <a:gd name="T9" fmla="*/ 22 h 84"/>
                </a:gdLst>
                <a:ahLst/>
                <a:cxnLst>
                  <a:cxn ang="0">
                    <a:pos x="T0" y="T1"/>
                  </a:cxn>
                  <a:cxn ang="0">
                    <a:pos x="T2" y="T3"/>
                  </a:cxn>
                  <a:cxn ang="0">
                    <a:pos x="T4" y="T5"/>
                  </a:cxn>
                  <a:cxn ang="0">
                    <a:pos x="T6" y="T7"/>
                  </a:cxn>
                  <a:cxn ang="0">
                    <a:pos x="T8" y="T9"/>
                  </a:cxn>
                </a:cxnLst>
                <a:rect l="0" t="0" r="r" b="b"/>
                <a:pathLst>
                  <a:path w="92" h="84">
                    <a:moveTo>
                      <a:pt x="92" y="22"/>
                    </a:moveTo>
                    <a:lnTo>
                      <a:pt x="0" y="0"/>
                    </a:lnTo>
                    <a:lnTo>
                      <a:pt x="0" y="62"/>
                    </a:lnTo>
                    <a:lnTo>
                      <a:pt x="92" y="84"/>
                    </a:lnTo>
                    <a:lnTo>
                      <a:pt x="92" y="22"/>
                    </a:lnTo>
                    <a:close/>
                  </a:path>
                </a:pathLst>
              </a:custGeom>
              <a:solidFill>
                <a:srgbClr val="E00000"/>
              </a:solidFill>
              <a:ln w="1588">
                <a:solidFill>
                  <a:srgbClr val="808080"/>
                </a:solidFill>
                <a:prstDash val="solid"/>
                <a:round/>
                <a:headEnd/>
                <a:tailEnd/>
              </a:ln>
            </p:spPr>
            <p:txBody>
              <a:bodyPr/>
              <a:lstStyle/>
              <a:p>
                <a:endParaRPr lang="en-US"/>
              </a:p>
            </p:txBody>
          </p:sp>
        </p:grpSp>
        <p:sp>
          <p:nvSpPr>
            <p:cNvPr id="321701" name="Text Box 165"/>
            <p:cNvSpPr txBox="1">
              <a:spLocks noChangeArrowheads="1"/>
            </p:cNvSpPr>
            <p:nvPr/>
          </p:nvSpPr>
          <p:spPr bwMode="auto">
            <a:xfrm>
              <a:off x="349038" y="1310898"/>
              <a:ext cx="1098762"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0" lang="en-US" altLang="en-US" sz="1600" dirty="0">
                  <a:solidFill>
                    <a:schemeClr val="tx1"/>
                  </a:solidFill>
                </a:rPr>
                <a:t>Translation</a:t>
              </a:r>
            </a:p>
          </p:txBody>
        </p:sp>
        <p:pic>
          <p:nvPicPr>
            <p:cNvPr id="321702" name="Picture 1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915" y="4972025"/>
              <a:ext cx="990600" cy="8001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1703" name="Text Box 167"/>
            <p:cNvSpPr txBox="1">
              <a:spLocks noChangeArrowheads="1"/>
            </p:cNvSpPr>
            <p:nvPr/>
          </p:nvSpPr>
          <p:spPr bwMode="auto">
            <a:xfrm>
              <a:off x="508979" y="4724400"/>
              <a:ext cx="1015021"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600" dirty="0"/>
                <a:t>Translator</a:t>
              </a:r>
            </a:p>
          </p:txBody>
        </p:sp>
        <p:sp>
          <p:nvSpPr>
            <p:cNvPr id="321704" name="Line 168"/>
            <p:cNvSpPr>
              <a:spLocks noChangeShapeType="1"/>
            </p:cNvSpPr>
            <p:nvPr/>
          </p:nvSpPr>
          <p:spPr bwMode="gray">
            <a:xfrm flipV="1">
              <a:off x="685800" y="2743199"/>
              <a:ext cx="159544" cy="6746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76" name="Rectangle 240"/>
            <p:cNvSpPr>
              <a:spLocks noChangeArrowheads="1"/>
            </p:cNvSpPr>
            <p:nvPr/>
          </p:nvSpPr>
          <p:spPr bwMode="gray">
            <a:xfrm>
              <a:off x="179388" y="3384550"/>
              <a:ext cx="1368425" cy="50165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0" lang="ar-SA" altLang="en-US" sz="900" dirty="0">
                  <a:solidFill>
                    <a:schemeClr val="tx1"/>
                  </a:solidFill>
                  <a:cs typeface="Arial" charset="0"/>
                </a:rPr>
                <a:t>وستنقل الطائرة القادمة من جدة حجاجا ليبيين الى بلدهم وستعبر الاجواء المصرية الخميس</a:t>
              </a:r>
              <a:endParaRPr kumimoji="0" lang="en-US" altLang="en-US" sz="900" dirty="0">
                <a:solidFill>
                  <a:schemeClr val="tx1"/>
                </a:solidFill>
                <a:cs typeface="Arial" charset="0"/>
              </a:endParaRPr>
            </a:p>
          </p:txBody>
        </p:sp>
        <p:sp>
          <p:nvSpPr>
            <p:cNvPr id="321779" name="Rectangle 243"/>
            <p:cNvSpPr>
              <a:spLocks noChangeArrowheads="1"/>
            </p:cNvSpPr>
            <p:nvPr/>
          </p:nvSpPr>
          <p:spPr bwMode="gray">
            <a:xfrm>
              <a:off x="179388" y="3417888"/>
              <a:ext cx="1331912" cy="4683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33"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3</a:t>
            </a:fld>
            <a:endParaRPr lang="en-US" dirty="0"/>
          </a:p>
        </p:txBody>
      </p:sp>
      <p:grpSp>
        <p:nvGrpSpPr>
          <p:cNvPr id="6" name="Group 5"/>
          <p:cNvGrpSpPr/>
          <p:nvPr/>
        </p:nvGrpSpPr>
        <p:grpSpPr>
          <a:xfrm>
            <a:off x="2614613" y="2886468"/>
            <a:ext cx="1479550" cy="1069665"/>
            <a:chOff x="2614613" y="2886468"/>
            <a:chExt cx="1479550" cy="1069665"/>
          </a:xfrm>
        </p:grpSpPr>
        <p:sp>
          <p:nvSpPr>
            <p:cNvPr id="321720" name="Text Box 184"/>
            <p:cNvSpPr txBox="1">
              <a:spLocks noChangeArrowheads="1"/>
            </p:cNvSpPr>
            <p:nvPr/>
          </p:nvSpPr>
          <p:spPr bwMode="auto">
            <a:xfrm>
              <a:off x="2683669" y="2886468"/>
              <a:ext cx="1383506"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kumimoji="0" lang="en-US" altLang="en-US" sz="1600" dirty="0" smtClean="0">
                  <a:solidFill>
                    <a:schemeClr val="tx1"/>
                  </a:solidFill>
                </a:rPr>
                <a:t>Correction List</a:t>
              </a:r>
              <a:endParaRPr kumimoji="0" lang="en-US" altLang="en-US" sz="1600" dirty="0">
                <a:solidFill>
                  <a:schemeClr val="tx1"/>
                </a:solidFill>
              </a:endParaRPr>
            </a:p>
          </p:txBody>
        </p:sp>
        <p:sp>
          <p:nvSpPr>
            <p:cNvPr id="282" name="Text Box 185"/>
            <p:cNvSpPr txBox="1">
              <a:spLocks noChangeArrowheads="1"/>
            </p:cNvSpPr>
            <p:nvPr/>
          </p:nvSpPr>
          <p:spPr bwMode="gray">
            <a:xfrm>
              <a:off x="2614613" y="3217469"/>
              <a:ext cx="1479550"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sz="2000">
                  <a:solidFill>
                    <a:schemeClr val="tx1"/>
                  </a:solidFill>
                  <a:latin typeface="Arial" charset="0"/>
                </a:defRPr>
              </a:lvl1pPr>
              <a:lvl2pPr marL="800100" indent="-342900" algn="l" eaLnBrk="0" hangingPunct="0">
                <a:spcBef>
                  <a:spcPct val="20000"/>
                </a:spcBef>
                <a:buFont typeface="Arial" charset="0"/>
                <a:buChar char="–"/>
                <a:defRPr>
                  <a:solidFill>
                    <a:schemeClr val="tx1"/>
                  </a:solidFill>
                  <a:latin typeface="Arial" charset="0"/>
                </a:defRPr>
              </a:lvl2pPr>
              <a:lvl3pPr marL="1257300" indent="-342900" algn="l" eaLnBrk="0" hangingPunct="0">
                <a:spcBef>
                  <a:spcPct val="20000"/>
                </a:spcBef>
                <a:buFont typeface="Marlett" pitchFamily="2" charset="2"/>
                <a:buChar char="4"/>
                <a:defRPr sz="1600">
                  <a:solidFill>
                    <a:schemeClr val="tx1"/>
                  </a:solidFill>
                  <a:latin typeface="Arial" charset="0"/>
                </a:defRPr>
              </a:lvl3pPr>
              <a:lvl4pPr marL="1714500" indent="-342900" algn="l" eaLnBrk="0" hangingPunct="0">
                <a:spcBef>
                  <a:spcPct val="20000"/>
                </a:spcBef>
                <a:buFont typeface="Wingdings" pitchFamily="2" charset="2"/>
                <a:buChar char="v"/>
                <a:defRPr sz="1400">
                  <a:solidFill>
                    <a:schemeClr val="tx1"/>
                  </a:solidFill>
                  <a:latin typeface="Arial" charset="0"/>
                </a:defRPr>
              </a:lvl4pPr>
              <a:lvl5pPr marL="2171700" indent="-342900" algn="l" eaLnBrk="0" hangingPunct="0">
                <a:spcBef>
                  <a:spcPct val="20000"/>
                </a:spcBef>
                <a:buChar char="»"/>
                <a:defRPr sz="1200">
                  <a:solidFill>
                    <a:schemeClr val="tx1"/>
                  </a:solidFill>
                  <a:latin typeface="Arial" charset="0"/>
                </a:defRPr>
              </a:lvl5pPr>
              <a:lvl6pPr marL="2628900" indent="-342900" eaLnBrk="0" fontAlgn="base" hangingPunct="0">
                <a:spcBef>
                  <a:spcPct val="20000"/>
                </a:spcBef>
                <a:spcAft>
                  <a:spcPct val="0"/>
                </a:spcAft>
                <a:buChar char="»"/>
                <a:defRPr sz="1200">
                  <a:solidFill>
                    <a:schemeClr val="tx1"/>
                  </a:solidFill>
                  <a:latin typeface="Arial" charset="0"/>
                </a:defRPr>
              </a:lvl6pPr>
              <a:lvl7pPr marL="3086100" indent="-342900" eaLnBrk="0" fontAlgn="base" hangingPunct="0">
                <a:spcBef>
                  <a:spcPct val="20000"/>
                </a:spcBef>
                <a:spcAft>
                  <a:spcPct val="0"/>
                </a:spcAft>
                <a:buChar char="»"/>
                <a:defRPr sz="1200">
                  <a:solidFill>
                    <a:schemeClr val="tx1"/>
                  </a:solidFill>
                  <a:latin typeface="Arial" charset="0"/>
                </a:defRPr>
              </a:lvl7pPr>
              <a:lvl8pPr marL="3543300" indent="-342900" eaLnBrk="0" fontAlgn="base" hangingPunct="0">
                <a:spcBef>
                  <a:spcPct val="20000"/>
                </a:spcBef>
                <a:spcAft>
                  <a:spcPct val="0"/>
                </a:spcAft>
                <a:buChar char="»"/>
                <a:defRPr sz="1200">
                  <a:solidFill>
                    <a:schemeClr val="tx1"/>
                  </a:solidFill>
                  <a:latin typeface="Arial" charset="0"/>
                </a:defRPr>
              </a:lvl8pPr>
              <a:lvl9pPr marL="4000500" indent="-342900" eaLnBrk="0" fontAlgn="base" hangingPunct="0">
                <a:spcBef>
                  <a:spcPct val="20000"/>
                </a:spcBef>
                <a:spcAft>
                  <a:spcPct val="0"/>
                </a:spcAft>
                <a:buChar char="»"/>
                <a:defRPr sz="1200">
                  <a:solidFill>
                    <a:schemeClr val="tx1"/>
                  </a:solidFill>
                  <a:latin typeface="Arial" charset="0"/>
                </a:defRPr>
              </a:lvl9pPr>
            </a:lstStyle>
            <a:p>
              <a:pPr eaLnBrk="1" hangingPunct="1">
                <a:spcBef>
                  <a:spcPct val="0"/>
                </a:spcBef>
                <a:buFontTx/>
                <a:buNone/>
              </a:pPr>
              <a:r>
                <a:rPr lang="en-US" altLang="en-US" sz="600" dirty="0"/>
                <a:t>He told </a:t>
              </a:r>
              <a:r>
                <a:rPr lang="en-US" altLang="en-US" sz="600" strike="sngStrike" dirty="0"/>
                <a:t>that it is expected</a:t>
              </a:r>
              <a:r>
                <a:rPr lang="en-US" altLang="en-US" sz="600" dirty="0"/>
                <a:t> to </a:t>
              </a:r>
              <a:r>
                <a:rPr lang="en-US" altLang="en-US" sz="600" u="sng" dirty="0"/>
                <a:t>pointed out that he expects a </a:t>
              </a:r>
              <a:r>
                <a:rPr lang="en-US" altLang="en-US" sz="600" dirty="0"/>
                <a:t>firm intervention by </a:t>
              </a:r>
              <a:r>
                <a:rPr lang="en-US" altLang="en-US" sz="600" strike="sngStrike" dirty="0"/>
                <a:t>Washington</a:t>
              </a:r>
              <a:r>
                <a:rPr lang="en-US" altLang="en-US" sz="600" dirty="0"/>
                <a:t> </a:t>
              </a:r>
              <a:r>
                <a:rPr lang="en-US" altLang="en-US" sz="600" u="sng" dirty="0"/>
                <a:t>from Washington’s side</a:t>
              </a:r>
              <a:r>
                <a:rPr lang="en-US" altLang="en-US" sz="600" dirty="0"/>
                <a:t> to stop the </a:t>
              </a:r>
              <a:r>
                <a:rPr lang="en-US" altLang="en-US" sz="600" u="sng" dirty="0"/>
                <a:t>that </a:t>
              </a:r>
              <a:r>
                <a:rPr lang="en-US" altLang="en-US" sz="600" dirty="0"/>
                <a:t>deal, saying that those missiles could be used in the shooting down of </a:t>
              </a:r>
              <a:r>
                <a:rPr lang="en-US" altLang="en-US" sz="600" u="sng" dirty="0"/>
                <a:t>the </a:t>
              </a:r>
              <a:r>
                <a:rPr lang="en-US" altLang="en-US" sz="600" dirty="0"/>
                <a:t>cargo aircraft, </a:t>
              </a:r>
              <a:r>
                <a:rPr lang="en-US" altLang="en-US" sz="600" strike="sngStrike" dirty="0"/>
                <a:t>which was carrying</a:t>
              </a:r>
            </a:p>
          </p:txBody>
        </p:sp>
      </p:grpSp>
      <p:grpSp>
        <p:nvGrpSpPr>
          <p:cNvPr id="8" name="Group 7"/>
          <p:cNvGrpSpPr/>
          <p:nvPr/>
        </p:nvGrpSpPr>
        <p:grpSpPr>
          <a:xfrm>
            <a:off x="4099253" y="2134890"/>
            <a:ext cx="1359711" cy="3597573"/>
            <a:chOff x="4094163" y="2134890"/>
            <a:chExt cx="1359711" cy="3597573"/>
          </a:xfrm>
        </p:grpSpPr>
        <p:sp>
          <p:nvSpPr>
            <p:cNvPr id="321734" name="Line 198"/>
            <p:cNvSpPr>
              <a:spLocks noChangeShapeType="1"/>
            </p:cNvSpPr>
            <p:nvPr/>
          </p:nvSpPr>
          <p:spPr bwMode="gray">
            <a:xfrm>
              <a:off x="4094163" y="3752850"/>
              <a:ext cx="801687" cy="171589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35" name="Line 199"/>
            <p:cNvSpPr>
              <a:spLocks noChangeShapeType="1"/>
            </p:cNvSpPr>
            <p:nvPr/>
          </p:nvSpPr>
          <p:spPr bwMode="gray">
            <a:xfrm>
              <a:off x="4094163" y="3644898"/>
              <a:ext cx="801687" cy="123646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36" name="Line 200"/>
            <p:cNvSpPr>
              <a:spLocks noChangeShapeType="1"/>
            </p:cNvSpPr>
            <p:nvPr/>
          </p:nvSpPr>
          <p:spPr bwMode="gray">
            <a:xfrm flipV="1">
              <a:off x="4094163" y="2922987"/>
              <a:ext cx="860425" cy="542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35" name="Group 234"/>
            <p:cNvGrpSpPr/>
            <p:nvPr/>
          </p:nvGrpSpPr>
          <p:grpSpPr>
            <a:xfrm>
              <a:off x="4900612" y="5189538"/>
              <a:ext cx="540533" cy="542925"/>
              <a:chOff x="4905375" y="5705475"/>
              <a:chExt cx="540533" cy="542925"/>
            </a:xfrm>
          </p:grpSpPr>
          <p:grpSp>
            <p:nvGrpSpPr>
              <p:cNvPr id="236" name="Group 170"/>
              <p:cNvGrpSpPr>
                <a:grpSpLocks/>
              </p:cNvGrpSpPr>
              <p:nvPr/>
            </p:nvGrpSpPr>
            <p:grpSpPr bwMode="auto">
              <a:xfrm>
                <a:off x="4914900" y="5705475"/>
                <a:ext cx="461963" cy="542925"/>
                <a:chOff x="127" y="3327"/>
                <a:chExt cx="291" cy="342"/>
              </a:xfrm>
            </p:grpSpPr>
            <p:pic>
              <p:nvPicPr>
                <p:cNvPr id="238" name="Picture 17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 y="3327"/>
                  <a:ext cx="291" cy="342"/>
                </a:xfrm>
                <a:prstGeom prst="rect">
                  <a:avLst/>
                </a:prstGeom>
                <a:noFill/>
                <a:extLst>
                  <a:ext uri="{909E8E84-426E-40DD-AFC4-6F175D3DCCD1}">
                    <a14:hiddenFill xmlns:a14="http://schemas.microsoft.com/office/drawing/2010/main">
                      <a:solidFill>
                        <a:srgbClr val="FFFFFF"/>
                      </a:solidFill>
                    </a14:hiddenFill>
                  </a:ext>
                </a:extLst>
              </p:spPr>
            </p:pic>
            <p:sp>
              <p:nvSpPr>
                <p:cNvPr id="239" name="Rectangle 172"/>
                <p:cNvSpPr>
                  <a:spLocks noChangeArrowheads="1"/>
                </p:cNvSpPr>
                <p:nvPr/>
              </p:nvSpPr>
              <p:spPr bwMode="auto">
                <a:xfrm>
                  <a:off x="129" y="3344"/>
                  <a:ext cx="289" cy="279"/>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7" name="Text Box 173"/>
              <p:cNvSpPr txBox="1">
                <a:spLocks noChangeArrowheads="1"/>
              </p:cNvSpPr>
              <p:nvPr/>
            </p:nvSpPr>
            <p:spPr bwMode="auto">
              <a:xfrm>
                <a:off x="4905375" y="5827712"/>
                <a:ext cx="540533"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600" dirty="0" smtClean="0"/>
                  <a:t>95%</a:t>
                </a:r>
                <a:endParaRPr kumimoji="0" lang="en-US" altLang="en-US" sz="1600" dirty="0">
                  <a:solidFill>
                    <a:schemeClr val="tx1"/>
                  </a:solidFill>
                </a:endParaRPr>
              </a:p>
            </p:txBody>
          </p:sp>
        </p:grpSp>
        <p:grpSp>
          <p:nvGrpSpPr>
            <p:cNvPr id="240" name="Group 239"/>
            <p:cNvGrpSpPr/>
            <p:nvPr/>
          </p:nvGrpSpPr>
          <p:grpSpPr>
            <a:xfrm>
              <a:off x="4900612" y="4679951"/>
              <a:ext cx="540533" cy="542925"/>
              <a:chOff x="4905375" y="5705475"/>
              <a:chExt cx="540533" cy="542925"/>
            </a:xfrm>
          </p:grpSpPr>
          <p:grpSp>
            <p:nvGrpSpPr>
              <p:cNvPr id="241" name="Group 170"/>
              <p:cNvGrpSpPr>
                <a:grpSpLocks/>
              </p:cNvGrpSpPr>
              <p:nvPr/>
            </p:nvGrpSpPr>
            <p:grpSpPr bwMode="auto">
              <a:xfrm>
                <a:off x="4914900" y="5705475"/>
                <a:ext cx="461963" cy="542925"/>
                <a:chOff x="127" y="3327"/>
                <a:chExt cx="291" cy="342"/>
              </a:xfrm>
            </p:grpSpPr>
            <p:pic>
              <p:nvPicPr>
                <p:cNvPr id="243" name="Picture 17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 y="3327"/>
                  <a:ext cx="291" cy="342"/>
                </a:xfrm>
                <a:prstGeom prst="rect">
                  <a:avLst/>
                </a:prstGeom>
                <a:noFill/>
                <a:extLst>
                  <a:ext uri="{909E8E84-426E-40DD-AFC4-6F175D3DCCD1}">
                    <a14:hiddenFill xmlns:a14="http://schemas.microsoft.com/office/drawing/2010/main">
                      <a:solidFill>
                        <a:srgbClr val="FFFFFF"/>
                      </a:solidFill>
                    </a14:hiddenFill>
                  </a:ext>
                </a:extLst>
              </p:spPr>
            </p:pic>
            <p:sp>
              <p:nvSpPr>
                <p:cNvPr id="244" name="Rectangle 172"/>
                <p:cNvSpPr>
                  <a:spLocks noChangeArrowheads="1"/>
                </p:cNvSpPr>
                <p:nvPr/>
              </p:nvSpPr>
              <p:spPr bwMode="auto">
                <a:xfrm>
                  <a:off x="129" y="3344"/>
                  <a:ext cx="289" cy="279"/>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2" name="Text Box 173"/>
              <p:cNvSpPr txBox="1">
                <a:spLocks noChangeArrowheads="1"/>
              </p:cNvSpPr>
              <p:nvPr/>
            </p:nvSpPr>
            <p:spPr bwMode="auto">
              <a:xfrm>
                <a:off x="4905375" y="5827712"/>
                <a:ext cx="540533"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600" dirty="0" smtClean="0"/>
                  <a:t>90%</a:t>
                </a:r>
                <a:endParaRPr kumimoji="0" lang="en-US" altLang="en-US" sz="1600" dirty="0">
                  <a:solidFill>
                    <a:schemeClr val="tx1"/>
                  </a:solidFill>
                </a:endParaRPr>
              </a:p>
            </p:txBody>
          </p:sp>
        </p:grpSp>
        <p:grpSp>
          <p:nvGrpSpPr>
            <p:cNvPr id="245" name="Group 244"/>
            <p:cNvGrpSpPr/>
            <p:nvPr/>
          </p:nvGrpSpPr>
          <p:grpSpPr>
            <a:xfrm>
              <a:off x="4913341" y="2134890"/>
              <a:ext cx="540533" cy="542925"/>
              <a:chOff x="4905375" y="5705475"/>
              <a:chExt cx="540533" cy="542925"/>
            </a:xfrm>
          </p:grpSpPr>
          <p:grpSp>
            <p:nvGrpSpPr>
              <p:cNvPr id="246" name="Group 170"/>
              <p:cNvGrpSpPr>
                <a:grpSpLocks/>
              </p:cNvGrpSpPr>
              <p:nvPr/>
            </p:nvGrpSpPr>
            <p:grpSpPr bwMode="auto">
              <a:xfrm>
                <a:off x="4914900" y="5705475"/>
                <a:ext cx="461963" cy="542925"/>
                <a:chOff x="127" y="3327"/>
                <a:chExt cx="291" cy="342"/>
              </a:xfrm>
            </p:grpSpPr>
            <p:pic>
              <p:nvPicPr>
                <p:cNvPr id="248" name="Picture 17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 y="3327"/>
                  <a:ext cx="291" cy="342"/>
                </a:xfrm>
                <a:prstGeom prst="rect">
                  <a:avLst/>
                </a:prstGeom>
                <a:noFill/>
                <a:extLst>
                  <a:ext uri="{909E8E84-426E-40DD-AFC4-6F175D3DCCD1}">
                    <a14:hiddenFill xmlns:a14="http://schemas.microsoft.com/office/drawing/2010/main">
                      <a:solidFill>
                        <a:srgbClr val="FFFFFF"/>
                      </a:solidFill>
                    </a14:hiddenFill>
                  </a:ext>
                </a:extLst>
              </p:spPr>
            </p:pic>
            <p:sp>
              <p:nvSpPr>
                <p:cNvPr id="249" name="Rectangle 172"/>
                <p:cNvSpPr>
                  <a:spLocks noChangeArrowheads="1"/>
                </p:cNvSpPr>
                <p:nvPr/>
              </p:nvSpPr>
              <p:spPr bwMode="auto">
                <a:xfrm>
                  <a:off x="129" y="3344"/>
                  <a:ext cx="289" cy="279"/>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7" name="Text Box 173"/>
              <p:cNvSpPr txBox="1">
                <a:spLocks noChangeArrowheads="1"/>
              </p:cNvSpPr>
              <p:nvPr/>
            </p:nvSpPr>
            <p:spPr bwMode="auto">
              <a:xfrm>
                <a:off x="4905375" y="5827712"/>
                <a:ext cx="540533"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600" dirty="0"/>
                  <a:t>5</a:t>
                </a:r>
                <a:r>
                  <a:rPr lang="en-US" altLang="en-US" sz="1600" dirty="0" smtClean="0"/>
                  <a:t>0%</a:t>
                </a:r>
                <a:endParaRPr kumimoji="0" lang="en-US" altLang="en-US" sz="1600" dirty="0">
                  <a:solidFill>
                    <a:schemeClr val="tx1"/>
                  </a:solidFill>
                </a:endParaRPr>
              </a:p>
            </p:txBody>
          </p:sp>
        </p:grpSp>
        <p:grpSp>
          <p:nvGrpSpPr>
            <p:cNvPr id="250" name="Group 249"/>
            <p:cNvGrpSpPr/>
            <p:nvPr/>
          </p:nvGrpSpPr>
          <p:grpSpPr>
            <a:xfrm>
              <a:off x="4910137" y="2674544"/>
              <a:ext cx="540533" cy="542925"/>
              <a:chOff x="4905375" y="5705475"/>
              <a:chExt cx="540533" cy="542925"/>
            </a:xfrm>
          </p:grpSpPr>
          <p:grpSp>
            <p:nvGrpSpPr>
              <p:cNvPr id="251" name="Group 170"/>
              <p:cNvGrpSpPr>
                <a:grpSpLocks/>
              </p:cNvGrpSpPr>
              <p:nvPr/>
            </p:nvGrpSpPr>
            <p:grpSpPr bwMode="auto">
              <a:xfrm>
                <a:off x="4914900" y="5705475"/>
                <a:ext cx="461963" cy="542925"/>
                <a:chOff x="127" y="3327"/>
                <a:chExt cx="291" cy="342"/>
              </a:xfrm>
            </p:grpSpPr>
            <p:pic>
              <p:nvPicPr>
                <p:cNvPr id="253" name="Picture 17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 y="3327"/>
                  <a:ext cx="291" cy="342"/>
                </a:xfrm>
                <a:prstGeom prst="rect">
                  <a:avLst/>
                </a:prstGeom>
                <a:noFill/>
                <a:extLst>
                  <a:ext uri="{909E8E84-426E-40DD-AFC4-6F175D3DCCD1}">
                    <a14:hiddenFill xmlns:a14="http://schemas.microsoft.com/office/drawing/2010/main">
                      <a:solidFill>
                        <a:srgbClr val="FFFFFF"/>
                      </a:solidFill>
                    </a14:hiddenFill>
                  </a:ext>
                </a:extLst>
              </p:spPr>
            </p:pic>
            <p:sp>
              <p:nvSpPr>
                <p:cNvPr id="254" name="Rectangle 172"/>
                <p:cNvSpPr>
                  <a:spLocks noChangeArrowheads="1"/>
                </p:cNvSpPr>
                <p:nvPr/>
              </p:nvSpPr>
              <p:spPr bwMode="auto">
                <a:xfrm>
                  <a:off x="129" y="3344"/>
                  <a:ext cx="289" cy="279"/>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2" name="Text Box 173"/>
              <p:cNvSpPr txBox="1">
                <a:spLocks noChangeArrowheads="1"/>
              </p:cNvSpPr>
              <p:nvPr/>
            </p:nvSpPr>
            <p:spPr bwMode="auto">
              <a:xfrm>
                <a:off x="4905375" y="5827712"/>
                <a:ext cx="540533"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600" dirty="0" smtClean="0"/>
                  <a:t>5</a:t>
                </a:r>
                <a:r>
                  <a:rPr lang="en-US" altLang="en-US" sz="1600" dirty="0"/>
                  <a:t>5</a:t>
                </a:r>
                <a:r>
                  <a:rPr lang="en-US" altLang="en-US" sz="1600" dirty="0" smtClean="0"/>
                  <a:t>%</a:t>
                </a:r>
                <a:endParaRPr kumimoji="0" lang="en-US" altLang="en-US" sz="1600" dirty="0">
                  <a:solidFill>
                    <a:schemeClr val="tx1"/>
                  </a:solidFill>
                </a:endParaRPr>
              </a:p>
            </p:txBody>
          </p:sp>
        </p:grpSp>
        <p:sp>
          <p:nvSpPr>
            <p:cNvPr id="255" name="Text Box 203"/>
            <p:cNvSpPr txBox="1">
              <a:spLocks noChangeArrowheads="1"/>
            </p:cNvSpPr>
            <p:nvPr/>
          </p:nvSpPr>
          <p:spPr bwMode="auto">
            <a:xfrm>
              <a:off x="4252913" y="3302054"/>
              <a:ext cx="893304" cy="757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kumimoji="0" lang="en-US" altLang="en-US" sz="1200" dirty="0" smtClean="0">
                  <a:solidFill>
                    <a:schemeClr val="tx1"/>
                  </a:solidFill>
                </a:rPr>
                <a:t>Randomly chosen </a:t>
              </a:r>
              <a:br>
                <a:rPr kumimoji="0" lang="en-US" altLang="en-US" sz="1200" dirty="0" smtClean="0">
                  <a:solidFill>
                    <a:schemeClr val="tx1"/>
                  </a:solidFill>
                </a:rPr>
              </a:br>
              <a:r>
                <a:rPr kumimoji="0" lang="en-US" altLang="en-US" sz="1200" dirty="0" smtClean="0">
                  <a:solidFill>
                    <a:schemeClr val="tx1"/>
                  </a:solidFill>
                </a:rPr>
                <a:t>corrections from list</a:t>
              </a:r>
              <a:endParaRPr kumimoji="0" lang="en-US" altLang="en-US" sz="1200" dirty="0">
                <a:solidFill>
                  <a:schemeClr val="tx1"/>
                </a:solidFill>
              </a:endParaRPr>
            </a:p>
          </p:txBody>
        </p:sp>
        <p:sp>
          <p:nvSpPr>
            <p:cNvPr id="257" name="Line 200"/>
            <p:cNvSpPr>
              <a:spLocks noChangeShapeType="1"/>
            </p:cNvSpPr>
            <p:nvPr/>
          </p:nvSpPr>
          <p:spPr bwMode="gray">
            <a:xfrm flipV="1">
              <a:off x="4094163" y="2341302"/>
              <a:ext cx="838199" cy="104324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 name="TextBox 2"/>
            <p:cNvSpPr txBox="1"/>
            <p:nvPr/>
          </p:nvSpPr>
          <p:spPr>
            <a:xfrm>
              <a:off x="5039470" y="3185252"/>
              <a:ext cx="218330" cy="1546577"/>
            </a:xfrm>
            <a:prstGeom prst="rect">
              <a:avLst/>
            </a:prstGeom>
            <a:noFill/>
          </p:spPr>
          <p:txBody>
            <a:bodyPr wrap="none" rtlCol="0">
              <a:spAutoFit/>
            </a:bodyPr>
            <a:lstStyle/>
            <a:p>
              <a:r>
                <a:rPr lang="en-US" sz="1050" dirty="0" smtClean="0"/>
                <a:t>.</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a:t>
              </a:r>
            </a:p>
            <a:p>
              <a:r>
                <a:rPr lang="en-US" sz="1050" dirty="0" smtClean="0"/>
                <a:t>.</a:t>
              </a:r>
              <a:endParaRPr lang="en-US" sz="1050" dirty="0"/>
            </a:p>
          </p:txBody>
        </p:sp>
      </p:grpSp>
      <p:grpSp>
        <p:nvGrpSpPr>
          <p:cNvPr id="13" name="Group 12"/>
          <p:cNvGrpSpPr/>
          <p:nvPr/>
        </p:nvGrpSpPr>
        <p:grpSpPr>
          <a:xfrm>
            <a:off x="422565" y="1600200"/>
            <a:ext cx="7791345" cy="4781550"/>
            <a:chOff x="422565" y="1600200"/>
            <a:chExt cx="7791345" cy="4781550"/>
          </a:xfrm>
        </p:grpSpPr>
        <p:pic>
          <p:nvPicPr>
            <p:cNvPr id="321738" name="Picture 2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1348" y="1928813"/>
              <a:ext cx="1263650" cy="890587"/>
            </a:xfrm>
            <a:prstGeom prst="rect">
              <a:avLst/>
            </a:prstGeom>
            <a:noFill/>
            <a:extLst>
              <a:ext uri="{909E8E84-426E-40DD-AFC4-6F175D3DCCD1}">
                <a14:hiddenFill xmlns:a14="http://schemas.microsoft.com/office/drawing/2010/main">
                  <a:solidFill>
                    <a:srgbClr val="FFFFFF"/>
                  </a:solidFill>
                </a14:hiddenFill>
              </a:ext>
            </a:extLst>
          </p:spPr>
        </p:pic>
        <p:sp>
          <p:nvSpPr>
            <p:cNvPr id="321739" name="Text Box 203"/>
            <p:cNvSpPr txBox="1">
              <a:spLocks noChangeArrowheads="1"/>
            </p:cNvSpPr>
            <p:nvPr/>
          </p:nvSpPr>
          <p:spPr bwMode="auto">
            <a:xfrm>
              <a:off x="6689910" y="1600200"/>
              <a:ext cx="1524000"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kumimoji="0" lang="en-US" altLang="en-US" sz="1600" dirty="0">
                  <a:solidFill>
                    <a:schemeClr val="tx1"/>
                  </a:solidFill>
                </a:rPr>
                <a:t>4 </a:t>
              </a:r>
              <a:r>
                <a:rPr kumimoji="0" lang="en-US" altLang="en-US" sz="1600" dirty="0" smtClean="0">
                  <a:solidFill>
                    <a:schemeClr val="tx1"/>
                  </a:solidFill>
                </a:rPr>
                <a:t>Intel Analysts</a:t>
              </a:r>
              <a:endParaRPr kumimoji="0" lang="en-US" altLang="en-US" sz="1600" dirty="0">
                <a:solidFill>
                  <a:schemeClr val="tx1"/>
                </a:solidFill>
              </a:endParaRPr>
            </a:p>
          </p:txBody>
        </p:sp>
        <p:sp>
          <p:nvSpPr>
            <p:cNvPr id="321741" name="Line 205"/>
            <p:cNvSpPr>
              <a:spLocks noChangeShapeType="1"/>
            </p:cNvSpPr>
            <p:nvPr/>
          </p:nvSpPr>
          <p:spPr bwMode="gray">
            <a:xfrm flipV="1">
              <a:off x="5412264" y="2604791"/>
              <a:ext cx="1314449" cy="33491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42" name="Line 206"/>
            <p:cNvSpPr>
              <a:spLocks noChangeShapeType="1"/>
            </p:cNvSpPr>
            <p:nvPr/>
          </p:nvSpPr>
          <p:spPr bwMode="gray">
            <a:xfrm flipV="1">
              <a:off x="5390038" y="2423681"/>
              <a:ext cx="1336675" cy="301429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43" name="Line 207"/>
            <p:cNvSpPr>
              <a:spLocks noChangeShapeType="1"/>
            </p:cNvSpPr>
            <p:nvPr/>
          </p:nvSpPr>
          <p:spPr bwMode="gray">
            <a:xfrm flipV="1">
              <a:off x="5412263" y="2275389"/>
              <a:ext cx="1314450" cy="266471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44" name="Line 208"/>
            <p:cNvSpPr>
              <a:spLocks noChangeShapeType="1"/>
            </p:cNvSpPr>
            <p:nvPr/>
          </p:nvSpPr>
          <p:spPr bwMode="gray">
            <a:xfrm flipV="1">
              <a:off x="5407502" y="2094991"/>
              <a:ext cx="1319212" cy="3057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47" name="Line 211"/>
            <p:cNvSpPr>
              <a:spLocks noChangeShapeType="1"/>
            </p:cNvSpPr>
            <p:nvPr/>
          </p:nvSpPr>
          <p:spPr bwMode="gray">
            <a:xfrm>
              <a:off x="422565" y="3886200"/>
              <a:ext cx="35109" cy="2422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48" name="Line 212"/>
            <p:cNvSpPr>
              <a:spLocks noChangeShapeType="1"/>
            </p:cNvSpPr>
            <p:nvPr/>
          </p:nvSpPr>
          <p:spPr bwMode="gray">
            <a:xfrm>
              <a:off x="457675" y="6308725"/>
              <a:ext cx="5219700" cy="73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49" name="Line 213"/>
            <p:cNvSpPr>
              <a:spLocks noChangeShapeType="1"/>
            </p:cNvSpPr>
            <p:nvPr/>
          </p:nvSpPr>
          <p:spPr bwMode="gray">
            <a:xfrm flipV="1">
              <a:off x="5677375" y="2819400"/>
              <a:ext cx="1062509" cy="35623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1773" name="Line 237"/>
            <p:cNvSpPr>
              <a:spLocks noChangeShapeType="1"/>
            </p:cNvSpPr>
            <p:nvPr/>
          </p:nvSpPr>
          <p:spPr bwMode="gray">
            <a:xfrm>
              <a:off x="5412264" y="1848645"/>
              <a:ext cx="1314449" cy="1393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 name="Line 200"/>
            <p:cNvSpPr>
              <a:spLocks noChangeShapeType="1"/>
            </p:cNvSpPr>
            <p:nvPr/>
          </p:nvSpPr>
          <p:spPr bwMode="gray">
            <a:xfrm flipV="1">
              <a:off x="5412263" y="2223411"/>
              <a:ext cx="1314450" cy="6995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58"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a:t>
            </a:r>
            <a:r>
              <a:rPr kumimoji="0" lang="en-US" sz="1200" b="0" i="0" u="none" strike="noStrike" kern="1200" cap="none" spc="0" normalizeH="0" noProof="0" dirty="0" smtClean="0">
                <a:ln>
                  <a:noFill/>
                </a:ln>
                <a:solidFill>
                  <a:srgbClr val="000000">
                    <a:tint val="75000"/>
                  </a:srgbClr>
                </a:solidFill>
                <a:effectLst/>
                <a:uLnTx/>
                <a:uFillTx/>
                <a:latin typeface="Tahoma" charset="0"/>
                <a:ea typeface="ＭＳ Ｐゴシック" charset="-128"/>
                <a:cs typeface="+mn-cs"/>
              </a:rPr>
              <a:t> Distribution Unlimited</a:t>
            </a:r>
            <a:endPar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248822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Rectangle 4"/>
          <p:cNvSpPr>
            <a:spLocks noGrp="1" noChangeArrowheads="1"/>
          </p:cNvSpPr>
          <p:nvPr>
            <p:ph type="title"/>
          </p:nvPr>
        </p:nvSpPr>
        <p:spPr>
          <a:xfrm>
            <a:off x="457200" y="152400"/>
            <a:ext cx="8229600" cy="752475"/>
          </a:xfrm>
        </p:spPr>
        <p:txBody>
          <a:bodyPr>
            <a:noAutofit/>
          </a:bodyPr>
          <a:lstStyle/>
          <a:p>
            <a:r>
              <a:rPr lang="en-US" altLang="en-US" dirty="0"/>
              <a:t>Experiment </a:t>
            </a:r>
            <a:r>
              <a:rPr lang="en-US" altLang="en-US" dirty="0" smtClean="0"/>
              <a:t>Results</a:t>
            </a:r>
            <a:endParaRPr lang="en-US" altLang="en-US" dirty="0"/>
          </a:p>
        </p:txBody>
      </p:sp>
      <p:grpSp>
        <p:nvGrpSpPr>
          <p:cNvPr id="4" name="Group 3"/>
          <p:cNvGrpSpPr/>
          <p:nvPr/>
        </p:nvGrpSpPr>
        <p:grpSpPr>
          <a:xfrm>
            <a:off x="6629400" y="2895600"/>
            <a:ext cx="2010751" cy="3443982"/>
            <a:chOff x="6629400" y="2895600"/>
            <a:chExt cx="2010751" cy="3443982"/>
          </a:xfrm>
        </p:grpSpPr>
        <p:sp>
          <p:nvSpPr>
            <p:cNvPr id="321740" name="Text Box 204"/>
            <p:cNvSpPr txBox="1">
              <a:spLocks noChangeArrowheads="1"/>
            </p:cNvSpPr>
            <p:nvPr/>
          </p:nvSpPr>
          <p:spPr bwMode="auto">
            <a:xfrm>
              <a:off x="6629400" y="2895600"/>
              <a:ext cx="2010751" cy="1837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kumimoji="0" lang="en-US" altLang="en-US" sz="1600" dirty="0" smtClean="0">
                  <a:solidFill>
                    <a:schemeClr val="tx1"/>
                  </a:solidFill>
                </a:rPr>
                <a:t>Task Judgments:</a:t>
              </a:r>
              <a:br>
                <a:rPr kumimoji="0" lang="en-US" altLang="en-US" sz="1600" dirty="0" smtClean="0">
                  <a:solidFill>
                    <a:schemeClr val="tx1"/>
                  </a:solidFill>
                </a:rPr>
              </a:br>
              <a:r>
                <a:rPr kumimoji="0" lang="en-US" altLang="en-US" sz="1100" i="1" dirty="0" smtClean="0">
                  <a:solidFill>
                    <a:schemeClr val="tx1"/>
                  </a:solidFill>
                </a:rPr>
                <a:t/>
              </a:r>
              <a:br>
                <a:rPr kumimoji="0" lang="en-US" altLang="en-US" sz="1100" i="1" dirty="0" smtClean="0">
                  <a:solidFill>
                    <a:schemeClr val="tx1"/>
                  </a:solidFill>
                </a:rPr>
              </a:br>
              <a:r>
                <a:rPr kumimoji="0" lang="en-US" altLang="en-US" sz="1100" i="1" dirty="0" smtClean="0">
                  <a:solidFill>
                    <a:schemeClr val="tx1"/>
                  </a:solidFill>
                </a:rPr>
                <a:t>A=</a:t>
              </a:r>
              <a:r>
                <a:rPr lang="en-US" sz="1100" i="1" dirty="0" smtClean="0"/>
                <a:t>Can </a:t>
              </a:r>
              <a:r>
                <a:rPr lang="en-US" sz="1100" i="1" dirty="0"/>
                <a:t>you describe the topic </a:t>
              </a:r>
              <a:r>
                <a:rPr lang="en-US" sz="1100" i="1" dirty="0" smtClean="0"/>
                <a:t/>
              </a:r>
              <a:br>
                <a:rPr lang="en-US" sz="1100" i="1" dirty="0" smtClean="0"/>
              </a:br>
              <a:r>
                <a:rPr lang="en-US" sz="1100" i="1" dirty="0" smtClean="0"/>
                <a:t>    and determine </a:t>
              </a:r>
              <a:r>
                <a:rPr lang="en-US" sz="1100" i="1" dirty="0"/>
                <a:t>relevance</a:t>
              </a:r>
              <a:r>
                <a:rPr lang="en-US" sz="1100" i="1" dirty="0" smtClean="0"/>
                <a:t>?</a:t>
              </a:r>
              <a:br>
                <a:rPr lang="en-US" sz="1100" i="1" dirty="0" smtClean="0"/>
              </a:br>
              <a:r>
                <a:rPr lang="en-US" sz="1100" i="1" dirty="0" smtClean="0"/>
                <a:t/>
              </a:r>
              <a:br>
                <a:rPr lang="en-US" sz="1100" i="1" dirty="0" smtClean="0"/>
              </a:br>
              <a:r>
                <a:rPr lang="en-US" sz="1100" i="1" dirty="0" smtClean="0"/>
                <a:t>B=Can you summarize meaning</a:t>
              </a:r>
              <a:r>
                <a:rPr lang="en-US" sz="1100" i="1" dirty="0"/>
                <a:t> </a:t>
              </a:r>
              <a:r>
                <a:rPr lang="en-US" sz="1100" i="1" dirty="0" smtClean="0"/>
                <a:t/>
              </a:r>
              <a:br>
                <a:rPr lang="en-US" sz="1100" i="1" dirty="0" smtClean="0"/>
              </a:br>
              <a:r>
                <a:rPr lang="en-US" sz="1100" i="1" dirty="0" smtClean="0"/>
                <a:t>    and pull key facts out?</a:t>
              </a:r>
              <a:br>
                <a:rPr lang="en-US" sz="1100" i="1" dirty="0" smtClean="0"/>
              </a:br>
              <a:r>
                <a:rPr lang="en-US" sz="1100" i="1" dirty="0" smtClean="0"/>
                <a:t/>
              </a:r>
              <a:br>
                <a:rPr lang="en-US" sz="1100" i="1" dirty="0" smtClean="0"/>
              </a:br>
              <a:r>
                <a:rPr lang="en-US" sz="1100" i="1" dirty="0" smtClean="0"/>
                <a:t>C=Is it publishable with minor </a:t>
              </a:r>
              <a:br>
                <a:rPr lang="en-US" sz="1100" i="1" dirty="0" smtClean="0"/>
              </a:br>
              <a:r>
                <a:rPr lang="en-US" sz="1100" i="1" dirty="0" smtClean="0"/>
                <a:t>    editing and are portions </a:t>
              </a:r>
              <a:br>
                <a:rPr lang="en-US" sz="1100" i="1" dirty="0" smtClean="0"/>
              </a:br>
              <a:r>
                <a:rPr lang="en-US" sz="1100" i="1" dirty="0" smtClean="0"/>
                <a:t>    usable in reports?</a:t>
              </a:r>
              <a:endParaRPr kumimoji="0" lang="en-US" altLang="en-US" sz="1600" i="1" dirty="0">
                <a:solidFill>
                  <a:schemeClr val="tx1"/>
                </a:solidFill>
              </a:endParaRPr>
            </a:p>
          </p:txBody>
        </p:sp>
        <p:sp>
          <p:nvSpPr>
            <p:cNvPr id="321762" name="Text Box 226"/>
            <p:cNvSpPr txBox="1">
              <a:spLocks noChangeArrowheads="1"/>
            </p:cNvSpPr>
            <p:nvPr/>
          </p:nvSpPr>
          <p:spPr bwMode="gray">
            <a:xfrm>
              <a:off x="7144514" y="4954587"/>
              <a:ext cx="809837"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69863" indent="-169863" algn="l">
                <a:defRPr>
                  <a:solidFill>
                    <a:schemeClr val="tx1"/>
                  </a:solidFill>
                  <a:latin typeface="Arial" charset="0"/>
                </a:defRPr>
              </a:lvl1pPr>
              <a:lvl2pPr marL="800100" indent="-342900" algn="l">
                <a:defRPr>
                  <a:solidFill>
                    <a:schemeClr val="tx1"/>
                  </a:solidFill>
                  <a:latin typeface="Arial" charset="0"/>
                </a:defRPr>
              </a:lvl2pPr>
              <a:lvl3pPr marL="1257300" indent="-342900" algn="l">
                <a:defRPr>
                  <a:solidFill>
                    <a:schemeClr val="tx1"/>
                  </a:solidFill>
                  <a:latin typeface="Arial" charset="0"/>
                </a:defRPr>
              </a:lvl3pPr>
              <a:lvl4pPr marL="1714500" indent="-342900" algn="l">
                <a:defRPr>
                  <a:solidFill>
                    <a:schemeClr val="tx1"/>
                  </a:solidFill>
                  <a:latin typeface="Arial" charset="0"/>
                </a:defRPr>
              </a:lvl4pPr>
              <a:lvl5pPr marL="2171700" indent="-342900" algn="l">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n-US" altLang="en-US" sz="800" dirty="0"/>
                <a:t>Doc 1   -</a:t>
              </a:r>
            </a:p>
            <a:p>
              <a:r>
                <a:rPr lang="en-US" altLang="en-US" sz="800" dirty="0" smtClean="0"/>
                <a:t>.</a:t>
              </a:r>
            </a:p>
            <a:p>
              <a:r>
                <a:rPr lang="en-US" altLang="en-US" sz="800" dirty="0"/>
                <a:t>.</a:t>
              </a:r>
            </a:p>
            <a:p>
              <a:r>
                <a:rPr lang="en-US" altLang="en-US" sz="800" dirty="0"/>
                <a:t>Doc 6</a:t>
              </a:r>
              <a:r>
                <a:rPr lang="en-US" altLang="en-US" sz="800" dirty="0" smtClean="0"/>
                <a:t>   A</a:t>
              </a:r>
              <a:endParaRPr lang="en-US" altLang="en-US" sz="800" dirty="0"/>
            </a:p>
            <a:p>
              <a:r>
                <a:rPr lang="en-US" altLang="en-US" sz="1000" dirty="0" smtClean="0"/>
                <a:t>.</a:t>
              </a:r>
            </a:p>
            <a:p>
              <a:r>
                <a:rPr lang="en-US" altLang="en-US" sz="1000" dirty="0"/>
                <a:t>.</a:t>
              </a:r>
              <a:endParaRPr lang="en-US" altLang="en-US" sz="1000" dirty="0" smtClean="0"/>
            </a:p>
            <a:p>
              <a:r>
                <a:rPr lang="en-US" altLang="en-US" sz="800" dirty="0"/>
                <a:t>Doc </a:t>
              </a:r>
              <a:r>
                <a:rPr lang="en-US" altLang="en-US" sz="800" dirty="0" smtClean="0"/>
                <a:t>8   A,B</a:t>
              </a:r>
            </a:p>
            <a:p>
              <a:r>
                <a:rPr lang="en-US" altLang="en-US" sz="800" dirty="0" smtClean="0"/>
                <a:t>.</a:t>
              </a:r>
            </a:p>
            <a:p>
              <a:r>
                <a:rPr lang="en-US" altLang="en-US" sz="800" dirty="0" smtClean="0"/>
                <a:t>.</a:t>
              </a:r>
              <a:endParaRPr lang="en-US" altLang="en-US" sz="800" dirty="0"/>
            </a:p>
            <a:p>
              <a:r>
                <a:rPr lang="en-US" altLang="en-US" sz="800" dirty="0"/>
                <a:t>Doc 12 </a:t>
              </a:r>
              <a:r>
                <a:rPr lang="en-US" altLang="en-US" sz="800" dirty="0" smtClean="0"/>
                <a:t>A,B,C</a:t>
              </a:r>
              <a:endParaRPr lang="en-US" altLang="en-US" sz="800" dirty="0"/>
            </a:p>
          </p:txBody>
        </p:sp>
        <p:sp>
          <p:nvSpPr>
            <p:cNvPr id="321763" name="Text Box 227"/>
            <p:cNvSpPr txBox="1">
              <a:spLocks noChangeArrowheads="1"/>
            </p:cNvSpPr>
            <p:nvPr/>
          </p:nvSpPr>
          <p:spPr bwMode="auto">
            <a:xfrm>
              <a:off x="7152888" y="4716855"/>
              <a:ext cx="725263"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600" dirty="0"/>
                <a:t>Scores</a:t>
              </a:r>
            </a:p>
          </p:txBody>
        </p:sp>
      </p:grpSp>
      <p:sp>
        <p:nvSpPr>
          <p:cNvPr id="233"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4</a:t>
            </a:fld>
            <a:endParaRPr lang="en-US" dirty="0"/>
          </a:p>
        </p:txBody>
      </p:sp>
      <p:grpSp>
        <p:nvGrpSpPr>
          <p:cNvPr id="9" name="Group 8"/>
          <p:cNvGrpSpPr/>
          <p:nvPr/>
        </p:nvGrpSpPr>
        <p:grpSpPr>
          <a:xfrm>
            <a:off x="3392808" y="1349828"/>
            <a:ext cx="2700745" cy="2234030"/>
            <a:chOff x="2636157" y="1349829"/>
            <a:chExt cx="3299843" cy="2927995"/>
          </a:xfrm>
        </p:grpSpPr>
        <p:sp>
          <p:nvSpPr>
            <p:cNvPr id="5" name="Right Arrow 4"/>
            <p:cNvSpPr/>
            <p:nvPr/>
          </p:nvSpPr>
          <p:spPr>
            <a:xfrm>
              <a:off x="2636157" y="1349829"/>
              <a:ext cx="1219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8" name="Right Arrow 257"/>
            <p:cNvSpPr/>
            <p:nvPr/>
          </p:nvSpPr>
          <p:spPr>
            <a:xfrm>
              <a:off x="2636157" y="2378705"/>
              <a:ext cx="1219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9" name="Right Arrow 258"/>
            <p:cNvSpPr/>
            <p:nvPr/>
          </p:nvSpPr>
          <p:spPr>
            <a:xfrm>
              <a:off x="2636157" y="3439624"/>
              <a:ext cx="1219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TextBox 5"/>
            <p:cNvSpPr txBox="1"/>
            <p:nvPr/>
          </p:nvSpPr>
          <p:spPr>
            <a:xfrm>
              <a:off x="3991622" y="1425768"/>
              <a:ext cx="1944378" cy="400110"/>
            </a:xfrm>
            <a:prstGeom prst="rect">
              <a:avLst/>
            </a:prstGeom>
            <a:noFill/>
          </p:spPr>
          <p:txBody>
            <a:bodyPr wrap="none" rtlCol="0">
              <a:spAutoFit/>
            </a:bodyPr>
            <a:lstStyle/>
            <a:p>
              <a:r>
                <a:rPr lang="en-US" sz="2000" dirty="0" err="1" smtClean="0"/>
                <a:t>Triageable</a:t>
              </a:r>
              <a:r>
                <a:rPr lang="en-US" sz="2000" dirty="0" smtClean="0"/>
                <a:t> = 65%</a:t>
              </a:r>
              <a:endParaRPr lang="en-US" sz="2000" dirty="0"/>
            </a:p>
          </p:txBody>
        </p:sp>
        <p:sp>
          <p:nvSpPr>
            <p:cNvPr id="260" name="TextBox 259"/>
            <p:cNvSpPr txBox="1"/>
            <p:nvPr/>
          </p:nvSpPr>
          <p:spPr>
            <a:xfrm>
              <a:off x="3991622" y="2519505"/>
              <a:ext cx="1719125" cy="400110"/>
            </a:xfrm>
            <a:prstGeom prst="rect">
              <a:avLst/>
            </a:prstGeom>
            <a:noFill/>
          </p:spPr>
          <p:txBody>
            <a:bodyPr wrap="none" rtlCol="0">
              <a:spAutoFit/>
            </a:bodyPr>
            <a:lstStyle/>
            <a:p>
              <a:r>
                <a:rPr lang="en-US" sz="2000" dirty="0" err="1" smtClean="0"/>
                <a:t>Gistable</a:t>
              </a:r>
              <a:r>
                <a:rPr lang="en-US" sz="2000" dirty="0" smtClean="0"/>
                <a:t> = 75%</a:t>
              </a:r>
              <a:endParaRPr lang="en-US" sz="2000" dirty="0"/>
            </a:p>
          </p:txBody>
        </p:sp>
        <p:sp>
          <p:nvSpPr>
            <p:cNvPr id="261" name="TextBox 260"/>
            <p:cNvSpPr txBox="1"/>
            <p:nvPr/>
          </p:nvSpPr>
          <p:spPr>
            <a:xfrm>
              <a:off x="3991622" y="3600072"/>
              <a:ext cx="1715021" cy="400110"/>
            </a:xfrm>
            <a:prstGeom prst="rect">
              <a:avLst/>
            </a:prstGeom>
            <a:noFill/>
          </p:spPr>
          <p:txBody>
            <a:bodyPr wrap="none" rtlCol="0">
              <a:spAutoFit/>
            </a:bodyPr>
            <a:lstStyle/>
            <a:p>
              <a:r>
                <a:rPr lang="en-US" sz="2000" dirty="0" smtClean="0"/>
                <a:t>Editable = 85%</a:t>
              </a:r>
              <a:endParaRPr lang="en-US" sz="2000" dirty="0"/>
            </a:p>
          </p:txBody>
        </p:sp>
      </p:grpSp>
      <p:grpSp>
        <p:nvGrpSpPr>
          <p:cNvPr id="8" name="Group 7"/>
          <p:cNvGrpSpPr/>
          <p:nvPr/>
        </p:nvGrpSpPr>
        <p:grpSpPr>
          <a:xfrm>
            <a:off x="4484570" y="1417820"/>
            <a:ext cx="2678230" cy="2231064"/>
            <a:chOff x="3967685" y="1615165"/>
            <a:chExt cx="2678230" cy="2231064"/>
          </a:xfrm>
        </p:grpSpPr>
        <p:sp>
          <p:nvSpPr>
            <p:cNvPr id="7" name="TextBox 6"/>
            <p:cNvSpPr txBox="1"/>
            <p:nvPr/>
          </p:nvSpPr>
          <p:spPr>
            <a:xfrm>
              <a:off x="5804018" y="1615165"/>
              <a:ext cx="841897" cy="338554"/>
            </a:xfrm>
            <a:prstGeom prst="rect">
              <a:avLst/>
            </a:prstGeom>
            <a:noFill/>
          </p:spPr>
          <p:txBody>
            <a:bodyPr wrap="none" rtlCol="0">
              <a:spAutoFit/>
            </a:bodyPr>
            <a:lstStyle/>
            <a:p>
              <a:r>
                <a:rPr lang="en-US" sz="1600" i="1" dirty="0" smtClean="0"/>
                <a:t>(Arabic)</a:t>
              </a:r>
              <a:endParaRPr lang="en-US" sz="1600" i="1" dirty="0"/>
            </a:p>
          </p:txBody>
        </p:sp>
        <p:sp>
          <p:nvSpPr>
            <p:cNvPr id="262" name="TextBox 261"/>
            <p:cNvSpPr txBox="1"/>
            <p:nvPr/>
          </p:nvSpPr>
          <p:spPr>
            <a:xfrm>
              <a:off x="3976468" y="1874464"/>
              <a:ext cx="1637692" cy="338554"/>
            </a:xfrm>
            <a:prstGeom prst="rect">
              <a:avLst/>
            </a:prstGeom>
            <a:noFill/>
          </p:spPr>
          <p:txBody>
            <a:bodyPr wrap="none" rtlCol="0">
              <a:spAutoFit/>
            </a:bodyPr>
            <a:lstStyle/>
            <a:p>
              <a:r>
                <a:rPr lang="en-US" sz="1600" i="1" dirty="0" smtClean="0"/>
                <a:t>(55% for Spanish)</a:t>
              </a:r>
              <a:endParaRPr lang="en-US" sz="1600" i="1" dirty="0"/>
            </a:p>
          </p:txBody>
        </p:sp>
        <p:sp>
          <p:nvSpPr>
            <p:cNvPr id="263" name="TextBox 262"/>
            <p:cNvSpPr txBox="1"/>
            <p:nvPr/>
          </p:nvSpPr>
          <p:spPr>
            <a:xfrm>
              <a:off x="5568522" y="2483345"/>
              <a:ext cx="841897" cy="338554"/>
            </a:xfrm>
            <a:prstGeom prst="rect">
              <a:avLst/>
            </a:prstGeom>
            <a:noFill/>
          </p:spPr>
          <p:txBody>
            <a:bodyPr wrap="none" rtlCol="0">
              <a:spAutoFit/>
            </a:bodyPr>
            <a:lstStyle/>
            <a:p>
              <a:r>
                <a:rPr lang="en-US" sz="1600" i="1" dirty="0" smtClean="0"/>
                <a:t>(Arabic)</a:t>
              </a:r>
              <a:endParaRPr lang="en-US" sz="1600" i="1" dirty="0"/>
            </a:p>
          </p:txBody>
        </p:sp>
        <p:sp>
          <p:nvSpPr>
            <p:cNvPr id="264" name="TextBox 263"/>
            <p:cNvSpPr txBox="1"/>
            <p:nvPr/>
          </p:nvSpPr>
          <p:spPr>
            <a:xfrm>
              <a:off x="4007562" y="2714445"/>
              <a:ext cx="1637692" cy="338554"/>
            </a:xfrm>
            <a:prstGeom prst="rect">
              <a:avLst/>
            </a:prstGeom>
            <a:noFill/>
          </p:spPr>
          <p:txBody>
            <a:bodyPr wrap="none" rtlCol="0">
              <a:spAutoFit/>
            </a:bodyPr>
            <a:lstStyle/>
            <a:p>
              <a:r>
                <a:rPr lang="en-US" sz="1600" i="1" dirty="0" smtClean="0"/>
                <a:t>(70% for Spanish)</a:t>
              </a:r>
              <a:endParaRPr lang="en-US" sz="1600" i="1" dirty="0"/>
            </a:p>
          </p:txBody>
        </p:sp>
        <p:sp>
          <p:nvSpPr>
            <p:cNvPr id="265" name="TextBox 264"/>
            <p:cNvSpPr txBox="1"/>
            <p:nvPr/>
          </p:nvSpPr>
          <p:spPr>
            <a:xfrm>
              <a:off x="5555859" y="3321545"/>
              <a:ext cx="841897" cy="338554"/>
            </a:xfrm>
            <a:prstGeom prst="rect">
              <a:avLst/>
            </a:prstGeom>
            <a:noFill/>
          </p:spPr>
          <p:txBody>
            <a:bodyPr wrap="none" rtlCol="0">
              <a:spAutoFit/>
            </a:bodyPr>
            <a:lstStyle/>
            <a:p>
              <a:r>
                <a:rPr lang="en-US" sz="1600" i="1" dirty="0" smtClean="0"/>
                <a:t>(Arabic)</a:t>
              </a:r>
              <a:endParaRPr lang="en-US" sz="1600" i="1" dirty="0"/>
            </a:p>
          </p:txBody>
        </p:sp>
        <p:sp>
          <p:nvSpPr>
            <p:cNvPr id="266" name="TextBox 265"/>
            <p:cNvSpPr txBox="1"/>
            <p:nvPr/>
          </p:nvSpPr>
          <p:spPr>
            <a:xfrm>
              <a:off x="3967685" y="3507675"/>
              <a:ext cx="1637692" cy="338554"/>
            </a:xfrm>
            <a:prstGeom prst="rect">
              <a:avLst/>
            </a:prstGeom>
            <a:noFill/>
          </p:spPr>
          <p:txBody>
            <a:bodyPr wrap="none" rtlCol="0">
              <a:spAutoFit/>
            </a:bodyPr>
            <a:lstStyle/>
            <a:p>
              <a:r>
                <a:rPr lang="en-US" sz="1600" i="1" dirty="0" smtClean="0"/>
                <a:t>(85% for Spanish)</a:t>
              </a:r>
              <a:endParaRPr lang="en-US" sz="1600" i="1" dirty="0"/>
            </a:p>
          </p:txBody>
        </p:sp>
      </p:grpSp>
      <p:sp>
        <p:nvSpPr>
          <p:cNvPr id="10" name="TextBox 9"/>
          <p:cNvSpPr txBox="1"/>
          <p:nvPr/>
        </p:nvSpPr>
        <p:spPr>
          <a:xfrm>
            <a:off x="3048000" y="4724400"/>
            <a:ext cx="3998651" cy="1200329"/>
          </a:xfrm>
          <a:prstGeom prst="rect">
            <a:avLst/>
          </a:prstGeom>
          <a:noFill/>
          <a:ln w="3175">
            <a:solidFill>
              <a:schemeClr val="tx1"/>
            </a:solidFill>
          </a:ln>
        </p:spPr>
        <p:txBody>
          <a:bodyPr wrap="square" rtlCol="0">
            <a:spAutoFit/>
          </a:bodyPr>
          <a:lstStyle/>
          <a:p>
            <a:r>
              <a:rPr lang="en-US" sz="2400" b="1" dirty="0" smtClean="0">
                <a:solidFill>
                  <a:schemeClr val="tx2">
                    <a:lumMod val="75000"/>
                  </a:schemeClr>
                </a:solidFill>
              </a:rPr>
              <a:t>This study led to the birth of Human-mediated </a:t>
            </a:r>
            <a:r>
              <a:rPr lang="en-US" sz="2400" b="1" dirty="0">
                <a:solidFill>
                  <a:schemeClr val="tx2">
                    <a:lumMod val="75000"/>
                  </a:schemeClr>
                </a:solidFill>
              </a:rPr>
              <a:t>Translation </a:t>
            </a:r>
            <a:r>
              <a:rPr lang="en-US" sz="2400" b="1" dirty="0" smtClean="0">
                <a:solidFill>
                  <a:schemeClr val="tx2">
                    <a:lumMod val="75000"/>
                  </a:schemeClr>
                </a:solidFill>
              </a:rPr>
              <a:t>Error </a:t>
            </a:r>
            <a:r>
              <a:rPr lang="en-US" sz="2400" b="1" dirty="0">
                <a:solidFill>
                  <a:schemeClr val="tx2">
                    <a:lumMod val="75000"/>
                  </a:schemeClr>
                </a:solidFill>
              </a:rPr>
              <a:t>Rate (</a:t>
            </a:r>
            <a:r>
              <a:rPr lang="en-US" sz="2400" b="1" dirty="0" smtClean="0">
                <a:solidFill>
                  <a:schemeClr val="tx2">
                    <a:lumMod val="75000"/>
                  </a:schemeClr>
                </a:solidFill>
              </a:rPr>
              <a:t>HTER) </a:t>
            </a:r>
            <a:endParaRPr lang="en-US" sz="2400" b="1" dirty="0">
              <a:solidFill>
                <a:schemeClr val="tx2">
                  <a:lumMod val="75000"/>
                </a:schemeClr>
              </a:solidFill>
            </a:endParaRPr>
          </a:p>
        </p:txBody>
      </p:sp>
      <p:sp>
        <p:nvSpPr>
          <p:cNvPr id="24"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a:t>
            </a:r>
            <a:r>
              <a:rPr kumimoji="0" lang="en-US" sz="1200" b="0" i="0" u="none" strike="noStrike" kern="1200" cap="none" spc="0" normalizeH="0" noProof="0" dirty="0" smtClean="0">
                <a:ln>
                  <a:noFill/>
                </a:ln>
                <a:solidFill>
                  <a:srgbClr val="000000">
                    <a:tint val="75000"/>
                  </a:srgbClr>
                </a:solidFill>
                <a:effectLst/>
                <a:uLnTx/>
                <a:uFillTx/>
                <a:latin typeface="Tahoma" charset="0"/>
                <a:ea typeface="ＭＳ Ｐゴシック" charset="-128"/>
                <a:cs typeface="+mn-cs"/>
              </a:rPr>
              <a:t> Distribution Unlimited</a:t>
            </a:r>
            <a:endPar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254234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accel="50000" decel="50000" fill="hold" nodeType="afterEffect">
                                  <p:stCondLst>
                                    <p:cond delay="0"/>
                                  </p:stCondLst>
                                  <p:childTnLst>
                                    <p:animMotion origin="layout" path="M 0.05 5.78035E-8 L -0.62657 -0.17295 " pathEditMode="relative" rAng="0" ptsTypes="AA">
                                      <p:cBhvr>
                                        <p:cTn id="6" dur="2000" fill="hold"/>
                                        <p:tgtEl>
                                          <p:spTgt spid="4"/>
                                        </p:tgtEl>
                                        <p:attrNameLst>
                                          <p:attrName>ppt_x</p:attrName>
                                          <p:attrName>ppt_y</p:attrName>
                                        </p:attrNameLst>
                                      </p:cBhvr>
                                      <p:rCtr x="-33837" y="-8647"/>
                                    </p:animMotion>
                                  </p:childTnLst>
                                </p:cTn>
                              </p:par>
                              <p:par>
                                <p:cTn id="7" presetID="6" presetClass="emph" presetSubtype="0" fill="hold" nodeType="withEffect">
                                  <p:stCondLst>
                                    <p:cond delay="0"/>
                                  </p:stCondLst>
                                  <p:childTnLst>
                                    <p:animScale>
                                      <p:cBhvr>
                                        <p:cTn id="8" dur="2000" fill="hold"/>
                                        <p:tgtEl>
                                          <p:spTgt spid="4"/>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95702" y="5029200"/>
            <a:ext cx="664533" cy="830774"/>
            <a:chOff x="2177" y="1707"/>
            <a:chExt cx="295" cy="295"/>
          </a:xfrm>
        </p:grpSpPr>
        <p:sp>
          <p:nvSpPr>
            <p:cNvPr id="174083" name="Rectangle 3"/>
            <p:cNvSpPr>
              <a:spLocks noChangeArrowheads="1"/>
            </p:cNvSpPr>
            <p:nvPr/>
          </p:nvSpPr>
          <p:spPr bwMode="auto">
            <a:xfrm>
              <a:off x="2177" y="1707"/>
              <a:ext cx="295" cy="295"/>
            </a:xfrm>
            <a:prstGeom prst="rect">
              <a:avLst/>
            </a:prstGeom>
            <a:gradFill rotWithShape="1">
              <a:gsLst>
                <a:gs pos="0">
                  <a:srgbClr val="E6DCAC"/>
                </a:gs>
                <a:gs pos="12000">
                  <a:srgbClr val="E6D78A"/>
                </a:gs>
                <a:gs pos="30000">
                  <a:srgbClr val="C7AC4C"/>
                </a:gs>
                <a:gs pos="45000">
                  <a:srgbClr val="E6D78A"/>
                </a:gs>
                <a:gs pos="77000">
                  <a:srgbClr val="C7AC4C"/>
                </a:gs>
                <a:gs pos="100000">
                  <a:srgbClr val="E6DCAC"/>
                </a:gs>
              </a:gsLst>
              <a:lin ang="2700000" scaled="1"/>
            </a:gradFill>
            <a:ln w="28575">
              <a:solidFill>
                <a:schemeClr val="tx1"/>
              </a:solidFill>
              <a:miter lim="800000"/>
              <a:headEnd/>
              <a:tailEnd/>
            </a:ln>
            <a:effectLst/>
          </p:spPr>
          <p:txBody>
            <a:bodyPr wrap="none" anchor="ctr"/>
            <a:lstStyle/>
            <a:p>
              <a:endParaRPr lang="en-US"/>
            </a:p>
          </p:txBody>
        </p:sp>
        <p:sp>
          <p:nvSpPr>
            <p:cNvPr id="174084" name="Line 4"/>
            <p:cNvSpPr>
              <a:spLocks noChangeShapeType="1"/>
            </p:cNvSpPr>
            <p:nvPr/>
          </p:nvSpPr>
          <p:spPr bwMode="auto">
            <a:xfrm>
              <a:off x="2245" y="1775"/>
              <a:ext cx="159" cy="0"/>
            </a:xfrm>
            <a:prstGeom prst="line">
              <a:avLst/>
            </a:prstGeom>
            <a:noFill/>
            <a:ln w="28575">
              <a:solidFill>
                <a:schemeClr val="tx1"/>
              </a:solidFill>
              <a:round/>
              <a:headEnd/>
              <a:tailEnd/>
            </a:ln>
            <a:effectLst/>
          </p:spPr>
          <p:txBody>
            <a:bodyPr/>
            <a:lstStyle/>
            <a:p>
              <a:endParaRPr lang="en-US"/>
            </a:p>
          </p:txBody>
        </p:sp>
        <p:sp>
          <p:nvSpPr>
            <p:cNvPr id="174085" name="Line 5"/>
            <p:cNvSpPr>
              <a:spLocks noChangeShapeType="1"/>
            </p:cNvSpPr>
            <p:nvPr/>
          </p:nvSpPr>
          <p:spPr bwMode="auto">
            <a:xfrm>
              <a:off x="2245" y="1820"/>
              <a:ext cx="159" cy="0"/>
            </a:xfrm>
            <a:prstGeom prst="line">
              <a:avLst/>
            </a:prstGeom>
            <a:noFill/>
            <a:ln w="28575">
              <a:solidFill>
                <a:schemeClr val="tx1"/>
              </a:solidFill>
              <a:round/>
              <a:headEnd/>
              <a:tailEnd/>
            </a:ln>
            <a:effectLst/>
          </p:spPr>
          <p:txBody>
            <a:bodyPr/>
            <a:lstStyle/>
            <a:p>
              <a:endParaRPr lang="en-US"/>
            </a:p>
          </p:txBody>
        </p:sp>
        <p:sp>
          <p:nvSpPr>
            <p:cNvPr id="174086" name="Line 6"/>
            <p:cNvSpPr>
              <a:spLocks noChangeShapeType="1"/>
            </p:cNvSpPr>
            <p:nvPr/>
          </p:nvSpPr>
          <p:spPr bwMode="auto">
            <a:xfrm>
              <a:off x="2245" y="1865"/>
              <a:ext cx="159" cy="0"/>
            </a:xfrm>
            <a:prstGeom prst="line">
              <a:avLst/>
            </a:prstGeom>
            <a:noFill/>
            <a:ln w="28575">
              <a:solidFill>
                <a:schemeClr val="tx1"/>
              </a:solidFill>
              <a:round/>
              <a:headEnd/>
              <a:tailEnd/>
            </a:ln>
            <a:effectLst/>
          </p:spPr>
          <p:txBody>
            <a:bodyPr/>
            <a:lstStyle/>
            <a:p>
              <a:endParaRPr lang="en-US"/>
            </a:p>
          </p:txBody>
        </p:sp>
        <p:sp>
          <p:nvSpPr>
            <p:cNvPr id="174087" name="Line 7"/>
            <p:cNvSpPr>
              <a:spLocks noChangeShapeType="1"/>
            </p:cNvSpPr>
            <p:nvPr/>
          </p:nvSpPr>
          <p:spPr bwMode="auto">
            <a:xfrm>
              <a:off x="2245" y="1911"/>
              <a:ext cx="159" cy="0"/>
            </a:xfrm>
            <a:prstGeom prst="line">
              <a:avLst/>
            </a:prstGeom>
            <a:noFill/>
            <a:ln w="28575">
              <a:solidFill>
                <a:schemeClr val="tx1"/>
              </a:solidFill>
              <a:round/>
              <a:headEnd/>
              <a:tailEnd/>
            </a:ln>
            <a:effectLst/>
          </p:spPr>
          <p:txBody>
            <a:bodyPr/>
            <a:lstStyle/>
            <a:p>
              <a:endParaRPr lang="en-US"/>
            </a:p>
          </p:txBody>
        </p:sp>
        <p:sp>
          <p:nvSpPr>
            <p:cNvPr id="174088" name="Line 8"/>
            <p:cNvSpPr>
              <a:spLocks noChangeShapeType="1"/>
            </p:cNvSpPr>
            <p:nvPr/>
          </p:nvSpPr>
          <p:spPr bwMode="auto">
            <a:xfrm>
              <a:off x="2245" y="1956"/>
              <a:ext cx="159" cy="0"/>
            </a:xfrm>
            <a:prstGeom prst="line">
              <a:avLst/>
            </a:prstGeom>
            <a:noFill/>
            <a:ln w="28575">
              <a:solidFill>
                <a:schemeClr val="tx1"/>
              </a:solidFill>
              <a:round/>
              <a:headEnd/>
              <a:tailEnd/>
            </a:ln>
            <a:effectLst/>
          </p:spPr>
          <p:txBody>
            <a:bodyPr/>
            <a:lstStyle/>
            <a:p>
              <a:endParaRPr lang="en-US"/>
            </a:p>
          </p:txBody>
        </p:sp>
      </p:grpSp>
      <p:pic>
        <p:nvPicPr>
          <p:cNvPr id="174089" name="Picture 9"/>
          <p:cNvPicPr>
            <a:picLocks noChangeAspect="1" noChangeArrowheads="1"/>
          </p:cNvPicPr>
          <p:nvPr/>
        </p:nvPicPr>
        <p:blipFill>
          <a:blip r:embed="rId3" cstate="print"/>
          <a:srcRect/>
          <a:stretch>
            <a:fillRect/>
          </a:stretch>
        </p:blipFill>
        <p:spPr bwMode="auto">
          <a:xfrm>
            <a:off x="1071615" y="1917700"/>
            <a:ext cx="758825" cy="571500"/>
          </a:xfrm>
          <a:prstGeom prst="rect">
            <a:avLst/>
          </a:prstGeom>
          <a:noFill/>
        </p:spPr>
      </p:pic>
      <p:grpSp>
        <p:nvGrpSpPr>
          <p:cNvPr id="3" name="Group 10"/>
          <p:cNvGrpSpPr>
            <a:grpSpLocks/>
          </p:cNvGrpSpPr>
          <p:nvPr/>
        </p:nvGrpSpPr>
        <p:grpSpPr bwMode="auto">
          <a:xfrm>
            <a:off x="1216077" y="2738437"/>
            <a:ext cx="468313" cy="468313"/>
            <a:chOff x="2177" y="1707"/>
            <a:chExt cx="295" cy="295"/>
          </a:xfrm>
        </p:grpSpPr>
        <p:sp>
          <p:nvSpPr>
            <p:cNvPr id="174091" name="Rectangle 11"/>
            <p:cNvSpPr>
              <a:spLocks noChangeArrowheads="1"/>
            </p:cNvSpPr>
            <p:nvPr/>
          </p:nvSpPr>
          <p:spPr bwMode="auto">
            <a:xfrm>
              <a:off x="2177" y="1707"/>
              <a:ext cx="295" cy="295"/>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74092" name="Line 12"/>
            <p:cNvSpPr>
              <a:spLocks noChangeShapeType="1"/>
            </p:cNvSpPr>
            <p:nvPr/>
          </p:nvSpPr>
          <p:spPr bwMode="auto">
            <a:xfrm>
              <a:off x="2245" y="1775"/>
              <a:ext cx="159" cy="0"/>
            </a:xfrm>
            <a:prstGeom prst="line">
              <a:avLst/>
            </a:prstGeom>
            <a:noFill/>
            <a:ln w="28575">
              <a:solidFill>
                <a:schemeClr val="tx1"/>
              </a:solidFill>
              <a:round/>
              <a:headEnd/>
              <a:tailEnd/>
            </a:ln>
            <a:effectLst/>
          </p:spPr>
          <p:txBody>
            <a:bodyPr/>
            <a:lstStyle/>
            <a:p>
              <a:endParaRPr lang="en-US"/>
            </a:p>
          </p:txBody>
        </p:sp>
        <p:sp>
          <p:nvSpPr>
            <p:cNvPr id="174093" name="Line 13"/>
            <p:cNvSpPr>
              <a:spLocks noChangeShapeType="1"/>
            </p:cNvSpPr>
            <p:nvPr/>
          </p:nvSpPr>
          <p:spPr bwMode="auto">
            <a:xfrm>
              <a:off x="2245" y="1820"/>
              <a:ext cx="159" cy="0"/>
            </a:xfrm>
            <a:prstGeom prst="line">
              <a:avLst/>
            </a:prstGeom>
            <a:noFill/>
            <a:ln w="28575">
              <a:solidFill>
                <a:schemeClr val="tx1"/>
              </a:solidFill>
              <a:round/>
              <a:headEnd/>
              <a:tailEnd/>
            </a:ln>
            <a:effectLst/>
          </p:spPr>
          <p:txBody>
            <a:bodyPr/>
            <a:lstStyle/>
            <a:p>
              <a:endParaRPr lang="en-US"/>
            </a:p>
          </p:txBody>
        </p:sp>
        <p:sp>
          <p:nvSpPr>
            <p:cNvPr id="174094" name="Line 14"/>
            <p:cNvSpPr>
              <a:spLocks noChangeShapeType="1"/>
            </p:cNvSpPr>
            <p:nvPr/>
          </p:nvSpPr>
          <p:spPr bwMode="auto">
            <a:xfrm>
              <a:off x="2245" y="1865"/>
              <a:ext cx="159" cy="0"/>
            </a:xfrm>
            <a:prstGeom prst="line">
              <a:avLst/>
            </a:prstGeom>
            <a:noFill/>
            <a:ln w="28575">
              <a:solidFill>
                <a:schemeClr val="tx1"/>
              </a:solidFill>
              <a:round/>
              <a:headEnd/>
              <a:tailEnd/>
            </a:ln>
            <a:effectLst/>
          </p:spPr>
          <p:txBody>
            <a:bodyPr/>
            <a:lstStyle/>
            <a:p>
              <a:endParaRPr lang="en-US"/>
            </a:p>
          </p:txBody>
        </p:sp>
        <p:sp>
          <p:nvSpPr>
            <p:cNvPr id="174095" name="Line 15"/>
            <p:cNvSpPr>
              <a:spLocks noChangeShapeType="1"/>
            </p:cNvSpPr>
            <p:nvPr/>
          </p:nvSpPr>
          <p:spPr bwMode="auto">
            <a:xfrm>
              <a:off x="2245" y="1911"/>
              <a:ext cx="159" cy="0"/>
            </a:xfrm>
            <a:prstGeom prst="line">
              <a:avLst/>
            </a:prstGeom>
            <a:noFill/>
            <a:ln w="28575">
              <a:solidFill>
                <a:schemeClr val="tx1"/>
              </a:solidFill>
              <a:round/>
              <a:headEnd/>
              <a:tailEnd/>
            </a:ln>
            <a:effectLst/>
          </p:spPr>
          <p:txBody>
            <a:bodyPr/>
            <a:lstStyle/>
            <a:p>
              <a:endParaRPr lang="en-US"/>
            </a:p>
          </p:txBody>
        </p:sp>
        <p:sp>
          <p:nvSpPr>
            <p:cNvPr id="174096" name="Line 16"/>
            <p:cNvSpPr>
              <a:spLocks noChangeShapeType="1"/>
            </p:cNvSpPr>
            <p:nvPr/>
          </p:nvSpPr>
          <p:spPr bwMode="auto">
            <a:xfrm>
              <a:off x="2245" y="1956"/>
              <a:ext cx="159" cy="0"/>
            </a:xfrm>
            <a:prstGeom prst="line">
              <a:avLst/>
            </a:prstGeom>
            <a:noFill/>
            <a:ln w="28575">
              <a:solidFill>
                <a:schemeClr val="tx1"/>
              </a:solidFill>
              <a:round/>
              <a:headEnd/>
              <a:tailEnd/>
            </a:ln>
            <a:effectLst/>
          </p:spPr>
          <p:txBody>
            <a:bodyPr/>
            <a:lstStyle/>
            <a:p>
              <a:endParaRPr lang="en-US"/>
            </a:p>
          </p:txBody>
        </p:sp>
      </p:grpSp>
      <p:cxnSp>
        <p:nvCxnSpPr>
          <p:cNvPr id="174097" name="AutoShape 17"/>
          <p:cNvCxnSpPr>
            <a:cxnSpLocks noChangeShapeType="1"/>
            <a:endCxn id="174091" idx="0"/>
          </p:cNvCxnSpPr>
          <p:nvPr/>
        </p:nvCxnSpPr>
        <p:spPr bwMode="auto">
          <a:xfrm>
            <a:off x="1451027" y="2489200"/>
            <a:ext cx="0" cy="234950"/>
          </a:xfrm>
          <a:prstGeom prst="straightConnector1">
            <a:avLst/>
          </a:prstGeom>
          <a:noFill/>
          <a:ln w="9525">
            <a:solidFill>
              <a:schemeClr val="folHlink"/>
            </a:solidFill>
            <a:round/>
            <a:headEnd/>
            <a:tailEnd type="triangle" w="med" len="med"/>
          </a:ln>
          <a:effectLst/>
        </p:spPr>
      </p:cxnSp>
      <p:pic>
        <p:nvPicPr>
          <p:cNvPr id="174098" name="Picture 18"/>
          <p:cNvPicPr>
            <a:picLocks noChangeAspect="1" noChangeArrowheads="1"/>
          </p:cNvPicPr>
          <p:nvPr/>
        </p:nvPicPr>
        <p:blipFill>
          <a:blip r:embed="rId3" cstate="print"/>
          <a:srcRect/>
          <a:stretch>
            <a:fillRect/>
          </a:stretch>
        </p:blipFill>
        <p:spPr bwMode="auto">
          <a:xfrm>
            <a:off x="2033640" y="1911350"/>
            <a:ext cx="758825" cy="571500"/>
          </a:xfrm>
          <a:prstGeom prst="rect">
            <a:avLst/>
          </a:prstGeom>
          <a:noFill/>
        </p:spPr>
      </p:pic>
      <p:grpSp>
        <p:nvGrpSpPr>
          <p:cNvPr id="4" name="Group 19"/>
          <p:cNvGrpSpPr>
            <a:grpSpLocks/>
          </p:cNvGrpSpPr>
          <p:nvPr/>
        </p:nvGrpSpPr>
        <p:grpSpPr bwMode="auto">
          <a:xfrm>
            <a:off x="2178102" y="2732087"/>
            <a:ext cx="468313" cy="468313"/>
            <a:chOff x="2177" y="1707"/>
            <a:chExt cx="295" cy="295"/>
          </a:xfrm>
        </p:grpSpPr>
        <p:sp>
          <p:nvSpPr>
            <p:cNvPr id="174100" name="Rectangle 20"/>
            <p:cNvSpPr>
              <a:spLocks noChangeArrowheads="1"/>
            </p:cNvSpPr>
            <p:nvPr/>
          </p:nvSpPr>
          <p:spPr bwMode="auto">
            <a:xfrm>
              <a:off x="2177" y="1707"/>
              <a:ext cx="295" cy="295"/>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74101" name="Line 21"/>
            <p:cNvSpPr>
              <a:spLocks noChangeShapeType="1"/>
            </p:cNvSpPr>
            <p:nvPr/>
          </p:nvSpPr>
          <p:spPr bwMode="auto">
            <a:xfrm>
              <a:off x="2245" y="1775"/>
              <a:ext cx="159" cy="0"/>
            </a:xfrm>
            <a:prstGeom prst="line">
              <a:avLst/>
            </a:prstGeom>
            <a:noFill/>
            <a:ln w="28575">
              <a:solidFill>
                <a:schemeClr val="tx1"/>
              </a:solidFill>
              <a:round/>
              <a:headEnd/>
              <a:tailEnd/>
            </a:ln>
            <a:effectLst/>
          </p:spPr>
          <p:txBody>
            <a:bodyPr/>
            <a:lstStyle/>
            <a:p>
              <a:endParaRPr lang="en-US"/>
            </a:p>
          </p:txBody>
        </p:sp>
        <p:sp>
          <p:nvSpPr>
            <p:cNvPr id="174102" name="Line 22"/>
            <p:cNvSpPr>
              <a:spLocks noChangeShapeType="1"/>
            </p:cNvSpPr>
            <p:nvPr/>
          </p:nvSpPr>
          <p:spPr bwMode="auto">
            <a:xfrm>
              <a:off x="2245" y="1820"/>
              <a:ext cx="159" cy="0"/>
            </a:xfrm>
            <a:prstGeom prst="line">
              <a:avLst/>
            </a:prstGeom>
            <a:noFill/>
            <a:ln w="28575">
              <a:solidFill>
                <a:schemeClr val="tx1"/>
              </a:solidFill>
              <a:round/>
              <a:headEnd/>
              <a:tailEnd/>
            </a:ln>
            <a:effectLst/>
          </p:spPr>
          <p:txBody>
            <a:bodyPr/>
            <a:lstStyle/>
            <a:p>
              <a:endParaRPr lang="en-US"/>
            </a:p>
          </p:txBody>
        </p:sp>
        <p:sp>
          <p:nvSpPr>
            <p:cNvPr id="174103" name="Line 23"/>
            <p:cNvSpPr>
              <a:spLocks noChangeShapeType="1"/>
            </p:cNvSpPr>
            <p:nvPr/>
          </p:nvSpPr>
          <p:spPr bwMode="auto">
            <a:xfrm>
              <a:off x="2245" y="1865"/>
              <a:ext cx="159" cy="0"/>
            </a:xfrm>
            <a:prstGeom prst="line">
              <a:avLst/>
            </a:prstGeom>
            <a:noFill/>
            <a:ln w="28575">
              <a:solidFill>
                <a:schemeClr val="tx1"/>
              </a:solidFill>
              <a:round/>
              <a:headEnd/>
              <a:tailEnd/>
            </a:ln>
            <a:effectLst/>
          </p:spPr>
          <p:txBody>
            <a:bodyPr/>
            <a:lstStyle/>
            <a:p>
              <a:endParaRPr lang="en-US"/>
            </a:p>
          </p:txBody>
        </p:sp>
        <p:sp>
          <p:nvSpPr>
            <p:cNvPr id="174104" name="Line 24"/>
            <p:cNvSpPr>
              <a:spLocks noChangeShapeType="1"/>
            </p:cNvSpPr>
            <p:nvPr/>
          </p:nvSpPr>
          <p:spPr bwMode="auto">
            <a:xfrm>
              <a:off x="2245" y="1911"/>
              <a:ext cx="159" cy="0"/>
            </a:xfrm>
            <a:prstGeom prst="line">
              <a:avLst/>
            </a:prstGeom>
            <a:noFill/>
            <a:ln w="28575">
              <a:solidFill>
                <a:schemeClr val="tx1"/>
              </a:solidFill>
              <a:round/>
              <a:headEnd/>
              <a:tailEnd/>
            </a:ln>
            <a:effectLst/>
          </p:spPr>
          <p:txBody>
            <a:bodyPr/>
            <a:lstStyle/>
            <a:p>
              <a:endParaRPr lang="en-US"/>
            </a:p>
          </p:txBody>
        </p:sp>
        <p:sp>
          <p:nvSpPr>
            <p:cNvPr id="174105" name="Line 25"/>
            <p:cNvSpPr>
              <a:spLocks noChangeShapeType="1"/>
            </p:cNvSpPr>
            <p:nvPr/>
          </p:nvSpPr>
          <p:spPr bwMode="auto">
            <a:xfrm>
              <a:off x="2245" y="1956"/>
              <a:ext cx="159" cy="0"/>
            </a:xfrm>
            <a:prstGeom prst="line">
              <a:avLst/>
            </a:prstGeom>
            <a:noFill/>
            <a:ln w="28575">
              <a:solidFill>
                <a:schemeClr val="tx1"/>
              </a:solidFill>
              <a:round/>
              <a:headEnd/>
              <a:tailEnd/>
            </a:ln>
            <a:effectLst/>
          </p:spPr>
          <p:txBody>
            <a:bodyPr/>
            <a:lstStyle/>
            <a:p>
              <a:endParaRPr lang="en-US"/>
            </a:p>
          </p:txBody>
        </p:sp>
      </p:grpSp>
      <p:cxnSp>
        <p:nvCxnSpPr>
          <p:cNvPr id="174106" name="AutoShape 26"/>
          <p:cNvCxnSpPr>
            <a:cxnSpLocks noChangeShapeType="1"/>
            <a:endCxn id="174100" idx="0"/>
          </p:cNvCxnSpPr>
          <p:nvPr/>
        </p:nvCxnSpPr>
        <p:spPr bwMode="auto">
          <a:xfrm>
            <a:off x="2413052" y="2482850"/>
            <a:ext cx="0" cy="234950"/>
          </a:xfrm>
          <a:prstGeom prst="straightConnector1">
            <a:avLst/>
          </a:prstGeom>
          <a:noFill/>
          <a:ln w="9525">
            <a:solidFill>
              <a:schemeClr val="folHlink"/>
            </a:solidFill>
            <a:round/>
            <a:headEnd/>
            <a:tailEnd type="triangle" w="med" len="med"/>
          </a:ln>
          <a:effectLst/>
        </p:spPr>
      </p:cxnSp>
      <p:pic>
        <p:nvPicPr>
          <p:cNvPr id="174107" name="Picture 27"/>
          <p:cNvPicPr>
            <a:picLocks noChangeAspect="1" noChangeArrowheads="1"/>
          </p:cNvPicPr>
          <p:nvPr/>
        </p:nvPicPr>
        <p:blipFill>
          <a:blip r:embed="rId3" cstate="print"/>
          <a:srcRect/>
          <a:stretch>
            <a:fillRect/>
          </a:stretch>
        </p:blipFill>
        <p:spPr bwMode="auto">
          <a:xfrm>
            <a:off x="3011540" y="1905000"/>
            <a:ext cx="758825" cy="571500"/>
          </a:xfrm>
          <a:prstGeom prst="rect">
            <a:avLst/>
          </a:prstGeom>
          <a:noFill/>
        </p:spPr>
      </p:pic>
      <p:grpSp>
        <p:nvGrpSpPr>
          <p:cNvPr id="5" name="Group 28"/>
          <p:cNvGrpSpPr>
            <a:grpSpLocks/>
          </p:cNvGrpSpPr>
          <p:nvPr/>
        </p:nvGrpSpPr>
        <p:grpSpPr bwMode="auto">
          <a:xfrm>
            <a:off x="3156002" y="2725737"/>
            <a:ext cx="468313" cy="468313"/>
            <a:chOff x="2177" y="1707"/>
            <a:chExt cx="295" cy="295"/>
          </a:xfrm>
        </p:grpSpPr>
        <p:sp>
          <p:nvSpPr>
            <p:cNvPr id="174109" name="Rectangle 29"/>
            <p:cNvSpPr>
              <a:spLocks noChangeArrowheads="1"/>
            </p:cNvSpPr>
            <p:nvPr/>
          </p:nvSpPr>
          <p:spPr bwMode="auto">
            <a:xfrm>
              <a:off x="2177" y="1707"/>
              <a:ext cx="295" cy="295"/>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74110" name="Line 30"/>
            <p:cNvSpPr>
              <a:spLocks noChangeShapeType="1"/>
            </p:cNvSpPr>
            <p:nvPr/>
          </p:nvSpPr>
          <p:spPr bwMode="auto">
            <a:xfrm>
              <a:off x="2245" y="1775"/>
              <a:ext cx="159" cy="0"/>
            </a:xfrm>
            <a:prstGeom prst="line">
              <a:avLst/>
            </a:prstGeom>
            <a:noFill/>
            <a:ln w="28575">
              <a:solidFill>
                <a:schemeClr val="tx1"/>
              </a:solidFill>
              <a:round/>
              <a:headEnd/>
              <a:tailEnd/>
            </a:ln>
            <a:effectLst/>
          </p:spPr>
          <p:txBody>
            <a:bodyPr/>
            <a:lstStyle/>
            <a:p>
              <a:endParaRPr lang="en-US"/>
            </a:p>
          </p:txBody>
        </p:sp>
        <p:sp>
          <p:nvSpPr>
            <p:cNvPr id="174111" name="Line 31"/>
            <p:cNvSpPr>
              <a:spLocks noChangeShapeType="1"/>
            </p:cNvSpPr>
            <p:nvPr/>
          </p:nvSpPr>
          <p:spPr bwMode="auto">
            <a:xfrm>
              <a:off x="2245" y="1820"/>
              <a:ext cx="159" cy="0"/>
            </a:xfrm>
            <a:prstGeom prst="line">
              <a:avLst/>
            </a:prstGeom>
            <a:noFill/>
            <a:ln w="28575">
              <a:solidFill>
                <a:schemeClr val="tx1"/>
              </a:solidFill>
              <a:round/>
              <a:headEnd/>
              <a:tailEnd/>
            </a:ln>
            <a:effectLst/>
          </p:spPr>
          <p:txBody>
            <a:bodyPr/>
            <a:lstStyle/>
            <a:p>
              <a:endParaRPr lang="en-US"/>
            </a:p>
          </p:txBody>
        </p:sp>
        <p:sp>
          <p:nvSpPr>
            <p:cNvPr id="174112" name="Line 32"/>
            <p:cNvSpPr>
              <a:spLocks noChangeShapeType="1"/>
            </p:cNvSpPr>
            <p:nvPr/>
          </p:nvSpPr>
          <p:spPr bwMode="auto">
            <a:xfrm>
              <a:off x="2245" y="1865"/>
              <a:ext cx="159" cy="0"/>
            </a:xfrm>
            <a:prstGeom prst="line">
              <a:avLst/>
            </a:prstGeom>
            <a:noFill/>
            <a:ln w="28575">
              <a:solidFill>
                <a:schemeClr val="tx1"/>
              </a:solidFill>
              <a:round/>
              <a:headEnd/>
              <a:tailEnd/>
            </a:ln>
            <a:effectLst/>
          </p:spPr>
          <p:txBody>
            <a:bodyPr/>
            <a:lstStyle/>
            <a:p>
              <a:endParaRPr lang="en-US"/>
            </a:p>
          </p:txBody>
        </p:sp>
        <p:sp>
          <p:nvSpPr>
            <p:cNvPr id="174113" name="Line 33"/>
            <p:cNvSpPr>
              <a:spLocks noChangeShapeType="1"/>
            </p:cNvSpPr>
            <p:nvPr/>
          </p:nvSpPr>
          <p:spPr bwMode="auto">
            <a:xfrm>
              <a:off x="2245" y="1911"/>
              <a:ext cx="159" cy="0"/>
            </a:xfrm>
            <a:prstGeom prst="line">
              <a:avLst/>
            </a:prstGeom>
            <a:noFill/>
            <a:ln w="28575">
              <a:solidFill>
                <a:schemeClr val="tx1"/>
              </a:solidFill>
              <a:round/>
              <a:headEnd/>
              <a:tailEnd/>
            </a:ln>
            <a:effectLst/>
          </p:spPr>
          <p:txBody>
            <a:bodyPr/>
            <a:lstStyle/>
            <a:p>
              <a:endParaRPr lang="en-US"/>
            </a:p>
          </p:txBody>
        </p:sp>
        <p:sp>
          <p:nvSpPr>
            <p:cNvPr id="174114" name="Line 34"/>
            <p:cNvSpPr>
              <a:spLocks noChangeShapeType="1"/>
            </p:cNvSpPr>
            <p:nvPr/>
          </p:nvSpPr>
          <p:spPr bwMode="auto">
            <a:xfrm>
              <a:off x="2245" y="1956"/>
              <a:ext cx="159" cy="0"/>
            </a:xfrm>
            <a:prstGeom prst="line">
              <a:avLst/>
            </a:prstGeom>
            <a:noFill/>
            <a:ln w="28575">
              <a:solidFill>
                <a:schemeClr val="tx1"/>
              </a:solidFill>
              <a:round/>
              <a:headEnd/>
              <a:tailEnd/>
            </a:ln>
            <a:effectLst/>
          </p:spPr>
          <p:txBody>
            <a:bodyPr/>
            <a:lstStyle/>
            <a:p>
              <a:endParaRPr lang="en-US"/>
            </a:p>
          </p:txBody>
        </p:sp>
      </p:grpSp>
      <p:cxnSp>
        <p:nvCxnSpPr>
          <p:cNvPr id="174115" name="AutoShape 35"/>
          <p:cNvCxnSpPr>
            <a:cxnSpLocks noChangeShapeType="1"/>
            <a:endCxn id="174109" idx="0"/>
          </p:cNvCxnSpPr>
          <p:nvPr/>
        </p:nvCxnSpPr>
        <p:spPr bwMode="auto">
          <a:xfrm>
            <a:off x="3390952" y="2476500"/>
            <a:ext cx="0" cy="234950"/>
          </a:xfrm>
          <a:prstGeom prst="straightConnector1">
            <a:avLst/>
          </a:prstGeom>
          <a:noFill/>
          <a:ln w="9525">
            <a:solidFill>
              <a:schemeClr val="folHlink"/>
            </a:solidFill>
            <a:round/>
            <a:headEnd/>
            <a:tailEnd type="triangle" w="med" len="med"/>
          </a:ln>
          <a:effectLst/>
        </p:spPr>
      </p:cxnSp>
      <p:pic>
        <p:nvPicPr>
          <p:cNvPr id="174116" name="Picture 36"/>
          <p:cNvPicPr>
            <a:picLocks noChangeAspect="1" noChangeArrowheads="1"/>
          </p:cNvPicPr>
          <p:nvPr/>
        </p:nvPicPr>
        <p:blipFill>
          <a:blip r:embed="rId3" cstate="print"/>
          <a:srcRect/>
          <a:stretch>
            <a:fillRect/>
          </a:stretch>
        </p:blipFill>
        <p:spPr bwMode="auto">
          <a:xfrm>
            <a:off x="1482777" y="3406775"/>
            <a:ext cx="758825" cy="571500"/>
          </a:xfrm>
          <a:prstGeom prst="rect">
            <a:avLst/>
          </a:prstGeom>
          <a:noFill/>
        </p:spPr>
      </p:pic>
      <p:pic>
        <p:nvPicPr>
          <p:cNvPr id="174117" name="Picture 37"/>
          <p:cNvPicPr>
            <a:picLocks noChangeAspect="1" noChangeArrowheads="1"/>
          </p:cNvPicPr>
          <p:nvPr/>
        </p:nvPicPr>
        <p:blipFill>
          <a:blip r:embed="rId3" cstate="print"/>
          <a:srcRect/>
          <a:stretch>
            <a:fillRect/>
          </a:stretch>
        </p:blipFill>
        <p:spPr bwMode="auto">
          <a:xfrm>
            <a:off x="2579740" y="3421062"/>
            <a:ext cx="758825" cy="571500"/>
          </a:xfrm>
          <a:prstGeom prst="rect">
            <a:avLst/>
          </a:prstGeom>
          <a:noFill/>
        </p:spPr>
      </p:pic>
      <p:pic>
        <p:nvPicPr>
          <p:cNvPr id="174118" name="Picture 38"/>
          <p:cNvPicPr>
            <a:picLocks noChangeAspect="1" noChangeArrowheads="1"/>
          </p:cNvPicPr>
          <p:nvPr/>
        </p:nvPicPr>
        <p:blipFill>
          <a:blip r:embed="rId3" cstate="print"/>
          <a:srcRect/>
          <a:stretch>
            <a:fillRect/>
          </a:stretch>
        </p:blipFill>
        <p:spPr bwMode="auto">
          <a:xfrm>
            <a:off x="2014590" y="4946650"/>
            <a:ext cx="758825" cy="571500"/>
          </a:xfrm>
          <a:prstGeom prst="rect">
            <a:avLst/>
          </a:prstGeom>
          <a:noFill/>
        </p:spPr>
      </p:pic>
      <p:cxnSp>
        <p:nvCxnSpPr>
          <p:cNvPr id="174119" name="AutoShape 39"/>
          <p:cNvCxnSpPr>
            <a:cxnSpLocks noChangeShapeType="1"/>
            <a:stCxn id="174091" idx="2"/>
          </p:cNvCxnSpPr>
          <p:nvPr/>
        </p:nvCxnSpPr>
        <p:spPr bwMode="auto">
          <a:xfrm>
            <a:off x="1451027" y="3221037"/>
            <a:ext cx="411163" cy="185738"/>
          </a:xfrm>
          <a:prstGeom prst="straightConnector1">
            <a:avLst/>
          </a:prstGeom>
          <a:noFill/>
          <a:ln w="9525">
            <a:solidFill>
              <a:schemeClr val="folHlink"/>
            </a:solidFill>
            <a:round/>
            <a:headEnd/>
            <a:tailEnd type="triangle" w="med" len="med"/>
          </a:ln>
          <a:effectLst/>
        </p:spPr>
      </p:cxnSp>
      <p:cxnSp>
        <p:nvCxnSpPr>
          <p:cNvPr id="174120" name="AutoShape 40"/>
          <p:cNvCxnSpPr>
            <a:cxnSpLocks noChangeShapeType="1"/>
            <a:stCxn id="174091" idx="2"/>
          </p:cNvCxnSpPr>
          <p:nvPr/>
        </p:nvCxnSpPr>
        <p:spPr bwMode="auto">
          <a:xfrm>
            <a:off x="1451027" y="3221037"/>
            <a:ext cx="1508125" cy="200025"/>
          </a:xfrm>
          <a:prstGeom prst="straightConnector1">
            <a:avLst/>
          </a:prstGeom>
          <a:noFill/>
          <a:ln w="9525">
            <a:solidFill>
              <a:schemeClr val="folHlink"/>
            </a:solidFill>
            <a:round/>
            <a:headEnd/>
            <a:tailEnd type="triangle" w="med" len="med"/>
          </a:ln>
          <a:effectLst/>
        </p:spPr>
      </p:cxnSp>
      <p:cxnSp>
        <p:nvCxnSpPr>
          <p:cNvPr id="174121" name="AutoShape 41"/>
          <p:cNvCxnSpPr>
            <a:cxnSpLocks noChangeShapeType="1"/>
            <a:stCxn id="174100" idx="2"/>
          </p:cNvCxnSpPr>
          <p:nvPr/>
        </p:nvCxnSpPr>
        <p:spPr bwMode="auto">
          <a:xfrm flipH="1">
            <a:off x="1862190" y="3214687"/>
            <a:ext cx="550862" cy="192088"/>
          </a:xfrm>
          <a:prstGeom prst="straightConnector1">
            <a:avLst/>
          </a:prstGeom>
          <a:noFill/>
          <a:ln w="9525">
            <a:solidFill>
              <a:schemeClr val="folHlink"/>
            </a:solidFill>
            <a:round/>
            <a:headEnd/>
            <a:tailEnd type="triangle" w="med" len="med"/>
          </a:ln>
          <a:effectLst/>
        </p:spPr>
      </p:cxnSp>
      <p:cxnSp>
        <p:nvCxnSpPr>
          <p:cNvPr id="174122" name="AutoShape 42"/>
          <p:cNvCxnSpPr>
            <a:cxnSpLocks noChangeShapeType="1"/>
            <a:stCxn id="174100" idx="2"/>
          </p:cNvCxnSpPr>
          <p:nvPr/>
        </p:nvCxnSpPr>
        <p:spPr bwMode="auto">
          <a:xfrm>
            <a:off x="2413052" y="3214687"/>
            <a:ext cx="546100" cy="206375"/>
          </a:xfrm>
          <a:prstGeom prst="straightConnector1">
            <a:avLst/>
          </a:prstGeom>
          <a:noFill/>
          <a:ln w="9525">
            <a:solidFill>
              <a:schemeClr val="folHlink"/>
            </a:solidFill>
            <a:round/>
            <a:headEnd/>
            <a:tailEnd type="triangle" w="med" len="med"/>
          </a:ln>
          <a:effectLst/>
        </p:spPr>
      </p:cxnSp>
      <p:cxnSp>
        <p:nvCxnSpPr>
          <p:cNvPr id="174123" name="AutoShape 43"/>
          <p:cNvCxnSpPr>
            <a:cxnSpLocks noChangeShapeType="1"/>
          </p:cNvCxnSpPr>
          <p:nvPr/>
        </p:nvCxnSpPr>
        <p:spPr bwMode="auto">
          <a:xfrm flipH="1">
            <a:off x="2987727" y="3222625"/>
            <a:ext cx="431800" cy="212725"/>
          </a:xfrm>
          <a:prstGeom prst="straightConnector1">
            <a:avLst/>
          </a:prstGeom>
          <a:noFill/>
          <a:ln w="9525">
            <a:solidFill>
              <a:schemeClr val="folHlink"/>
            </a:solidFill>
            <a:round/>
            <a:headEnd/>
            <a:tailEnd type="triangle" w="med" len="med"/>
          </a:ln>
          <a:effectLst/>
        </p:spPr>
      </p:cxnSp>
      <p:cxnSp>
        <p:nvCxnSpPr>
          <p:cNvPr id="174124" name="AutoShape 44"/>
          <p:cNvCxnSpPr>
            <a:cxnSpLocks noChangeShapeType="1"/>
            <a:endCxn id="174129" idx="0"/>
          </p:cNvCxnSpPr>
          <p:nvPr/>
        </p:nvCxnSpPr>
        <p:spPr bwMode="auto">
          <a:xfrm>
            <a:off x="1862190" y="3978275"/>
            <a:ext cx="4762" cy="168275"/>
          </a:xfrm>
          <a:prstGeom prst="straightConnector1">
            <a:avLst/>
          </a:prstGeom>
          <a:noFill/>
          <a:ln w="9525">
            <a:solidFill>
              <a:schemeClr val="folHlink"/>
            </a:solidFill>
            <a:round/>
            <a:headEnd/>
            <a:tailEnd type="triangle" w="med" len="med"/>
          </a:ln>
          <a:effectLst/>
        </p:spPr>
      </p:cxnSp>
      <p:cxnSp>
        <p:nvCxnSpPr>
          <p:cNvPr id="174125" name="AutoShape 45"/>
          <p:cNvCxnSpPr>
            <a:cxnSpLocks noChangeShapeType="1"/>
            <a:endCxn id="174145" idx="0"/>
          </p:cNvCxnSpPr>
          <p:nvPr/>
        </p:nvCxnSpPr>
        <p:spPr bwMode="auto">
          <a:xfrm>
            <a:off x="2959152" y="3992562"/>
            <a:ext cx="12700" cy="163513"/>
          </a:xfrm>
          <a:prstGeom prst="straightConnector1">
            <a:avLst/>
          </a:prstGeom>
          <a:noFill/>
          <a:ln w="9525">
            <a:solidFill>
              <a:schemeClr val="folHlink"/>
            </a:solidFill>
            <a:round/>
            <a:headEnd/>
            <a:tailEnd type="triangle" w="med" len="med"/>
          </a:ln>
          <a:effectLst/>
        </p:spPr>
      </p:cxnSp>
      <p:cxnSp>
        <p:nvCxnSpPr>
          <p:cNvPr id="174126" name="AutoShape 46"/>
          <p:cNvCxnSpPr>
            <a:cxnSpLocks noChangeShapeType="1"/>
            <a:stCxn id="174129" idx="2"/>
          </p:cNvCxnSpPr>
          <p:nvPr/>
        </p:nvCxnSpPr>
        <p:spPr bwMode="auto">
          <a:xfrm>
            <a:off x="1866952" y="4643437"/>
            <a:ext cx="527050" cy="303213"/>
          </a:xfrm>
          <a:prstGeom prst="straightConnector1">
            <a:avLst/>
          </a:prstGeom>
          <a:noFill/>
          <a:ln w="9525">
            <a:solidFill>
              <a:schemeClr val="folHlink"/>
            </a:solidFill>
            <a:round/>
            <a:headEnd/>
            <a:tailEnd type="triangle" w="med" len="med"/>
          </a:ln>
          <a:effectLst/>
        </p:spPr>
      </p:cxnSp>
      <p:grpSp>
        <p:nvGrpSpPr>
          <p:cNvPr id="6" name="Group 47"/>
          <p:cNvGrpSpPr>
            <a:grpSpLocks/>
          </p:cNvGrpSpPr>
          <p:nvPr/>
        </p:nvGrpSpPr>
        <p:grpSpPr bwMode="auto">
          <a:xfrm>
            <a:off x="1632002" y="4160837"/>
            <a:ext cx="620713" cy="620713"/>
            <a:chOff x="3304" y="2816"/>
            <a:chExt cx="391" cy="391"/>
          </a:xfrm>
        </p:grpSpPr>
        <p:grpSp>
          <p:nvGrpSpPr>
            <p:cNvPr id="7" name="Group 48"/>
            <p:cNvGrpSpPr>
              <a:grpSpLocks/>
            </p:cNvGrpSpPr>
            <p:nvPr/>
          </p:nvGrpSpPr>
          <p:grpSpPr bwMode="auto">
            <a:xfrm>
              <a:off x="3304" y="2816"/>
              <a:ext cx="295" cy="295"/>
              <a:chOff x="2177" y="1707"/>
              <a:chExt cx="295" cy="295"/>
            </a:xfrm>
          </p:grpSpPr>
          <p:sp>
            <p:nvSpPr>
              <p:cNvPr id="174129" name="Rectangle 49"/>
              <p:cNvSpPr>
                <a:spLocks noChangeArrowheads="1"/>
              </p:cNvSpPr>
              <p:nvPr/>
            </p:nvSpPr>
            <p:spPr bwMode="auto">
              <a:xfrm>
                <a:off x="2177" y="1707"/>
                <a:ext cx="295" cy="295"/>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74130" name="Line 50"/>
              <p:cNvSpPr>
                <a:spLocks noChangeShapeType="1"/>
              </p:cNvSpPr>
              <p:nvPr/>
            </p:nvSpPr>
            <p:spPr bwMode="auto">
              <a:xfrm>
                <a:off x="2245" y="1775"/>
                <a:ext cx="159" cy="0"/>
              </a:xfrm>
              <a:prstGeom prst="line">
                <a:avLst/>
              </a:prstGeom>
              <a:noFill/>
              <a:ln w="28575">
                <a:solidFill>
                  <a:schemeClr val="tx1"/>
                </a:solidFill>
                <a:round/>
                <a:headEnd/>
                <a:tailEnd/>
              </a:ln>
              <a:effectLst/>
            </p:spPr>
            <p:txBody>
              <a:bodyPr/>
              <a:lstStyle/>
              <a:p>
                <a:endParaRPr lang="en-US"/>
              </a:p>
            </p:txBody>
          </p:sp>
          <p:sp>
            <p:nvSpPr>
              <p:cNvPr id="174131" name="Line 51"/>
              <p:cNvSpPr>
                <a:spLocks noChangeShapeType="1"/>
              </p:cNvSpPr>
              <p:nvPr/>
            </p:nvSpPr>
            <p:spPr bwMode="auto">
              <a:xfrm>
                <a:off x="2245" y="1820"/>
                <a:ext cx="159" cy="0"/>
              </a:xfrm>
              <a:prstGeom prst="line">
                <a:avLst/>
              </a:prstGeom>
              <a:noFill/>
              <a:ln w="28575">
                <a:solidFill>
                  <a:schemeClr val="tx1"/>
                </a:solidFill>
                <a:round/>
                <a:headEnd/>
                <a:tailEnd/>
              </a:ln>
              <a:effectLst/>
            </p:spPr>
            <p:txBody>
              <a:bodyPr/>
              <a:lstStyle/>
              <a:p>
                <a:endParaRPr lang="en-US"/>
              </a:p>
            </p:txBody>
          </p:sp>
          <p:sp>
            <p:nvSpPr>
              <p:cNvPr id="174132" name="Line 52"/>
              <p:cNvSpPr>
                <a:spLocks noChangeShapeType="1"/>
              </p:cNvSpPr>
              <p:nvPr/>
            </p:nvSpPr>
            <p:spPr bwMode="auto">
              <a:xfrm>
                <a:off x="2245" y="1865"/>
                <a:ext cx="159" cy="0"/>
              </a:xfrm>
              <a:prstGeom prst="line">
                <a:avLst/>
              </a:prstGeom>
              <a:noFill/>
              <a:ln w="28575">
                <a:solidFill>
                  <a:schemeClr val="tx1"/>
                </a:solidFill>
                <a:round/>
                <a:headEnd/>
                <a:tailEnd/>
              </a:ln>
              <a:effectLst/>
            </p:spPr>
            <p:txBody>
              <a:bodyPr/>
              <a:lstStyle/>
              <a:p>
                <a:endParaRPr lang="en-US"/>
              </a:p>
            </p:txBody>
          </p:sp>
          <p:sp>
            <p:nvSpPr>
              <p:cNvPr id="174133" name="Line 53"/>
              <p:cNvSpPr>
                <a:spLocks noChangeShapeType="1"/>
              </p:cNvSpPr>
              <p:nvPr/>
            </p:nvSpPr>
            <p:spPr bwMode="auto">
              <a:xfrm>
                <a:off x="2245" y="1911"/>
                <a:ext cx="159" cy="0"/>
              </a:xfrm>
              <a:prstGeom prst="line">
                <a:avLst/>
              </a:prstGeom>
              <a:noFill/>
              <a:ln w="28575">
                <a:solidFill>
                  <a:schemeClr val="tx1"/>
                </a:solidFill>
                <a:round/>
                <a:headEnd/>
                <a:tailEnd/>
              </a:ln>
              <a:effectLst/>
            </p:spPr>
            <p:txBody>
              <a:bodyPr/>
              <a:lstStyle/>
              <a:p>
                <a:endParaRPr lang="en-US"/>
              </a:p>
            </p:txBody>
          </p:sp>
          <p:sp>
            <p:nvSpPr>
              <p:cNvPr id="174134" name="Line 54"/>
              <p:cNvSpPr>
                <a:spLocks noChangeShapeType="1"/>
              </p:cNvSpPr>
              <p:nvPr/>
            </p:nvSpPr>
            <p:spPr bwMode="auto">
              <a:xfrm>
                <a:off x="2245" y="1956"/>
                <a:ext cx="159" cy="0"/>
              </a:xfrm>
              <a:prstGeom prst="line">
                <a:avLst/>
              </a:prstGeom>
              <a:noFill/>
              <a:ln w="28575">
                <a:solidFill>
                  <a:schemeClr val="tx1"/>
                </a:solidFill>
                <a:round/>
                <a:headEnd/>
                <a:tailEnd/>
              </a:ln>
              <a:effectLst/>
            </p:spPr>
            <p:txBody>
              <a:bodyPr/>
              <a:lstStyle/>
              <a:p>
                <a:endParaRPr lang="en-US"/>
              </a:p>
            </p:txBody>
          </p:sp>
        </p:grpSp>
        <p:grpSp>
          <p:nvGrpSpPr>
            <p:cNvPr id="8" name="Group 55"/>
            <p:cNvGrpSpPr>
              <a:grpSpLocks/>
            </p:cNvGrpSpPr>
            <p:nvPr/>
          </p:nvGrpSpPr>
          <p:grpSpPr bwMode="auto">
            <a:xfrm>
              <a:off x="3400" y="2912"/>
              <a:ext cx="295" cy="295"/>
              <a:chOff x="2177" y="1707"/>
              <a:chExt cx="295" cy="295"/>
            </a:xfrm>
          </p:grpSpPr>
          <p:sp>
            <p:nvSpPr>
              <p:cNvPr id="174136" name="Rectangle 56"/>
              <p:cNvSpPr>
                <a:spLocks noChangeArrowheads="1"/>
              </p:cNvSpPr>
              <p:nvPr/>
            </p:nvSpPr>
            <p:spPr bwMode="auto">
              <a:xfrm>
                <a:off x="2177" y="1707"/>
                <a:ext cx="295" cy="295"/>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74137" name="Line 57"/>
              <p:cNvSpPr>
                <a:spLocks noChangeShapeType="1"/>
              </p:cNvSpPr>
              <p:nvPr/>
            </p:nvSpPr>
            <p:spPr bwMode="auto">
              <a:xfrm>
                <a:off x="2245" y="1775"/>
                <a:ext cx="159" cy="0"/>
              </a:xfrm>
              <a:prstGeom prst="line">
                <a:avLst/>
              </a:prstGeom>
              <a:noFill/>
              <a:ln w="28575">
                <a:solidFill>
                  <a:schemeClr val="tx1"/>
                </a:solidFill>
                <a:round/>
                <a:headEnd/>
                <a:tailEnd/>
              </a:ln>
              <a:effectLst/>
            </p:spPr>
            <p:txBody>
              <a:bodyPr/>
              <a:lstStyle/>
              <a:p>
                <a:endParaRPr lang="en-US"/>
              </a:p>
            </p:txBody>
          </p:sp>
          <p:sp>
            <p:nvSpPr>
              <p:cNvPr id="174138" name="Line 58"/>
              <p:cNvSpPr>
                <a:spLocks noChangeShapeType="1"/>
              </p:cNvSpPr>
              <p:nvPr/>
            </p:nvSpPr>
            <p:spPr bwMode="auto">
              <a:xfrm>
                <a:off x="2245" y="1820"/>
                <a:ext cx="159" cy="0"/>
              </a:xfrm>
              <a:prstGeom prst="line">
                <a:avLst/>
              </a:prstGeom>
              <a:noFill/>
              <a:ln w="28575">
                <a:solidFill>
                  <a:schemeClr val="tx1"/>
                </a:solidFill>
                <a:round/>
                <a:headEnd/>
                <a:tailEnd/>
              </a:ln>
              <a:effectLst/>
            </p:spPr>
            <p:txBody>
              <a:bodyPr/>
              <a:lstStyle/>
              <a:p>
                <a:endParaRPr lang="en-US"/>
              </a:p>
            </p:txBody>
          </p:sp>
          <p:sp>
            <p:nvSpPr>
              <p:cNvPr id="174139" name="Line 59"/>
              <p:cNvSpPr>
                <a:spLocks noChangeShapeType="1"/>
              </p:cNvSpPr>
              <p:nvPr/>
            </p:nvSpPr>
            <p:spPr bwMode="auto">
              <a:xfrm>
                <a:off x="2245" y="1865"/>
                <a:ext cx="159" cy="0"/>
              </a:xfrm>
              <a:prstGeom prst="line">
                <a:avLst/>
              </a:prstGeom>
              <a:noFill/>
              <a:ln w="28575">
                <a:solidFill>
                  <a:schemeClr val="tx1"/>
                </a:solidFill>
                <a:round/>
                <a:headEnd/>
                <a:tailEnd/>
              </a:ln>
              <a:effectLst/>
            </p:spPr>
            <p:txBody>
              <a:bodyPr/>
              <a:lstStyle/>
              <a:p>
                <a:endParaRPr lang="en-US"/>
              </a:p>
            </p:txBody>
          </p:sp>
          <p:sp>
            <p:nvSpPr>
              <p:cNvPr id="174140" name="Line 60"/>
              <p:cNvSpPr>
                <a:spLocks noChangeShapeType="1"/>
              </p:cNvSpPr>
              <p:nvPr/>
            </p:nvSpPr>
            <p:spPr bwMode="auto">
              <a:xfrm>
                <a:off x="2245" y="1911"/>
                <a:ext cx="159" cy="0"/>
              </a:xfrm>
              <a:prstGeom prst="line">
                <a:avLst/>
              </a:prstGeom>
              <a:noFill/>
              <a:ln w="28575">
                <a:solidFill>
                  <a:schemeClr val="tx1"/>
                </a:solidFill>
                <a:round/>
                <a:headEnd/>
                <a:tailEnd/>
              </a:ln>
              <a:effectLst/>
            </p:spPr>
            <p:txBody>
              <a:bodyPr/>
              <a:lstStyle/>
              <a:p>
                <a:endParaRPr lang="en-US"/>
              </a:p>
            </p:txBody>
          </p:sp>
          <p:sp>
            <p:nvSpPr>
              <p:cNvPr id="174141" name="Line 61"/>
              <p:cNvSpPr>
                <a:spLocks noChangeShapeType="1"/>
              </p:cNvSpPr>
              <p:nvPr/>
            </p:nvSpPr>
            <p:spPr bwMode="auto">
              <a:xfrm>
                <a:off x="2245" y="1956"/>
                <a:ext cx="159" cy="0"/>
              </a:xfrm>
              <a:prstGeom prst="line">
                <a:avLst/>
              </a:prstGeom>
              <a:noFill/>
              <a:ln w="28575">
                <a:solidFill>
                  <a:schemeClr val="tx1"/>
                </a:solidFill>
                <a:round/>
                <a:headEnd/>
                <a:tailEnd/>
              </a:ln>
              <a:effectLst/>
            </p:spPr>
            <p:txBody>
              <a:bodyPr/>
              <a:lstStyle/>
              <a:p>
                <a:endParaRPr lang="en-US"/>
              </a:p>
            </p:txBody>
          </p:sp>
        </p:grpSp>
      </p:grpSp>
      <p:cxnSp>
        <p:nvCxnSpPr>
          <p:cNvPr id="174142" name="AutoShape 62"/>
          <p:cNvCxnSpPr>
            <a:cxnSpLocks noChangeShapeType="1"/>
            <a:stCxn id="174145" idx="2"/>
          </p:cNvCxnSpPr>
          <p:nvPr/>
        </p:nvCxnSpPr>
        <p:spPr bwMode="auto">
          <a:xfrm flipH="1">
            <a:off x="2394002" y="4652962"/>
            <a:ext cx="577850" cy="293688"/>
          </a:xfrm>
          <a:prstGeom prst="straightConnector1">
            <a:avLst/>
          </a:prstGeom>
          <a:noFill/>
          <a:ln w="9525">
            <a:solidFill>
              <a:schemeClr val="folHlink"/>
            </a:solidFill>
            <a:round/>
            <a:headEnd/>
            <a:tailEnd type="triangle" w="med" len="med"/>
          </a:ln>
          <a:effectLst/>
        </p:spPr>
      </p:cxnSp>
      <p:grpSp>
        <p:nvGrpSpPr>
          <p:cNvPr id="9" name="Group 63"/>
          <p:cNvGrpSpPr>
            <a:grpSpLocks/>
          </p:cNvGrpSpPr>
          <p:nvPr/>
        </p:nvGrpSpPr>
        <p:grpSpPr bwMode="auto">
          <a:xfrm>
            <a:off x="2736902" y="4170362"/>
            <a:ext cx="620713" cy="620713"/>
            <a:chOff x="3304" y="2816"/>
            <a:chExt cx="391" cy="391"/>
          </a:xfrm>
        </p:grpSpPr>
        <p:grpSp>
          <p:nvGrpSpPr>
            <p:cNvPr id="10" name="Group 64"/>
            <p:cNvGrpSpPr>
              <a:grpSpLocks/>
            </p:cNvGrpSpPr>
            <p:nvPr/>
          </p:nvGrpSpPr>
          <p:grpSpPr bwMode="auto">
            <a:xfrm>
              <a:off x="3304" y="2816"/>
              <a:ext cx="295" cy="295"/>
              <a:chOff x="2177" y="1707"/>
              <a:chExt cx="295" cy="295"/>
            </a:xfrm>
          </p:grpSpPr>
          <p:sp>
            <p:nvSpPr>
              <p:cNvPr id="174145" name="Rectangle 65"/>
              <p:cNvSpPr>
                <a:spLocks noChangeArrowheads="1"/>
              </p:cNvSpPr>
              <p:nvPr/>
            </p:nvSpPr>
            <p:spPr bwMode="auto">
              <a:xfrm>
                <a:off x="2177" y="1707"/>
                <a:ext cx="295" cy="295"/>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74146" name="Line 66"/>
              <p:cNvSpPr>
                <a:spLocks noChangeShapeType="1"/>
              </p:cNvSpPr>
              <p:nvPr/>
            </p:nvSpPr>
            <p:spPr bwMode="auto">
              <a:xfrm>
                <a:off x="2245" y="1775"/>
                <a:ext cx="159" cy="0"/>
              </a:xfrm>
              <a:prstGeom prst="line">
                <a:avLst/>
              </a:prstGeom>
              <a:noFill/>
              <a:ln w="28575">
                <a:solidFill>
                  <a:schemeClr val="tx1"/>
                </a:solidFill>
                <a:round/>
                <a:headEnd/>
                <a:tailEnd/>
              </a:ln>
              <a:effectLst/>
            </p:spPr>
            <p:txBody>
              <a:bodyPr/>
              <a:lstStyle/>
              <a:p>
                <a:endParaRPr lang="en-US"/>
              </a:p>
            </p:txBody>
          </p:sp>
          <p:sp>
            <p:nvSpPr>
              <p:cNvPr id="174147" name="Line 67"/>
              <p:cNvSpPr>
                <a:spLocks noChangeShapeType="1"/>
              </p:cNvSpPr>
              <p:nvPr/>
            </p:nvSpPr>
            <p:spPr bwMode="auto">
              <a:xfrm>
                <a:off x="2245" y="1820"/>
                <a:ext cx="159" cy="0"/>
              </a:xfrm>
              <a:prstGeom prst="line">
                <a:avLst/>
              </a:prstGeom>
              <a:noFill/>
              <a:ln w="28575">
                <a:solidFill>
                  <a:schemeClr val="tx1"/>
                </a:solidFill>
                <a:round/>
                <a:headEnd/>
                <a:tailEnd/>
              </a:ln>
              <a:effectLst/>
            </p:spPr>
            <p:txBody>
              <a:bodyPr/>
              <a:lstStyle/>
              <a:p>
                <a:endParaRPr lang="en-US"/>
              </a:p>
            </p:txBody>
          </p:sp>
          <p:sp>
            <p:nvSpPr>
              <p:cNvPr id="174148" name="Line 68"/>
              <p:cNvSpPr>
                <a:spLocks noChangeShapeType="1"/>
              </p:cNvSpPr>
              <p:nvPr/>
            </p:nvSpPr>
            <p:spPr bwMode="auto">
              <a:xfrm>
                <a:off x="2245" y="1865"/>
                <a:ext cx="159" cy="0"/>
              </a:xfrm>
              <a:prstGeom prst="line">
                <a:avLst/>
              </a:prstGeom>
              <a:noFill/>
              <a:ln w="28575">
                <a:solidFill>
                  <a:schemeClr val="tx1"/>
                </a:solidFill>
                <a:round/>
                <a:headEnd/>
                <a:tailEnd/>
              </a:ln>
              <a:effectLst/>
            </p:spPr>
            <p:txBody>
              <a:bodyPr/>
              <a:lstStyle/>
              <a:p>
                <a:endParaRPr lang="en-US"/>
              </a:p>
            </p:txBody>
          </p:sp>
          <p:sp>
            <p:nvSpPr>
              <p:cNvPr id="174149" name="Line 69"/>
              <p:cNvSpPr>
                <a:spLocks noChangeShapeType="1"/>
              </p:cNvSpPr>
              <p:nvPr/>
            </p:nvSpPr>
            <p:spPr bwMode="auto">
              <a:xfrm>
                <a:off x="2245" y="1911"/>
                <a:ext cx="159" cy="0"/>
              </a:xfrm>
              <a:prstGeom prst="line">
                <a:avLst/>
              </a:prstGeom>
              <a:noFill/>
              <a:ln w="28575">
                <a:solidFill>
                  <a:schemeClr val="tx1"/>
                </a:solidFill>
                <a:round/>
                <a:headEnd/>
                <a:tailEnd/>
              </a:ln>
              <a:effectLst/>
            </p:spPr>
            <p:txBody>
              <a:bodyPr/>
              <a:lstStyle/>
              <a:p>
                <a:endParaRPr lang="en-US"/>
              </a:p>
            </p:txBody>
          </p:sp>
          <p:sp>
            <p:nvSpPr>
              <p:cNvPr id="174150" name="Line 70"/>
              <p:cNvSpPr>
                <a:spLocks noChangeShapeType="1"/>
              </p:cNvSpPr>
              <p:nvPr/>
            </p:nvSpPr>
            <p:spPr bwMode="auto">
              <a:xfrm>
                <a:off x="2245" y="1956"/>
                <a:ext cx="159" cy="0"/>
              </a:xfrm>
              <a:prstGeom prst="line">
                <a:avLst/>
              </a:prstGeom>
              <a:noFill/>
              <a:ln w="28575">
                <a:solidFill>
                  <a:schemeClr val="tx1"/>
                </a:solidFill>
                <a:round/>
                <a:headEnd/>
                <a:tailEnd/>
              </a:ln>
              <a:effectLst/>
            </p:spPr>
            <p:txBody>
              <a:bodyPr/>
              <a:lstStyle/>
              <a:p>
                <a:endParaRPr lang="en-US"/>
              </a:p>
            </p:txBody>
          </p:sp>
        </p:grpSp>
        <p:grpSp>
          <p:nvGrpSpPr>
            <p:cNvPr id="11" name="Group 71"/>
            <p:cNvGrpSpPr>
              <a:grpSpLocks/>
            </p:cNvGrpSpPr>
            <p:nvPr/>
          </p:nvGrpSpPr>
          <p:grpSpPr bwMode="auto">
            <a:xfrm>
              <a:off x="3400" y="2912"/>
              <a:ext cx="295" cy="295"/>
              <a:chOff x="2177" y="1707"/>
              <a:chExt cx="295" cy="295"/>
            </a:xfrm>
          </p:grpSpPr>
          <p:sp>
            <p:nvSpPr>
              <p:cNvPr id="174152" name="Rectangle 72"/>
              <p:cNvSpPr>
                <a:spLocks noChangeArrowheads="1"/>
              </p:cNvSpPr>
              <p:nvPr/>
            </p:nvSpPr>
            <p:spPr bwMode="auto">
              <a:xfrm>
                <a:off x="2177" y="1707"/>
                <a:ext cx="295" cy="295"/>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74153" name="Line 73"/>
              <p:cNvSpPr>
                <a:spLocks noChangeShapeType="1"/>
              </p:cNvSpPr>
              <p:nvPr/>
            </p:nvSpPr>
            <p:spPr bwMode="auto">
              <a:xfrm>
                <a:off x="2245" y="1775"/>
                <a:ext cx="159" cy="0"/>
              </a:xfrm>
              <a:prstGeom prst="line">
                <a:avLst/>
              </a:prstGeom>
              <a:noFill/>
              <a:ln w="28575">
                <a:solidFill>
                  <a:schemeClr val="tx1"/>
                </a:solidFill>
                <a:round/>
                <a:headEnd/>
                <a:tailEnd/>
              </a:ln>
              <a:effectLst/>
            </p:spPr>
            <p:txBody>
              <a:bodyPr/>
              <a:lstStyle/>
              <a:p>
                <a:endParaRPr lang="en-US"/>
              </a:p>
            </p:txBody>
          </p:sp>
          <p:sp>
            <p:nvSpPr>
              <p:cNvPr id="174154" name="Line 74"/>
              <p:cNvSpPr>
                <a:spLocks noChangeShapeType="1"/>
              </p:cNvSpPr>
              <p:nvPr/>
            </p:nvSpPr>
            <p:spPr bwMode="auto">
              <a:xfrm>
                <a:off x="2245" y="1820"/>
                <a:ext cx="159" cy="0"/>
              </a:xfrm>
              <a:prstGeom prst="line">
                <a:avLst/>
              </a:prstGeom>
              <a:noFill/>
              <a:ln w="28575">
                <a:solidFill>
                  <a:schemeClr val="tx1"/>
                </a:solidFill>
                <a:round/>
                <a:headEnd/>
                <a:tailEnd/>
              </a:ln>
              <a:effectLst/>
            </p:spPr>
            <p:txBody>
              <a:bodyPr/>
              <a:lstStyle/>
              <a:p>
                <a:endParaRPr lang="en-US"/>
              </a:p>
            </p:txBody>
          </p:sp>
          <p:sp>
            <p:nvSpPr>
              <p:cNvPr id="174155" name="Line 75"/>
              <p:cNvSpPr>
                <a:spLocks noChangeShapeType="1"/>
              </p:cNvSpPr>
              <p:nvPr/>
            </p:nvSpPr>
            <p:spPr bwMode="auto">
              <a:xfrm>
                <a:off x="2245" y="1865"/>
                <a:ext cx="159" cy="0"/>
              </a:xfrm>
              <a:prstGeom prst="line">
                <a:avLst/>
              </a:prstGeom>
              <a:noFill/>
              <a:ln w="28575">
                <a:solidFill>
                  <a:schemeClr val="tx1"/>
                </a:solidFill>
                <a:round/>
                <a:headEnd/>
                <a:tailEnd/>
              </a:ln>
              <a:effectLst/>
            </p:spPr>
            <p:txBody>
              <a:bodyPr/>
              <a:lstStyle/>
              <a:p>
                <a:endParaRPr lang="en-US"/>
              </a:p>
            </p:txBody>
          </p:sp>
          <p:sp>
            <p:nvSpPr>
              <p:cNvPr id="174156" name="Line 76"/>
              <p:cNvSpPr>
                <a:spLocks noChangeShapeType="1"/>
              </p:cNvSpPr>
              <p:nvPr/>
            </p:nvSpPr>
            <p:spPr bwMode="auto">
              <a:xfrm>
                <a:off x="2245" y="1911"/>
                <a:ext cx="159" cy="0"/>
              </a:xfrm>
              <a:prstGeom prst="line">
                <a:avLst/>
              </a:prstGeom>
              <a:noFill/>
              <a:ln w="28575">
                <a:solidFill>
                  <a:schemeClr val="tx1"/>
                </a:solidFill>
                <a:round/>
                <a:headEnd/>
                <a:tailEnd/>
              </a:ln>
              <a:effectLst/>
            </p:spPr>
            <p:txBody>
              <a:bodyPr/>
              <a:lstStyle/>
              <a:p>
                <a:endParaRPr lang="en-US"/>
              </a:p>
            </p:txBody>
          </p:sp>
          <p:sp>
            <p:nvSpPr>
              <p:cNvPr id="174157" name="Line 77"/>
              <p:cNvSpPr>
                <a:spLocks noChangeShapeType="1"/>
              </p:cNvSpPr>
              <p:nvPr/>
            </p:nvSpPr>
            <p:spPr bwMode="auto">
              <a:xfrm>
                <a:off x="2245" y="1956"/>
                <a:ext cx="159" cy="0"/>
              </a:xfrm>
              <a:prstGeom prst="line">
                <a:avLst/>
              </a:prstGeom>
              <a:noFill/>
              <a:ln w="28575">
                <a:solidFill>
                  <a:schemeClr val="tx1"/>
                </a:solidFill>
                <a:round/>
                <a:headEnd/>
                <a:tailEnd/>
              </a:ln>
              <a:effectLst/>
            </p:spPr>
            <p:txBody>
              <a:bodyPr/>
              <a:lstStyle/>
              <a:p>
                <a:endParaRPr lang="en-US"/>
              </a:p>
            </p:txBody>
          </p:sp>
        </p:grpSp>
      </p:grpSp>
      <p:grpSp>
        <p:nvGrpSpPr>
          <p:cNvPr id="12" name="Group 78"/>
          <p:cNvGrpSpPr>
            <a:grpSpLocks/>
          </p:cNvGrpSpPr>
          <p:nvPr/>
        </p:nvGrpSpPr>
        <p:grpSpPr bwMode="auto">
          <a:xfrm>
            <a:off x="6880277" y="3119437"/>
            <a:ext cx="739723" cy="813116"/>
            <a:chOff x="2177" y="1707"/>
            <a:chExt cx="295" cy="295"/>
          </a:xfrm>
        </p:grpSpPr>
        <p:sp>
          <p:nvSpPr>
            <p:cNvPr id="174159" name="Rectangle 79"/>
            <p:cNvSpPr>
              <a:spLocks noChangeArrowheads="1"/>
            </p:cNvSpPr>
            <p:nvPr/>
          </p:nvSpPr>
          <p:spPr bwMode="auto">
            <a:xfrm>
              <a:off x="2177" y="1707"/>
              <a:ext cx="295" cy="295"/>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74160" name="Line 80"/>
            <p:cNvSpPr>
              <a:spLocks noChangeShapeType="1"/>
            </p:cNvSpPr>
            <p:nvPr/>
          </p:nvSpPr>
          <p:spPr bwMode="auto">
            <a:xfrm>
              <a:off x="2245" y="1775"/>
              <a:ext cx="159" cy="0"/>
            </a:xfrm>
            <a:prstGeom prst="line">
              <a:avLst/>
            </a:prstGeom>
            <a:noFill/>
            <a:ln w="28575">
              <a:solidFill>
                <a:schemeClr val="tx1"/>
              </a:solidFill>
              <a:round/>
              <a:headEnd/>
              <a:tailEnd/>
            </a:ln>
            <a:effectLst/>
          </p:spPr>
          <p:txBody>
            <a:bodyPr/>
            <a:lstStyle/>
            <a:p>
              <a:endParaRPr lang="en-US"/>
            </a:p>
          </p:txBody>
        </p:sp>
        <p:sp>
          <p:nvSpPr>
            <p:cNvPr id="174161" name="Line 81"/>
            <p:cNvSpPr>
              <a:spLocks noChangeShapeType="1"/>
            </p:cNvSpPr>
            <p:nvPr/>
          </p:nvSpPr>
          <p:spPr bwMode="auto">
            <a:xfrm>
              <a:off x="2245" y="1820"/>
              <a:ext cx="159" cy="0"/>
            </a:xfrm>
            <a:prstGeom prst="line">
              <a:avLst/>
            </a:prstGeom>
            <a:noFill/>
            <a:ln w="28575">
              <a:solidFill>
                <a:schemeClr val="tx1"/>
              </a:solidFill>
              <a:round/>
              <a:headEnd/>
              <a:tailEnd/>
            </a:ln>
            <a:effectLst/>
          </p:spPr>
          <p:txBody>
            <a:bodyPr/>
            <a:lstStyle/>
            <a:p>
              <a:endParaRPr lang="en-US"/>
            </a:p>
          </p:txBody>
        </p:sp>
        <p:sp>
          <p:nvSpPr>
            <p:cNvPr id="174162" name="Line 82"/>
            <p:cNvSpPr>
              <a:spLocks noChangeShapeType="1"/>
            </p:cNvSpPr>
            <p:nvPr/>
          </p:nvSpPr>
          <p:spPr bwMode="auto">
            <a:xfrm>
              <a:off x="2245" y="1865"/>
              <a:ext cx="159" cy="0"/>
            </a:xfrm>
            <a:prstGeom prst="line">
              <a:avLst/>
            </a:prstGeom>
            <a:noFill/>
            <a:ln w="28575">
              <a:solidFill>
                <a:schemeClr val="tx1"/>
              </a:solidFill>
              <a:round/>
              <a:headEnd/>
              <a:tailEnd/>
            </a:ln>
            <a:effectLst/>
          </p:spPr>
          <p:txBody>
            <a:bodyPr/>
            <a:lstStyle/>
            <a:p>
              <a:endParaRPr lang="en-US"/>
            </a:p>
          </p:txBody>
        </p:sp>
        <p:sp>
          <p:nvSpPr>
            <p:cNvPr id="174163" name="Line 83"/>
            <p:cNvSpPr>
              <a:spLocks noChangeShapeType="1"/>
            </p:cNvSpPr>
            <p:nvPr/>
          </p:nvSpPr>
          <p:spPr bwMode="auto">
            <a:xfrm>
              <a:off x="2245" y="1911"/>
              <a:ext cx="159" cy="0"/>
            </a:xfrm>
            <a:prstGeom prst="line">
              <a:avLst/>
            </a:prstGeom>
            <a:noFill/>
            <a:ln w="28575">
              <a:solidFill>
                <a:schemeClr val="tx1"/>
              </a:solidFill>
              <a:round/>
              <a:headEnd/>
              <a:tailEnd/>
            </a:ln>
            <a:effectLst/>
          </p:spPr>
          <p:txBody>
            <a:bodyPr/>
            <a:lstStyle/>
            <a:p>
              <a:endParaRPr lang="en-US"/>
            </a:p>
          </p:txBody>
        </p:sp>
        <p:sp>
          <p:nvSpPr>
            <p:cNvPr id="174164" name="Line 84"/>
            <p:cNvSpPr>
              <a:spLocks noChangeShapeType="1"/>
            </p:cNvSpPr>
            <p:nvPr/>
          </p:nvSpPr>
          <p:spPr bwMode="auto">
            <a:xfrm>
              <a:off x="2245" y="1956"/>
              <a:ext cx="159" cy="0"/>
            </a:xfrm>
            <a:prstGeom prst="line">
              <a:avLst/>
            </a:prstGeom>
            <a:noFill/>
            <a:ln w="28575">
              <a:solidFill>
                <a:schemeClr val="tx1"/>
              </a:solidFill>
              <a:round/>
              <a:headEnd/>
              <a:tailEnd/>
            </a:ln>
            <a:effectLst/>
          </p:spPr>
          <p:txBody>
            <a:bodyPr/>
            <a:lstStyle/>
            <a:p>
              <a:endParaRPr lang="en-US"/>
            </a:p>
          </p:txBody>
        </p:sp>
      </p:grpSp>
      <p:sp>
        <p:nvSpPr>
          <p:cNvPr id="174165" name="Text Box 85"/>
          <p:cNvSpPr txBox="1">
            <a:spLocks noChangeArrowheads="1"/>
          </p:cNvSpPr>
          <p:nvPr/>
        </p:nvSpPr>
        <p:spPr bwMode="auto">
          <a:xfrm>
            <a:off x="2201915" y="1004887"/>
            <a:ext cx="5314950" cy="396875"/>
          </a:xfrm>
          <a:prstGeom prst="rect">
            <a:avLst/>
          </a:prstGeom>
          <a:noFill/>
          <a:ln w="9525">
            <a:noFill/>
            <a:miter lim="800000"/>
            <a:headEnd/>
            <a:tailEnd/>
          </a:ln>
          <a:effectLst/>
        </p:spPr>
        <p:txBody>
          <a:bodyPr>
            <a:spAutoFit/>
          </a:bodyPr>
          <a:lstStyle/>
          <a:p>
            <a:pPr algn="ctr">
              <a:spcBef>
                <a:spcPct val="50000"/>
              </a:spcBef>
            </a:pPr>
            <a:r>
              <a:rPr lang="en-US" sz="1600" b="1" baseline="0" dirty="0">
                <a:solidFill>
                  <a:schemeClr val="accent2"/>
                </a:solidFill>
              </a:rPr>
              <a:t>Foreign Language Text &amp; Speech</a:t>
            </a:r>
          </a:p>
        </p:txBody>
      </p:sp>
      <p:pic>
        <p:nvPicPr>
          <p:cNvPr id="174166" name="Picture 86"/>
          <p:cNvPicPr>
            <a:picLocks noChangeAspect="1" noChangeArrowheads="1"/>
          </p:cNvPicPr>
          <p:nvPr/>
        </p:nvPicPr>
        <p:blipFill>
          <a:blip r:embed="rId3" cstate="print"/>
          <a:srcRect/>
          <a:stretch>
            <a:fillRect/>
          </a:stretch>
        </p:blipFill>
        <p:spPr bwMode="auto">
          <a:xfrm>
            <a:off x="5291190" y="4149725"/>
            <a:ext cx="1000125" cy="752475"/>
          </a:xfrm>
          <a:prstGeom prst="rect">
            <a:avLst/>
          </a:prstGeom>
          <a:noFill/>
        </p:spPr>
      </p:pic>
      <p:pic>
        <p:nvPicPr>
          <p:cNvPr id="174167" name="Picture 87"/>
          <p:cNvPicPr>
            <a:picLocks noChangeAspect="1" noChangeArrowheads="1"/>
          </p:cNvPicPr>
          <p:nvPr/>
        </p:nvPicPr>
        <p:blipFill>
          <a:blip r:embed="rId3" cstate="print"/>
          <a:srcRect/>
          <a:stretch>
            <a:fillRect/>
          </a:stretch>
        </p:blipFill>
        <p:spPr bwMode="auto">
          <a:xfrm>
            <a:off x="4329165" y="4281487"/>
            <a:ext cx="1000125" cy="752475"/>
          </a:xfrm>
          <a:prstGeom prst="rect">
            <a:avLst/>
          </a:prstGeom>
          <a:noFill/>
        </p:spPr>
      </p:pic>
      <p:cxnSp>
        <p:nvCxnSpPr>
          <p:cNvPr id="174168" name="AutoShape 88"/>
          <p:cNvCxnSpPr>
            <a:cxnSpLocks noChangeShapeType="1"/>
            <a:stCxn id="174165" idx="2"/>
            <a:endCxn id="174313" idx="3"/>
          </p:cNvCxnSpPr>
          <p:nvPr/>
        </p:nvCxnSpPr>
        <p:spPr bwMode="auto">
          <a:xfrm>
            <a:off x="4859390" y="1401762"/>
            <a:ext cx="1528899" cy="539761"/>
          </a:xfrm>
          <a:prstGeom prst="straightConnector1">
            <a:avLst/>
          </a:prstGeom>
          <a:noFill/>
          <a:ln w="28575">
            <a:solidFill>
              <a:schemeClr val="folHlink"/>
            </a:solidFill>
            <a:round/>
            <a:headEnd/>
            <a:tailEnd type="triangle" w="med" len="med"/>
          </a:ln>
          <a:effectLst/>
        </p:spPr>
      </p:cxnSp>
      <p:cxnSp>
        <p:nvCxnSpPr>
          <p:cNvPr id="174169" name="AutoShape 89"/>
          <p:cNvCxnSpPr>
            <a:cxnSpLocks noChangeShapeType="1"/>
            <a:stCxn id="174165" idx="2"/>
          </p:cNvCxnSpPr>
          <p:nvPr/>
        </p:nvCxnSpPr>
        <p:spPr bwMode="auto">
          <a:xfrm flipH="1">
            <a:off x="2579740" y="1401762"/>
            <a:ext cx="2279650" cy="541416"/>
          </a:xfrm>
          <a:prstGeom prst="straightConnector1">
            <a:avLst/>
          </a:prstGeom>
          <a:noFill/>
          <a:ln w="28575">
            <a:solidFill>
              <a:schemeClr val="folHlink"/>
            </a:solidFill>
            <a:round/>
            <a:headEnd/>
            <a:tailEnd type="triangle" w="med" len="med"/>
          </a:ln>
          <a:effectLst/>
        </p:spPr>
      </p:cxnSp>
      <p:cxnSp>
        <p:nvCxnSpPr>
          <p:cNvPr id="174170" name="AutoShape 90"/>
          <p:cNvCxnSpPr>
            <a:cxnSpLocks noChangeShapeType="1"/>
            <a:stCxn id="277" idx="3"/>
            <a:endCxn id="174159" idx="0"/>
          </p:cNvCxnSpPr>
          <p:nvPr/>
        </p:nvCxnSpPr>
        <p:spPr bwMode="auto">
          <a:xfrm>
            <a:off x="6988534" y="2603618"/>
            <a:ext cx="261605" cy="515819"/>
          </a:xfrm>
          <a:prstGeom prst="straightConnector1">
            <a:avLst/>
          </a:prstGeom>
          <a:noFill/>
          <a:ln w="28575">
            <a:solidFill>
              <a:schemeClr val="folHlink"/>
            </a:solidFill>
            <a:round/>
            <a:headEnd/>
            <a:tailEnd type="triangle" w="med" len="med"/>
          </a:ln>
          <a:effectLst/>
        </p:spPr>
      </p:cxnSp>
      <p:cxnSp>
        <p:nvCxnSpPr>
          <p:cNvPr id="174329" name="AutoShape 249"/>
          <p:cNvCxnSpPr>
            <a:cxnSpLocks noChangeShapeType="1"/>
          </p:cNvCxnSpPr>
          <p:nvPr/>
        </p:nvCxnSpPr>
        <p:spPr bwMode="auto">
          <a:xfrm>
            <a:off x="2538465" y="5410200"/>
            <a:ext cx="757237" cy="0"/>
          </a:xfrm>
          <a:prstGeom prst="straightConnector1">
            <a:avLst/>
          </a:prstGeom>
          <a:noFill/>
          <a:ln w="28575">
            <a:solidFill>
              <a:schemeClr val="folHlink"/>
            </a:solidFill>
            <a:miter lim="800000"/>
            <a:headEnd/>
            <a:tailEnd type="triangle" w="med" len="med"/>
          </a:ln>
          <a:effectLst/>
        </p:spPr>
      </p:cxnSp>
      <p:cxnSp>
        <p:nvCxnSpPr>
          <p:cNvPr id="174330" name="AutoShape 250"/>
          <p:cNvCxnSpPr>
            <a:cxnSpLocks noChangeShapeType="1"/>
            <a:stCxn id="174083" idx="3"/>
          </p:cNvCxnSpPr>
          <p:nvPr/>
        </p:nvCxnSpPr>
        <p:spPr bwMode="auto">
          <a:xfrm flipV="1">
            <a:off x="3960235" y="5210175"/>
            <a:ext cx="1008692" cy="234412"/>
          </a:xfrm>
          <a:prstGeom prst="straightConnector1">
            <a:avLst/>
          </a:prstGeom>
          <a:noFill/>
          <a:ln w="28575">
            <a:solidFill>
              <a:schemeClr val="folHlink"/>
            </a:solidFill>
            <a:round/>
            <a:headEnd/>
            <a:tailEnd type="triangle" w="med" len="med"/>
          </a:ln>
          <a:effectLst/>
        </p:spPr>
      </p:cxnSp>
      <p:cxnSp>
        <p:nvCxnSpPr>
          <p:cNvPr id="174331" name="AutoShape 251"/>
          <p:cNvCxnSpPr>
            <a:cxnSpLocks noChangeShapeType="1"/>
            <a:stCxn id="174159" idx="2"/>
          </p:cNvCxnSpPr>
          <p:nvPr/>
        </p:nvCxnSpPr>
        <p:spPr bwMode="auto">
          <a:xfrm flipH="1">
            <a:off x="6100815" y="3932553"/>
            <a:ext cx="1149324" cy="641034"/>
          </a:xfrm>
          <a:prstGeom prst="straightConnector1">
            <a:avLst/>
          </a:prstGeom>
          <a:noFill/>
          <a:ln w="28575">
            <a:solidFill>
              <a:schemeClr val="folHlink"/>
            </a:solidFill>
            <a:round/>
            <a:headEnd/>
            <a:tailEnd type="triangle" w="med" len="med"/>
          </a:ln>
          <a:effectLst/>
        </p:spPr>
      </p:cxnSp>
      <p:grpSp>
        <p:nvGrpSpPr>
          <p:cNvPr id="21" name="Group 252"/>
          <p:cNvGrpSpPr>
            <a:grpSpLocks/>
          </p:cNvGrpSpPr>
          <p:nvPr/>
        </p:nvGrpSpPr>
        <p:grpSpPr bwMode="auto">
          <a:xfrm>
            <a:off x="6100815" y="4678362"/>
            <a:ext cx="2795587" cy="674688"/>
            <a:chOff x="3831" y="3800"/>
            <a:chExt cx="2145" cy="425"/>
          </a:xfrm>
        </p:grpSpPr>
        <p:sp>
          <p:nvSpPr>
            <p:cNvPr id="174333" name="Text Box 253"/>
            <p:cNvSpPr txBox="1">
              <a:spLocks noChangeArrowheads="1"/>
            </p:cNvSpPr>
            <p:nvPr/>
          </p:nvSpPr>
          <p:spPr bwMode="auto">
            <a:xfrm>
              <a:off x="3831" y="3800"/>
              <a:ext cx="2145" cy="425"/>
            </a:xfrm>
            <a:prstGeom prst="rect">
              <a:avLst/>
            </a:prstGeom>
            <a:noFill/>
            <a:ln w="28575">
              <a:noFill/>
              <a:miter lim="800000"/>
              <a:headEnd/>
              <a:tailEnd/>
            </a:ln>
            <a:effectLst/>
          </p:spPr>
          <p:txBody>
            <a:bodyPr>
              <a:spAutoFit/>
            </a:bodyPr>
            <a:lstStyle/>
            <a:p>
              <a:pPr>
                <a:lnSpc>
                  <a:spcPct val="70000"/>
                </a:lnSpc>
              </a:pPr>
              <a:r>
                <a:rPr lang="en-US" b="1" dirty="0"/>
                <a:t>                        </a:t>
              </a:r>
              <a:r>
                <a:rPr lang="en-US" b="1" dirty="0" smtClean="0"/>
                <a:t> No</a:t>
              </a:r>
              <a:r>
                <a:rPr lang="en-US" b="1" dirty="0"/>
                <a:t>. of errors</a:t>
              </a:r>
            </a:p>
            <a:p>
              <a:pPr>
                <a:lnSpc>
                  <a:spcPct val="70000"/>
                </a:lnSpc>
              </a:pPr>
              <a:r>
                <a:rPr lang="en-US" b="1" dirty="0"/>
                <a:t>Accuracy = </a:t>
              </a:r>
              <a:r>
                <a:rPr lang="en-US" b="1" dirty="0" smtClean="0"/>
                <a:t>1   </a:t>
              </a:r>
              <a:endParaRPr lang="en-US" b="1" dirty="0"/>
            </a:p>
            <a:p>
              <a:pPr>
                <a:lnSpc>
                  <a:spcPct val="70000"/>
                </a:lnSpc>
              </a:pPr>
              <a:r>
                <a:rPr lang="en-US" b="1" dirty="0"/>
                <a:t>                        </a:t>
              </a:r>
              <a:r>
                <a:rPr lang="en-US" b="1" dirty="0" smtClean="0"/>
                <a:t> No</a:t>
              </a:r>
              <a:r>
                <a:rPr lang="en-US" b="1" dirty="0"/>
                <a:t>. of words</a:t>
              </a:r>
            </a:p>
          </p:txBody>
        </p:sp>
        <p:sp>
          <p:nvSpPr>
            <p:cNvPr id="174334" name="Line 254"/>
            <p:cNvSpPr>
              <a:spLocks noChangeShapeType="1"/>
            </p:cNvSpPr>
            <p:nvPr/>
          </p:nvSpPr>
          <p:spPr bwMode="auto">
            <a:xfrm flipV="1">
              <a:off x="4814" y="4000"/>
              <a:ext cx="1045" cy="0"/>
            </a:xfrm>
            <a:prstGeom prst="line">
              <a:avLst/>
            </a:prstGeom>
            <a:noFill/>
            <a:ln w="28575">
              <a:solidFill>
                <a:schemeClr val="tx1"/>
              </a:solidFill>
              <a:round/>
              <a:headEnd/>
              <a:tailEnd/>
            </a:ln>
            <a:effectLst/>
          </p:spPr>
          <p:txBody>
            <a:bodyPr/>
            <a:lstStyle/>
            <a:p>
              <a:endParaRPr lang="en-US"/>
            </a:p>
          </p:txBody>
        </p:sp>
      </p:grpSp>
      <p:sp>
        <p:nvSpPr>
          <p:cNvPr id="174335" name="Text Box 255"/>
          <p:cNvSpPr txBox="1">
            <a:spLocks noChangeArrowheads="1"/>
          </p:cNvSpPr>
          <p:nvPr/>
        </p:nvSpPr>
        <p:spPr bwMode="auto">
          <a:xfrm>
            <a:off x="323902" y="1608137"/>
            <a:ext cx="1118640" cy="338554"/>
          </a:xfrm>
          <a:prstGeom prst="rect">
            <a:avLst/>
          </a:prstGeom>
          <a:noFill/>
          <a:ln w="28575">
            <a:noFill/>
            <a:miter lim="800000"/>
            <a:headEnd/>
            <a:tailEnd/>
          </a:ln>
          <a:effectLst/>
        </p:spPr>
        <p:txBody>
          <a:bodyPr wrap="none">
            <a:spAutoFit/>
          </a:bodyPr>
          <a:lstStyle/>
          <a:p>
            <a:r>
              <a:rPr lang="en-US" sz="1600" b="1" baseline="0" dirty="0">
                <a:solidFill>
                  <a:schemeClr val="accent2"/>
                </a:solidFill>
              </a:rPr>
              <a:t>Translators</a:t>
            </a:r>
            <a:endParaRPr lang="en-US" sz="2000" b="1" baseline="0" dirty="0">
              <a:solidFill>
                <a:schemeClr val="accent2"/>
              </a:solidFill>
            </a:endParaRPr>
          </a:p>
        </p:txBody>
      </p:sp>
      <p:sp>
        <p:nvSpPr>
          <p:cNvPr id="174336" name="Text Box 256"/>
          <p:cNvSpPr txBox="1">
            <a:spLocks noChangeArrowheads="1"/>
          </p:cNvSpPr>
          <p:nvPr/>
        </p:nvSpPr>
        <p:spPr bwMode="auto">
          <a:xfrm>
            <a:off x="311202" y="3440112"/>
            <a:ext cx="1065997" cy="338554"/>
          </a:xfrm>
          <a:prstGeom prst="rect">
            <a:avLst/>
          </a:prstGeom>
          <a:noFill/>
          <a:ln w="28575">
            <a:noFill/>
            <a:miter lim="800000"/>
            <a:headEnd/>
            <a:tailEnd/>
          </a:ln>
          <a:effectLst/>
        </p:spPr>
        <p:txBody>
          <a:bodyPr wrap="none">
            <a:spAutoFit/>
          </a:bodyPr>
          <a:lstStyle/>
          <a:p>
            <a:r>
              <a:rPr lang="en-US" sz="1600" b="1" baseline="0" dirty="0">
                <a:solidFill>
                  <a:schemeClr val="accent2"/>
                </a:solidFill>
              </a:rPr>
              <a:t>Evaluators</a:t>
            </a:r>
          </a:p>
        </p:txBody>
      </p:sp>
      <p:sp>
        <p:nvSpPr>
          <p:cNvPr id="174337" name="Text Box 257"/>
          <p:cNvSpPr txBox="1">
            <a:spLocks noChangeArrowheads="1"/>
          </p:cNvSpPr>
          <p:nvPr/>
        </p:nvSpPr>
        <p:spPr bwMode="auto">
          <a:xfrm>
            <a:off x="336602" y="4857750"/>
            <a:ext cx="1181414" cy="338554"/>
          </a:xfrm>
          <a:prstGeom prst="rect">
            <a:avLst/>
          </a:prstGeom>
          <a:noFill/>
          <a:ln w="28575">
            <a:noFill/>
            <a:miter lim="800000"/>
            <a:headEnd/>
            <a:tailEnd/>
          </a:ln>
          <a:effectLst/>
        </p:spPr>
        <p:txBody>
          <a:bodyPr wrap="none">
            <a:spAutoFit/>
          </a:bodyPr>
          <a:lstStyle/>
          <a:p>
            <a:r>
              <a:rPr lang="en-US" sz="1600" b="1" baseline="0" dirty="0">
                <a:solidFill>
                  <a:schemeClr val="accent2"/>
                </a:solidFill>
              </a:rPr>
              <a:t>Adjudicator</a:t>
            </a:r>
            <a:endParaRPr lang="en-US" sz="2000" b="1" baseline="0" dirty="0">
              <a:solidFill>
                <a:schemeClr val="accent2"/>
              </a:solidFill>
            </a:endParaRPr>
          </a:p>
        </p:txBody>
      </p:sp>
      <p:sp>
        <p:nvSpPr>
          <p:cNvPr id="174338" name="Text Box 258"/>
          <p:cNvSpPr txBox="1">
            <a:spLocks noChangeArrowheads="1"/>
          </p:cNvSpPr>
          <p:nvPr/>
        </p:nvSpPr>
        <p:spPr bwMode="auto">
          <a:xfrm>
            <a:off x="3881490" y="3470275"/>
            <a:ext cx="2471737" cy="584775"/>
          </a:xfrm>
          <a:prstGeom prst="rect">
            <a:avLst/>
          </a:prstGeom>
          <a:noFill/>
          <a:ln w="28575">
            <a:noFill/>
            <a:miter lim="800000"/>
            <a:headEnd/>
            <a:tailEnd/>
          </a:ln>
          <a:effectLst/>
        </p:spPr>
        <p:txBody>
          <a:bodyPr>
            <a:spAutoFit/>
          </a:bodyPr>
          <a:lstStyle/>
          <a:p>
            <a:pPr algn="ctr"/>
            <a:r>
              <a:rPr lang="en-US" sz="1600" b="1" baseline="0" dirty="0">
                <a:solidFill>
                  <a:schemeClr val="accent2"/>
                </a:solidFill>
              </a:rPr>
              <a:t>Human Editors who conduct comparison</a:t>
            </a:r>
          </a:p>
        </p:txBody>
      </p:sp>
      <p:sp>
        <p:nvSpPr>
          <p:cNvPr id="174339" name="Text Box 259"/>
          <p:cNvSpPr txBox="1">
            <a:spLocks noChangeArrowheads="1"/>
          </p:cNvSpPr>
          <p:nvPr/>
        </p:nvSpPr>
        <p:spPr bwMode="auto">
          <a:xfrm>
            <a:off x="4454889" y="5669227"/>
            <a:ext cx="1545913" cy="584775"/>
          </a:xfrm>
          <a:prstGeom prst="rect">
            <a:avLst/>
          </a:prstGeom>
          <a:noFill/>
          <a:ln w="28575">
            <a:noFill/>
            <a:miter lim="800000"/>
            <a:headEnd/>
            <a:tailEnd/>
          </a:ln>
          <a:effectLst/>
        </p:spPr>
        <p:txBody>
          <a:bodyPr wrap="square">
            <a:spAutoFit/>
          </a:bodyPr>
          <a:lstStyle/>
          <a:p>
            <a:pPr algn="ctr"/>
            <a:r>
              <a:rPr lang="en-US" sz="1600" b="1" baseline="0" dirty="0">
                <a:solidFill>
                  <a:schemeClr val="accent2"/>
                </a:solidFill>
              </a:rPr>
              <a:t>Gold Standard </a:t>
            </a:r>
            <a:r>
              <a:rPr lang="en-US" sz="1600" b="1" baseline="0" dirty="0" smtClean="0">
                <a:solidFill>
                  <a:schemeClr val="accent2"/>
                </a:solidFill>
              </a:rPr>
              <a:t/>
            </a:r>
            <a:br>
              <a:rPr lang="en-US" sz="1600" b="1" baseline="0" dirty="0" smtClean="0">
                <a:solidFill>
                  <a:schemeClr val="accent2"/>
                </a:solidFill>
              </a:rPr>
            </a:br>
            <a:r>
              <a:rPr lang="en-US" sz="1600" b="1" baseline="0" dirty="0" smtClean="0">
                <a:solidFill>
                  <a:schemeClr val="accent2"/>
                </a:solidFill>
              </a:rPr>
              <a:t>Translation</a:t>
            </a:r>
            <a:endParaRPr lang="en-US" sz="1600" b="1" baseline="0" dirty="0">
              <a:solidFill>
                <a:schemeClr val="accent2"/>
              </a:solidFill>
            </a:endParaRPr>
          </a:p>
        </p:txBody>
      </p:sp>
      <p:sp>
        <p:nvSpPr>
          <p:cNvPr id="174341" name="Text Box 261"/>
          <p:cNvSpPr txBox="1">
            <a:spLocks noChangeArrowheads="1"/>
          </p:cNvSpPr>
          <p:nvPr/>
        </p:nvSpPr>
        <p:spPr bwMode="auto">
          <a:xfrm>
            <a:off x="7732713" y="3347778"/>
            <a:ext cx="1411287" cy="584775"/>
          </a:xfrm>
          <a:prstGeom prst="rect">
            <a:avLst/>
          </a:prstGeom>
          <a:noFill/>
          <a:ln w="28575">
            <a:noFill/>
            <a:miter lim="800000"/>
            <a:headEnd/>
            <a:tailEnd/>
          </a:ln>
          <a:effectLst/>
        </p:spPr>
        <p:txBody>
          <a:bodyPr wrap="square">
            <a:spAutoFit/>
          </a:bodyPr>
          <a:lstStyle/>
          <a:p>
            <a:pPr algn="ctr"/>
            <a:r>
              <a:rPr lang="en-US" sz="1600" b="1" baseline="0" dirty="0">
                <a:solidFill>
                  <a:schemeClr val="accent2"/>
                </a:solidFill>
              </a:rPr>
              <a:t>GALE Machine Translation</a:t>
            </a:r>
          </a:p>
        </p:txBody>
      </p:sp>
      <p:sp>
        <p:nvSpPr>
          <p:cNvPr id="174342" name="AutoShape 262"/>
          <p:cNvSpPr>
            <a:spLocks noChangeArrowheads="1"/>
          </p:cNvSpPr>
          <p:nvPr/>
        </p:nvSpPr>
        <p:spPr bwMode="auto">
          <a:xfrm>
            <a:off x="57202" y="5291136"/>
            <a:ext cx="1816100" cy="1216026"/>
          </a:xfrm>
          <a:prstGeom prst="wedgeRoundRectCallout">
            <a:avLst>
              <a:gd name="adj1" fmla="val 61995"/>
              <a:gd name="adj2" fmla="val -33252"/>
              <a:gd name="adj3" fmla="val 16667"/>
            </a:avLst>
          </a:prstGeom>
          <a:solidFill>
            <a:schemeClr val="accent3">
              <a:lumMod val="60000"/>
              <a:lumOff val="40000"/>
            </a:schemeClr>
          </a:solidFill>
          <a:ln w="28575" algn="ctr">
            <a:solidFill>
              <a:schemeClr val="accent3">
                <a:lumMod val="75000"/>
              </a:schemeClr>
            </a:solidFill>
            <a:miter lim="800000"/>
            <a:headEnd/>
            <a:tailEnd/>
          </a:ln>
          <a:effectLst/>
        </p:spPr>
        <p:txBody>
          <a:bodyPr/>
          <a:lstStyle/>
          <a:p>
            <a:pPr algn="ctr"/>
            <a:r>
              <a:rPr lang="en-US" sz="1600" dirty="0"/>
              <a:t>Which is right?</a:t>
            </a:r>
          </a:p>
          <a:p>
            <a:pPr algn="ctr"/>
            <a:r>
              <a:rPr lang="en-US" sz="1600" dirty="0"/>
              <a:t>Can it be ambiguous?</a:t>
            </a:r>
          </a:p>
          <a:p>
            <a:pPr algn="ctr"/>
            <a:r>
              <a:rPr lang="en-US" sz="1600" dirty="0"/>
              <a:t>Is it an idiom?</a:t>
            </a:r>
          </a:p>
          <a:p>
            <a:pPr algn="ctr"/>
            <a:endParaRPr lang="en-US" sz="1600" dirty="0"/>
          </a:p>
        </p:txBody>
      </p:sp>
      <p:sp>
        <p:nvSpPr>
          <p:cNvPr id="174343" name="Text Box 263"/>
          <p:cNvSpPr txBox="1">
            <a:spLocks noChangeArrowheads="1"/>
          </p:cNvSpPr>
          <p:nvPr/>
        </p:nvSpPr>
        <p:spPr bwMode="auto">
          <a:xfrm>
            <a:off x="7115227" y="1350962"/>
            <a:ext cx="1983367" cy="584775"/>
          </a:xfrm>
          <a:prstGeom prst="rect">
            <a:avLst/>
          </a:prstGeom>
          <a:noFill/>
          <a:ln w="28575" algn="ctr">
            <a:noFill/>
            <a:miter lim="800000"/>
            <a:headEnd/>
            <a:tailEnd/>
          </a:ln>
          <a:effectLst/>
        </p:spPr>
        <p:txBody>
          <a:bodyPr wrap="square">
            <a:spAutoFit/>
          </a:bodyPr>
          <a:lstStyle/>
          <a:p>
            <a:pPr algn="ctr">
              <a:spcBef>
                <a:spcPct val="50000"/>
              </a:spcBef>
            </a:pPr>
            <a:r>
              <a:rPr lang="en-US" sz="1600" b="1" baseline="0" dirty="0">
                <a:solidFill>
                  <a:schemeClr val="accent2"/>
                </a:solidFill>
              </a:rPr>
              <a:t>GALE Machine Translation </a:t>
            </a:r>
            <a:r>
              <a:rPr lang="en-US" sz="1600" b="1" baseline="0" dirty="0" smtClean="0">
                <a:solidFill>
                  <a:schemeClr val="accent2"/>
                </a:solidFill>
              </a:rPr>
              <a:t>Engine</a:t>
            </a:r>
            <a:endParaRPr lang="en-US" sz="1600" b="1" baseline="0" dirty="0">
              <a:solidFill>
                <a:schemeClr val="accent2"/>
              </a:solidFill>
            </a:endParaRPr>
          </a:p>
        </p:txBody>
      </p:sp>
      <p:pic>
        <p:nvPicPr>
          <p:cNvPr id="174344" name="Picture 264" descr="Arabic text jpg"/>
          <p:cNvPicPr>
            <a:picLocks noChangeAspect="1" noChangeArrowheads="1"/>
          </p:cNvPicPr>
          <p:nvPr/>
        </p:nvPicPr>
        <p:blipFill>
          <a:blip r:embed="rId4" cstate="print"/>
          <a:srcRect/>
          <a:stretch>
            <a:fillRect/>
          </a:stretch>
        </p:blipFill>
        <p:spPr bwMode="auto">
          <a:xfrm>
            <a:off x="3810000" y="1347788"/>
            <a:ext cx="981075" cy="309562"/>
          </a:xfrm>
          <a:prstGeom prst="rect">
            <a:avLst/>
          </a:prstGeom>
          <a:noFill/>
        </p:spPr>
      </p:pic>
      <p:pic>
        <p:nvPicPr>
          <p:cNvPr id="174345" name="Picture 265" descr="sound jpg"/>
          <p:cNvPicPr>
            <a:picLocks noChangeAspect="1" noChangeArrowheads="1"/>
          </p:cNvPicPr>
          <p:nvPr/>
        </p:nvPicPr>
        <p:blipFill>
          <a:blip r:embed="rId5" cstate="print"/>
          <a:srcRect/>
          <a:stretch>
            <a:fillRect/>
          </a:stretch>
        </p:blipFill>
        <p:spPr bwMode="auto">
          <a:xfrm>
            <a:off x="4943475" y="1312862"/>
            <a:ext cx="780998" cy="363538"/>
          </a:xfrm>
          <a:prstGeom prst="rect">
            <a:avLst/>
          </a:prstGeom>
          <a:noFill/>
        </p:spPr>
      </p:pic>
      <p:pic>
        <p:nvPicPr>
          <p:cNvPr id="174346" name="Picture 266"/>
          <p:cNvPicPr>
            <a:picLocks noChangeAspect="1" noChangeArrowheads="1"/>
          </p:cNvPicPr>
          <p:nvPr/>
        </p:nvPicPr>
        <p:blipFill>
          <a:blip r:embed="rId3" cstate="print"/>
          <a:srcRect/>
          <a:stretch>
            <a:fillRect/>
          </a:stretch>
        </p:blipFill>
        <p:spPr bwMode="auto">
          <a:xfrm>
            <a:off x="4968927" y="4903787"/>
            <a:ext cx="1000125" cy="752475"/>
          </a:xfrm>
          <a:prstGeom prst="rect">
            <a:avLst/>
          </a:prstGeom>
          <a:noFill/>
        </p:spPr>
      </p:pic>
      <p:sp>
        <p:nvSpPr>
          <p:cNvPr id="272"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 Distribution Unlimited</a:t>
            </a:r>
            <a:endParaRPr kumimoji="0" lang="en-US" sz="1200" b="0" i="0" u="none" strike="noStrike" kern="1200" cap="none" spc="0" normalizeH="0" baseline="0" noProof="0" dirty="0">
              <a:ln>
                <a:noFill/>
              </a:ln>
              <a:solidFill>
                <a:srgbClr val="000000">
                  <a:tint val="75000"/>
                </a:srgbClr>
              </a:solidFill>
              <a:effectLst/>
              <a:uLnTx/>
              <a:uFillTx/>
              <a:latin typeface="Tahoma" charset="0"/>
              <a:ea typeface="ＭＳ Ｐゴシック" charset="-128"/>
              <a:cs typeface="+mn-cs"/>
            </a:endParaRPr>
          </a:p>
        </p:txBody>
      </p:sp>
      <p:sp>
        <p:nvSpPr>
          <p:cNvPr id="271"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5</a:t>
            </a:fld>
            <a:endParaRPr lang="en-US" dirty="0"/>
          </a:p>
        </p:txBody>
      </p:sp>
      <p:sp>
        <p:nvSpPr>
          <p:cNvPr id="22" name="Rectangle 21"/>
          <p:cNvSpPr/>
          <p:nvPr/>
        </p:nvSpPr>
        <p:spPr>
          <a:xfrm>
            <a:off x="7464954" y="4678362"/>
            <a:ext cx="45719" cy="727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22"/>
          <p:cNvSpPr>
            <a:spLocks noGrp="1"/>
          </p:cNvSpPr>
          <p:nvPr>
            <p:ph type="title"/>
          </p:nvPr>
        </p:nvSpPr>
        <p:spPr>
          <a:xfrm>
            <a:off x="304800" y="152400"/>
            <a:ext cx="8641394" cy="776287"/>
          </a:xfrm>
        </p:spPr>
        <p:txBody>
          <a:bodyPr>
            <a:noAutofit/>
          </a:bodyPr>
          <a:lstStyle/>
          <a:p>
            <a:r>
              <a:rPr lang="en-US" altLang="en-US" dirty="0" smtClean="0"/>
              <a:t>HTER-Based MT Accuracy Evaluation</a:t>
            </a:r>
            <a:endParaRPr lang="en-US" dirty="0"/>
          </a:p>
        </p:txBody>
      </p:sp>
      <p:grpSp>
        <p:nvGrpSpPr>
          <p:cNvPr id="276" name="Group 7"/>
          <p:cNvGrpSpPr>
            <a:grpSpLocks/>
          </p:cNvGrpSpPr>
          <p:nvPr/>
        </p:nvGrpSpPr>
        <p:grpSpPr bwMode="auto">
          <a:xfrm>
            <a:off x="6397310" y="1524289"/>
            <a:ext cx="889734" cy="1082386"/>
            <a:chOff x="1906" y="1902"/>
            <a:chExt cx="307" cy="354"/>
          </a:xfrm>
        </p:grpSpPr>
        <p:sp>
          <p:nvSpPr>
            <p:cNvPr id="277" name="Freeform 8"/>
            <p:cNvSpPr>
              <a:spLocks/>
            </p:cNvSpPr>
            <p:nvPr/>
          </p:nvSpPr>
          <p:spPr bwMode="auto">
            <a:xfrm>
              <a:off x="2110" y="1903"/>
              <a:ext cx="103" cy="352"/>
            </a:xfrm>
            <a:custGeom>
              <a:avLst/>
              <a:gdLst>
                <a:gd name="T0" fmla="*/ 0 w 721"/>
                <a:gd name="T1" fmla="*/ 109 h 2468"/>
                <a:gd name="T2" fmla="*/ 721 w 721"/>
                <a:gd name="T3" fmla="*/ 0 h 2468"/>
                <a:gd name="T4" fmla="*/ 721 w 721"/>
                <a:gd name="T5" fmla="*/ 2025 h 2468"/>
                <a:gd name="T6" fmla="*/ 0 w 721"/>
                <a:gd name="T7" fmla="*/ 2468 h 2468"/>
                <a:gd name="T8" fmla="*/ 0 w 721"/>
                <a:gd name="T9" fmla="*/ 109 h 2468"/>
              </a:gdLst>
              <a:ahLst/>
              <a:cxnLst>
                <a:cxn ang="0">
                  <a:pos x="T0" y="T1"/>
                </a:cxn>
                <a:cxn ang="0">
                  <a:pos x="T2" y="T3"/>
                </a:cxn>
                <a:cxn ang="0">
                  <a:pos x="T4" y="T5"/>
                </a:cxn>
                <a:cxn ang="0">
                  <a:pos x="T6" y="T7"/>
                </a:cxn>
                <a:cxn ang="0">
                  <a:pos x="T8" y="T9"/>
                </a:cxn>
              </a:cxnLst>
              <a:rect l="0" t="0" r="r" b="b"/>
              <a:pathLst>
                <a:path w="721" h="2468">
                  <a:moveTo>
                    <a:pt x="0" y="109"/>
                  </a:moveTo>
                  <a:lnTo>
                    <a:pt x="721" y="0"/>
                  </a:lnTo>
                  <a:lnTo>
                    <a:pt x="721" y="2025"/>
                  </a:lnTo>
                  <a:lnTo>
                    <a:pt x="0" y="2468"/>
                  </a:lnTo>
                  <a:lnTo>
                    <a:pt x="0" y="109"/>
                  </a:lnTo>
                  <a:close/>
                </a:path>
              </a:pathLst>
            </a:custGeom>
            <a:solidFill>
              <a:srgbClr val="A0A0A0"/>
            </a:solidFill>
            <a:ln w="1588">
              <a:solidFill>
                <a:srgbClr val="808080"/>
              </a:solidFill>
              <a:prstDash val="solid"/>
              <a:round/>
              <a:headEnd/>
              <a:tailEnd/>
            </a:ln>
          </p:spPr>
          <p:txBody>
            <a:bodyPr/>
            <a:lstStyle/>
            <a:p>
              <a:endParaRPr lang="en-US"/>
            </a:p>
          </p:txBody>
        </p:sp>
        <p:sp>
          <p:nvSpPr>
            <p:cNvPr id="278" name="Freeform 9"/>
            <p:cNvSpPr>
              <a:spLocks/>
            </p:cNvSpPr>
            <p:nvPr/>
          </p:nvSpPr>
          <p:spPr bwMode="auto">
            <a:xfrm>
              <a:off x="1908" y="2180"/>
              <a:ext cx="202" cy="76"/>
            </a:xfrm>
            <a:custGeom>
              <a:avLst/>
              <a:gdLst>
                <a:gd name="T0" fmla="*/ 0 w 1413"/>
                <a:gd name="T1" fmla="*/ 0 h 532"/>
                <a:gd name="T2" fmla="*/ 0 w 1413"/>
                <a:gd name="T3" fmla="*/ 130 h 532"/>
                <a:gd name="T4" fmla="*/ 1413 w 1413"/>
                <a:gd name="T5" fmla="*/ 532 h 532"/>
                <a:gd name="T6" fmla="*/ 1413 w 1413"/>
                <a:gd name="T7" fmla="*/ 372 h 532"/>
                <a:gd name="T8" fmla="*/ 0 w 1413"/>
                <a:gd name="T9" fmla="*/ 0 h 532"/>
              </a:gdLst>
              <a:ahLst/>
              <a:cxnLst>
                <a:cxn ang="0">
                  <a:pos x="T0" y="T1"/>
                </a:cxn>
                <a:cxn ang="0">
                  <a:pos x="T2" y="T3"/>
                </a:cxn>
                <a:cxn ang="0">
                  <a:pos x="T4" y="T5"/>
                </a:cxn>
                <a:cxn ang="0">
                  <a:pos x="T6" y="T7"/>
                </a:cxn>
                <a:cxn ang="0">
                  <a:pos x="T8" y="T9"/>
                </a:cxn>
              </a:cxnLst>
              <a:rect l="0" t="0" r="r" b="b"/>
              <a:pathLst>
                <a:path w="1413" h="532">
                  <a:moveTo>
                    <a:pt x="0" y="0"/>
                  </a:moveTo>
                  <a:lnTo>
                    <a:pt x="0" y="130"/>
                  </a:lnTo>
                  <a:lnTo>
                    <a:pt x="1413" y="532"/>
                  </a:lnTo>
                  <a:lnTo>
                    <a:pt x="1413" y="372"/>
                  </a:lnTo>
                  <a:lnTo>
                    <a:pt x="0" y="0"/>
                  </a:lnTo>
                  <a:close/>
                </a:path>
              </a:pathLst>
            </a:custGeom>
            <a:solidFill>
              <a:srgbClr val="A0A0A0"/>
            </a:solidFill>
            <a:ln w="1588">
              <a:solidFill>
                <a:srgbClr val="808080"/>
              </a:solidFill>
              <a:prstDash val="solid"/>
              <a:round/>
              <a:headEnd/>
              <a:tailEnd/>
            </a:ln>
          </p:spPr>
          <p:txBody>
            <a:bodyPr/>
            <a:lstStyle/>
            <a:p>
              <a:endParaRPr lang="en-US"/>
            </a:p>
          </p:txBody>
        </p:sp>
        <p:sp>
          <p:nvSpPr>
            <p:cNvPr id="279" name="Freeform 10"/>
            <p:cNvSpPr>
              <a:spLocks/>
            </p:cNvSpPr>
            <p:nvPr/>
          </p:nvSpPr>
          <p:spPr bwMode="auto">
            <a:xfrm>
              <a:off x="1906" y="1919"/>
              <a:ext cx="204" cy="315"/>
            </a:xfrm>
            <a:custGeom>
              <a:avLst/>
              <a:gdLst>
                <a:gd name="T0" fmla="*/ 0 w 1425"/>
                <a:gd name="T1" fmla="*/ 15 h 2205"/>
                <a:gd name="T2" fmla="*/ 0 w 1425"/>
                <a:gd name="T3" fmla="*/ 1824 h 2205"/>
                <a:gd name="T4" fmla="*/ 1425 w 1425"/>
                <a:gd name="T5" fmla="*/ 2205 h 2205"/>
                <a:gd name="T6" fmla="*/ 1425 w 1425"/>
                <a:gd name="T7" fmla="*/ 0 h 2205"/>
                <a:gd name="T8" fmla="*/ 0 w 1425"/>
                <a:gd name="T9" fmla="*/ 15 h 2205"/>
              </a:gdLst>
              <a:ahLst/>
              <a:cxnLst>
                <a:cxn ang="0">
                  <a:pos x="T0" y="T1"/>
                </a:cxn>
                <a:cxn ang="0">
                  <a:pos x="T2" y="T3"/>
                </a:cxn>
                <a:cxn ang="0">
                  <a:pos x="T4" y="T5"/>
                </a:cxn>
                <a:cxn ang="0">
                  <a:pos x="T6" y="T7"/>
                </a:cxn>
                <a:cxn ang="0">
                  <a:pos x="T8" y="T9"/>
                </a:cxn>
              </a:cxnLst>
              <a:rect l="0" t="0" r="r" b="b"/>
              <a:pathLst>
                <a:path w="1425" h="2205">
                  <a:moveTo>
                    <a:pt x="0" y="15"/>
                  </a:moveTo>
                  <a:lnTo>
                    <a:pt x="0" y="1824"/>
                  </a:lnTo>
                  <a:lnTo>
                    <a:pt x="1425" y="2205"/>
                  </a:lnTo>
                  <a:lnTo>
                    <a:pt x="1425" y="0"/>
                  </a:lnTo>
                  <a:lnTo>
                    <a:pt x="0" y="15"/>
                  </a:lnTo>
                  <a:close/>
                </a:path>
              </a:pathLst>
            </a:custGeom>
            <a:solidFill>
              <a:srgbClr val="C0C0C0"/>
            </a:solidFill>
            <a:ln w="1588">
              <a:solidFill>
                <a:srgbClr val="808080"/>
              </a:solidFill>
              <a:prstDash val="solid"/>
              <a:round/>
              <a:headEnd/>
              <a:tailEnd/>
            </a:ln>
          </p:spPr>
          <p:txBody>
            <a:bodyPr/>
            <a:lstStyle/>
            <a:p>
              <a:endParaRPr lang="en-US"/>
            </a:p>
          </p:txBody>
        </p:sp>
        <p:grpSp>
          <p:nvGrpSpPr>
            <p:cNvPr id="280" name="Group 11"/>
            <p:cNvGrpSpPr>
              <a:grpSpLocks/>
            </p:cNvGrpSpPr>
            <p:nvPr/>
          </p:nvGrpSpPr>
          <p:grpSpPr bwMode="auto">
            <a:xfrm>
              <a:off x="1913" y="1931"/>
              <a:ext cx="188" cy="131"/>
              <a:chOff x="1913" y="1931"/>
              <a:chExt cx="188" cy="131"/>
            </a:xfrm>
          </p:grpSpPr>
          <p:sp>
            <p:nvSpPr>
              <p:cNvPr id="365" name="Freeform 12"/>
              <p:cNvSpPr>
                <a:spLocks/>
              </p:cNvSpPr>
              <p:nvPr/>
            </p:nvSpPr>
            <p:spPr bwMode="auto">
              <a:xfrm>
                <a:off x="1913" y="1931"/>
                <a:ext cx="188" cy="131"/>
              </a:xfrm>
              <a:custGeom>
                <a:avLst/>
                <a:gdLst>
                  <a:gd name="T0" fmla="*/ 0 w 1316"/>
                  <a:gd name="T1" fmla="*/ 0 h 914"/>
                  <a:gd name="T2" fmla="*/ 1316 w 1316"/>
                  <a:gd name="T3" fmla="*/ 0 h 914"/>
                  <a:gd name="T4" fmla="*/ 1316 w 1316"/>
                  <a:gd name="T5" fmla="*/ 914 h 914"/>
                  <a:gd name="T6" fmla="*/ 0 w 1316"/>
                  <a:gd name="T7" fmla="*/ 753 h 914"/>
                  <a:gd name="T8" fmla="*/ 0 w 1316"/>
                  <a:gd name="T9" fmla="*/ 0 h 914"/>
                </a:gdLst>
                <a:ahLst/>
                <a:cxnLst>
                  <a:cxn ang="0">
                    <a:pos x="T0" y="T1"/>
                  </a:cxn>
                  <a:cxn ang="0">
                    <a:pos x="T2" y="T3"/>
                  </a:cxn>
                  <a:cxn ang="0">
                    <a:pos x="T4" y="T5"/>
                  </a:cxn>
                  <a:cxn ang="0">
                    <a:pos x="T6" y="T7"/>
                  </a:cxn>
                  <a:cxn ang="0">
                    <a:pos x="T8" y="T9"/>
                  </a:cxn>
                </a:cxnLst>
                <a:rect l="0" t="0" r="r" b="b"/>
                <a:pathLst>
                  <a:path w="1316" h="914">
                    <a:moveTo>
                      <a:pt x="0" y="0"/>
                    </a:moveTo>
                    <a:lnTo>
                      <a:pt x="1316" y="0"/>
                    </a:lnTo>
                    <a:lnTo>
                      <a:pt x="1316" y="914"/>
                    </a:lnTo>
                    <a:lnTo>
                      <a:pt x="0" y="753"/>
                    </a:lnTo>
                    <a:lnTo>
                      <a:pt x="0" y="0"/>
                    </a:lnTo>
                    <a:close/>
                  </a:path>
                </a:pathLst>
              </a:custGeom>
              <a:solidFill>
                <a:srgbClr val="C0C0C0"/>
              </a:solidFill>
              <a:ln w="1588">
                <a:solidFill>
                  <a:srgbClr val="808080"/>
                </a:solidFill>
                <a:prstDash val="solid"/>
                <a:round/>
                <a:headEnd/>
                <a:tailEnd/>
              </a:ln>
            </p:spPr>
            <p:txBody>
              <a:bodyPr/>
              <a:lstStyle/>
              <a:p>
                <a:endParaRPr lang="en-US"/>
              </a:p>
            </p:txBody>
          </p:sp>
          <p:grpSp>
            <p:nvGrpSpPr>
              <p:cNvPr id="366" name="Group 13"/>
              <p:cNvGrpSpPr>
                <a:grpSpLocks/>
              </p:cNvGrpSpPr>
              <p:nvPr/>
            </p:nvGrpSpPr>
            <p:grpSpPr bwMode="auto">
              <a:xfrm>
                <a:off x="1921" y="1936"/>
                <a:ext cx="172" cy="118"/>
                <a:chOff x="1921" y="1936"/>
                <a:chExt cx="172" cy="118"/>
              </a:xfrm>
            </p:grpSpPr>
            <p:sp>
              <p:nvSpPr>
                <p:cNvPr id="367" name="Freeform 14"/>
                <p:cNvSpPr>
                  <a:spLocks/>
                </p:cNvSpPr>
                <p:nvPr/>
              </p:nvSpPr>
              <p:spPr bwMode="auto">
                <a:xfrm>
                  <a:off x="1921" y="1936"/>
                  <a:ext cx="171" cy="116"/>
                </a:xfrm>
                <a:custGeom>
                  <a:avLst/>
                  <a:gdLst>
                    <a:gd name="T0" fmla="*/ 0 w 1200"/>
                    <a:gd name="T1" fmla="*/ 0 h 811"/>
                    <a:gd name="T2" fmla="*/ 0 w 1200"/>
                    <a:gd name="T3" fmla="*/ 667 h 811"/>
                    <a:gd name="T4" fmla="*/ 1200 w 1200"/>
                    <a:gd name="T5" fmla="*/ 811 h 811"/>
                    <a:gd name="T6" fmla="*/ 1200 w 1200"/>
                    <a:gd name="T7" fmla="*/ 23 h 811"/>
                    <a:gd name="T8" fmla="*/ 0 w 1200"/>
                    <a:gd name="T9" fmla="*/ 0 h 811"/>
                  </a:gdLst>
                  <a:ahLst/>
                  <a:cxnLst>
                    <a:cxn ang="0">
                      <a:pos x="T0" y="T1"/>
                    </a:cxn>
                    <a:cxn ang="0">
                      <a:pos x="T2" y="T3"/>
                    </a:cxn>
                    <a:cxn ang="0">
                      <a:pos x="T4" y="T5"/>
                    </a:cxn>
                    <a:cxn ang="0">
                      <a:pos x="T6" y="T7"/>
                    </a:cxn>
                    <a:cxn ang="0">
                      <a:pos x="T8" y="T9"/>
                    </a:cxn>
                  </a:cxnLst>
                  <a:rect l="0" t="0" r="r" b="b"/>
                  <a:pathLst>
                    <a:path w="1200" h="811">
                      <a:moveTo>
                        <a:pt x="0" y="0"/>
                      </a:moveTo>
                      <a:lnTo>
                        <a:pt x="0" y="667"/>
                      </a:lnTo>
                      <a:lnTo>
                        <a:pt x="1200" y="811"/>
                      </a:lnTo>
                      <a:lnTo>
                        <a:pt x="1200" y="23"/>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15"/>
                <p:cNvSpPr>
                  <a:spLocks/>
                </p:cNvSpPr>
                <p:nvPr/>
              </p:nvSpPr>
              <p:spPr bwMode="auto">
                <a:xfrm>
                  <a:off x="1921" y="1939"/>
                  <a:ext cx="171" cy="115"/>
                </a:xfrm>
                <a:custGeom>
                  <a:avLst/>
                  <a:gdLst>
                    <a:gd name="T0" fmla="*/ 0 w 1201"/>
                    <a:gd name="T1" fmla="*/ 0 h 808"/>
                    <a:gd name="T2" fmla="*/ 0 w 1201"/>
                    <a:gd name="T3" fmla="*/ 665 h 808"/>
                    <a:gd name="T4" fmla="*/ 1201 w 1201"/>
                    <a:gd name="T5" fmla="*/ 808 h 808"/>
                    <a:gd name="T6" fmla="*/ 1200 w 1201"/>
                    <a:gd name="T7" fmla="*/ 792 h 808"/>
                    <a:gd name="T8" fmla="*/ 1200 w 1201"/>
                    <a:gd name="T9" fmla="*/ 25 h 808"/>
                    <a:gd name="T10" fmla="*/ 0 w 1201"/>
                    <a:gd name="T11" fmla="*/ 0 h 808"/>
                  </a:gdLst>
                  <a:ahLst/>
                  <a:cxnLst>
                    <a:cxn ang="0">
                      <a:pos x="T0" y="T1"/>
                    </a:cxn>
                    <a:cxn ang="0">
                      <a:pos x="T2" y="T3"/>
                    </a:cxn>
                    <a:cxn ang="0">
                      <a:pos x="T4" y="T5"/>
                    </a:cxn>
                    <a:cxn ang="0">
                      <a:pos x="T6" y="T7"/>
                    </a:cxn>
                    <a:cxn ang="0">
                      <a:pos x="T8" y="T9"/>
                    </a:cxn>
                    <a:cxn ang="0">
                      <a:pos x="T10" y="T11"/>
                    </a:cxn>
                  </a:cxnLst>
                  <a:rect l="0" t="0" r="r" b="b"/>
                  <a:pathLst>
                    <a:path w="1201" h="808">
                      <a:moveTo>
                        <a:pt x="0" y="0"/>
                      </a:moveTo>
                      <a:lnTo>
                        <a:pt x="0" y="665"/>
                      </a:lnTo>
                      <a:lnTo>
                        <a:pt x="1201" y="808"/>
                      </a:lnTo>
                      <a:lnTo>
                        <a:pt x="1200" y="792"/>
                      </a:lnTo>
                      <a:lnTo>
                        <a:pt x="1200" y="25"/>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16"/>
                <p:cNvSpPr>
                  <a:spLocks/>
                </p:cNvSpPr>
                <p:nvPr/>
              </p:nvSpPr>
              <p:spPr bwMode="auto">
                <a:xfrm>
                  <a:off x="1921" y="1937"/>
                  <a:ext cx="171" cy="115"/>
                </a:xfrm>
                <a:custGeom>
                  <a:avLst/>
                  <a:gdLst>
                    <a:gd name="T0" fmla="*/ 0 w 1200"/>
                    <a:gd name="T1" fmla="*/ 0 h 810"/>
                    <a:gd name="T2" fmla="*/ 0 w 1200"/>
                    <a:gd name="T3" fmla="*/ 670 h 810"/>
                    <a:gd name="T4" fmla="*/ 1200 w 1200"/>
                    <a:gd name="T5" fmla="*/ 810 h 810"/>
                    <a:gd name="T6" fmla="*/ 1200 w 1200"/>
                    <a:gd name="T7" fmla="*/ 23 h 810"/>
                    <a:gd name="T8" fmla="*/ 0 w 1200"/>
                    <a:gd name="T9" fmla="*/ 0 h 810"/>
                  </a:gdLst>
                  <a:ahLst/>
                  <a:cxnLst>
                    <a:cxn ang="0">
                      <a:pos x="T0" y="T1"/>
                    </a:cxn>
                    <a:cxn ang="0">
                      <a:pos x="T2" y="T3"/>
                    </a:cxn>
                    <a:cxn ang="0">
                      <a:pos x="T4" y="T5"/>
                    </a:cxn>
                    <a:cxn ang="0">
                      <a:pos x="T6" y="T7"/>
                    </a:cxn>
                    <a:cxn ang="0">
                      <a:pos x="T8" y="T9"/>
                    </a:cxn>
                  </a:cxnLst>
                  <a:rect l="0" t="0" r="r" b="b"/>
                  <a:pathLst>
                    <a:path w="1200" h="810">
                      <a:moveTo>
                        <a:pt x="0" y="0"/>
                      </a:moveTo>
                      <a:lnTo>
                        <a:pt x="0" y="670"/>
                      </a:lnTo>
                      <a:lnTo>
                        <a:pt x="1200" y="810"/>
                      </a:lnTo>
                      <a:lnTo>
                        <a:pt x="1200" y="2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70" name="Group 17"/>
                <p:cNvGrpSpPr>
                  <a:grpSpLocks/>
                </p:cNvGrpSpPr>
                <p:nvPr/>
              </p:nvGrpSpPr>
              <p:grpSpPr bwMode="auto">
                <a:xfrm>
                  <a:off x="1924" y="1938"/>
                  <a:ext cx="166" cy="111"/>
                  <a:chOff x="1924" y="1938"/>
                  <a:chExt cx="166" cy="111"/>
                </a:xfrm>
              </p:grpSpPr>
              <p:sp>
                <p:nvSpPr>
                  <p:cNvPr id="420" name="Freeform 18"/>
                  <p:cNvSpPr>
                    <a:spLocks/>
                  </p:cNvSpPr>
                  <p:nvPr/>
                </p:nvSpPr>
                <p:spPr bwMode="auto">
                  <a:xfrm>
                    <a:off x="1924" y="1938"/>
                    <a:ext cx="9" cy="93"/>
                  </a:xfrm>
                  <a:custGeom>
                    <a:avLst/>
                    <a:gdLst>
                      <a:gd name="T0" fmla="*/ 0 w 63"/>
                      <a:gd name="T1" fmla="*/ 0 h 648"/>
                      <a:gd name="T2" fmla="*/ 0 w 63"/>
                      <a:gd name="T3" fmla="*/ 640 h 648"/>
                      <a:gd name="T4" fmla="*/ 62 w 63"/>
                      <a:gd name="T5" fmla="*/ 648 h 648"/>
                      <a:gd name="T6" fmla="*/ 63 w 63"/>
                      <a:gd name="T7" fmla="*/ 1 h 648"/>
                      <a:gd name="T8" fmla="*/ 0 w 63"/>
                      <a:gd name="T9" fmla="*/ 0 h 648"/>
                    </a:gdLst>
                    <a:ahLst/>
                    <a:cxnLst>
                      <a:cxn ang="0">
                        <a:pos x="T0" y="T1"/>
                      </a:cxn>
                      <a:cxn ang="0">
                        <a:pos x="T2" y="T3"/>
                      </a:cxn>
                      <a:cxn ang="0">
                        <a:pos x="T4" y="T5"/>
                      </a:cxn>
                      <a:cxn ang="0">
                        <a:pos x="T6" y="T7"/>
                      </a:cxn>
                      <a:cxn ang="0">
                        <a:pos x="T8" y="T9"/>
                      </a:cxn>
                    </a:cxnLst>
                    <a:rect l="0" t="0" r="r" b="b"/>
                    <a:pathLst>
                      <a:path w="63" h="648">
                        <a:moveTo>
                          <a:pt x="0" y="0"/>
                        </a:moveTo>
                        <a:lnTo>
                          <a:pt x="0" y="640"/>
                        </a:lnTo>
                        <a:lnTo>
                          <a:pt x="62" y="648"/>
                        </a:lnTo>
                        <a:lnTo>
                          <a:pt x="63"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19"/>
                  <p:cNvSpPr>
                    <a:spLocks/>
                  </p:cNvSpPr>
                  <p:nvPr/>
                </p:nvSpPr>
                <p:spPr bwMode="auto">
                  <a:xfrm>
                    <a:off x="1936" y="1939"/>
                    <a:ext cx="9" cy="93"/>
                  </a:xfrm>
                  <a:custGeom>
                    <a:avLst/>
                    <a:gdLst>
                      <a:gd name="T0" fmla="*/ 1 w 63"/>
                      <a:gd name="T1" fmla="*/ 0 h 655"/>
                      <a:gd name="T2" fmla="*/ 0 w 63"/>
                      <a:gd name="T3" fmla="*/ 647 h 655"/>
                      <a:gd name="T4" fmla="*/ 63 w 63"/>
                      <a:gd name="T5" fmla="*/ 655 h 655"/>
                      <a:gd name="T6" fmla="*/ 63 w 63"/>
                      <a:gd name="T7" fmla="*/ 0 h 655"/>
                      <a:gd name="T8" fmla="*/ 1 w 63"/>
                      <a:gd name="T9" fmla="*/ 0 h 655"/>
                    </a:gdLst>
                    <a:ahLst/>
                    <a:cxnLst>
                      <a:cxn ang="0">
                        <a:pos x="T0" y="T1"/>
                      </a:cxn>
                      <a:cxn ang="0">
                        <a:pos x="T2" y="T3"/>
                      </a:cxn>
                      <a:cxn ang="0">
                        <a:pos x="T4" y="T5"/>
                      </a:cxn>
                      <a:cxn ang="0">
                        <a:pos x="T6" y="T7"/>
                      </a:cxn>
                      <a:cxn ang="0">
                        <a:pos x="T8" y="T9"/>
                      </a:cxn>
                    </a:cxnLst>
                    <a:rect l="0" t="0" r="r" b="b"/>
                    <a:pathLst>
                      <a:path w="63" h="655">
                        <a:moveTo>
                          <a:pt x="1" y="0"/>
                        </a:moveTo>
                        <a:lnTo>
                          <a:pt x="0" y="647"/>
                        </a:lnTo>
                        <a:lnTo>
                          <a:pt x="63" y="655"/>
                        </a:lnTo>
                        <a:lnTo>
                          <a:pt x="63" y="0"/>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20"/>
                  <p:cNvSpPr>
                    <a:spLocks/>
                  </p:cNvSpPr>
                  <p:nvPr/>
                </p:nvSpPr>
                <p:spPr bwMode="auto">
                  <a:xfrm>
                    <a:off x="1948" y="1939"/>
                    <a:ext cx="9" cy="95"/>
                  </a:xfrm>
                  <a:custGeom>
                    <a:avLst/>
                    <a:gdLst>
                      <a:gd name="T0" fmla="*/ 0 w 63"/>
                      <a:gd name="T1" fmla="*/ 0 h 667"/>
                      <a:gd name="T2" fmla="*/ 0 w 63"/>
                      <a:gd name="T3" fmla="*/ 659 h 667"/>
                      <a:gd name="T4" fmla="*/ 63 w 63"/>
                      <a:gd name="T5" fmla="*/ 667 h 667"/>
                      <a:gd name="T6" fmla="*/ 63 w 63"/>
                      <a:gd name="T7" fmla="*/ 1 h 667"/>
                      <a:gd name="T8" fmla="*/ 0 w 63"/>
                      <a:gd name="T9" fmla="*/ 0 h 667"/>
                    </a:gdLst>
                    <a:ahLst/>
                    <a:cxnLst>
                      <a:cxn ang="0">
                        <a:pos x="T0" y="T1"/>
                      </a:cxn>
                      <a:cxn ang="0">
                        <a:pos x="T2" y="T3"/>
                      </a:cxn>
                      <a:cxn ang="0">
                        <a:pos x="T4" y="T5"/>
                      </a:cxn>
                      <a:cxn ang="0">
                        <a:pos x="T6" y="T7"/>
                      </a:cxn>
                      <a:cxn ang="0">
                        <a:pos x="T8" y="T9"/>
                      </a:cxn>
                    </a:cxnLst>
                    <a:rect l="0" t="0" r="r" b="b"/>
                    <a:pathLst>
                      <a:path w="63" h="667">
                        <a:moveTo>
                          <a:pt x="0" y="0"/>
                        </a:moveTo>
                        <a:lnTo>
                          <a:pt x="0" y="659"/>
                        </a:lnTo>
                        <a:lnTo>
                          <a:pt x="63" y="667"/>
                        </a:lnTo>
                        <a:lnTo>
                          <a:pt x="63"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21"/>
                  <p:cNvSpPr>
                    <a:spLocks/>
                  </p:cNvSpPr>
                  <p:nvPr/>
                </p:nvSpPr>
                <p:spPr bwMode="auto">
                  <a:xfrm>
                    <a:off x="1960" y="1939"/>
                    <a:ext cx="9" cy="96"/>
                  </a:xfrm>
                  <a:custGeom>
                    <a:avLst/>
                    <a:gdLst>
                      <a:gd name="T0" fmla="*/ 0 w 62"/>
                      <a:gd name="T1" fmla="*/ 0 h 673"/>
                      <a:gd name="T2" fmla="*/ 0 w 62"/>
                      <a:gd name="T3" fmla="*/ 666 h 673"/>
                      <a:gd name="T4" fmla="*/ 62 w 62"/>
                      <a:gd name="T5" fmla="*/ 673 h 673"/>
                      <a:gd name="T6" fmla="*/ 62 w 62"/>
                      <a:gd name="T7" fmla="*/ 0 h 673"/>
                      <a:gd name="T8" fmla="*/ 0 w 62"/>
                      <a:gd name="T9" fmla="*/ 0 h 673"/>
                    </a:gdLst>
                    <a:ahLst/>
                    <a:cxnLst>
                      <a:cxn ang="0">
                        <a:pos x="T0" y="T1"/>
                      </a:cxn>
                      <a:cxn ang="0">
                        <a:pos x="T2" y="T3"/>
                      </a:cxn>
                      <a:cxn ang="0">
                        <a:pos x="T4" y="T5"/>
                      </a:cxn>
                      <a:cxn ang="0">
                        <a:pos x="T6" y="T7"/>
                      </a:cxn>
                      <a:cxn ang="0">
                        <a:pos x="T8" y="T9"/>
                      </a:cxn>
                    </a:cxnLst>
                    <a:rect l="0" t="0" r="r" b="b"/>
                    <a:pathLst>
                      <a:path w="62" h="673">
                        <a:moveTo>
                          <a:pt x="0" y="0"/>
                        </a:moveTo>
                        <a:lnTo>
                          <a:pt x="0" y="666"/>
                        </a:lnTo>
                        <a:lnTo>
                          <a:pt x="62" y="673"/>
                        </a:lnTo>
                        <a:lnTo>
                          <a:pt x="62"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22"/>
                  <p:cNvSpPr>
                    <a:spLocks/>
                  </p:cNvSpPr>
                  <p:nvPr/>
                </p:nvSpPr>
                <p:spPr bwMode="auto">
                  <a:xfrm>
                    <a:off x="1972" y="1939"/>
                    <a:ext cx="9" cy="98"/>
                  </a:xfrm>
                  <a:custGeom>
                    <a:avLst/>
                    <a:gdLst>
                      <a:gd name="T0" fmla="*/ 0 w 62"/>
                      <a:gd name="T1" fmla="*/ 0 h 682"/>
                      <a:gd name="T2" fmla="*/ 0 w 62"/>
                      <a:gd name="T3" fmla="*/ 671 h 682"/>
                      <a:gd name="T4" fmla="*/ 62 w 62"/>
                      <a:gd name="T5" fmla="*/ 682 h 682"/>
                      <a:gd name="T6" fmla="*/ 62 w 62"/>
                      <a:gd name="T7" fmla="*/ 1 h 682"/>
                      <a:gd name="T8" fmla="*/ 0 w 62"/>
                      <a:gd name="T9" fmla="*/ 0 h 682"/>
                    </a:gdLst>
                    <a:ahLst/>
                    <a:cxnLst>
                      <a:cxn ang="0">
                        <a:pos x="T0" y="T1"/>
                      </a:cxn>
                      <a:cxn ang="0">
                        <a:pos x="T2" y="T3"/>
                      </a:cxn>
                      <a:cxn ang="0">
                        <a:pos x="T4" y="T5"/>
                      </a:cxn>
                      <a:cxn ang="0">
                        <a:pos x="T6" y="T7"/>
                      </a:cxn>
                      <a:cxn ang="0">
                        <a:pos x="T8" y="T9"/>
                      </a:cxn>
                    </a:cxnLst>
                    <a:rect l="0" t="0" r="r" b="b"/>
                    <a:pathLst>
                      <a:path w="62" h="682">
                        <a:moveTo>
                          <a:pt x="0" y="0"/>
                        </a:moveTo>
                        <a:lnTo>
                          <a:pt x="0" y="671"/>
                        </a:lnTo>
                        <a:lnTo>
                          <a:pt x="62" y="682"/>
                        </a:lnTo>
                        <a:lnTo>
                          <a:pt x="62"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 name="Freeform 23"/>
                  <p:cNvSpPr>
                    <a:spLocks/>
                  </p:cNvSpPr>
                  <p:nvPr/>
                </p:nvSpPr>
                <p:spPr bwMode="auto">
                  <a:xfrm>
                    <a:off x="1985" y="1940"/>
                    <a:ext cx="8" cy="98"/>
                  </a:xfrm>
                  <a:custGeom>
                    <a:avLst/>
                    <a:gdLst>
                      <a:gd name="T0" fmla="*/ 0 w 62"/>
                      <a:gd name="T1" fmla="*/ 0 h 689"/>
                      <a:gd name="T2" fmla="*/ 0 w 62"/>
                      <a:gd name="T3" fmla="*/ 681 h 689"/>
                      <a:gd name="T4" fmla="*/ 61 w 62"/>
                      <a:gd name="T5" fmla="*/ 689 h 689"/>
                      <a:gd name="T6" fmla="*/ 62 w 62"/>
                      <a:gd name="T7" fmla="*/ 1 h 689"/>
                      <a:gd name="T8" fmla="*/ 0 w 62"/>
                      <a:gd name="T9" fmla="*/ 0 h 689"/>
                    </a:gdLst>
                    <a:ahLst/>
                    <a:cxnLst>
                      <a:cxn ang="0">
                        <a:pos x="T0" y="T1"/>
                      </a:cxn>
                      <a:cxn ang="0">
                        <a:pos x="T2" y="T3"/>
                      </a:cxn>
                      <a:cxn ang="0">
                        <a:pos x="T4" y="T5"/>
                      </a:cxn>
                      <a:cxn ang="0">
                        <a:pos x="T6" y="T7"/>
                      </a:cxn>
                      <a:cxn ang="0">
                        <a:pos x="T8" y="T9"/>
                      </a:cxn>
                    </a:cxnLst>
                    <a:rect l="0" t="0" r="r" b="b"/>
                    <a:pathLst>
                      <a:path w="62" h="689">
                        <a:moveTo>
                          <a:pt x="0" y="0"/>
                        </a:moveTo>
                        <a:lnTo>
                          <a:pt x="0" y="681"/>
                        </a:lnTo>
                        <a:lnTo>
                          <a:pt x="61" y="689"/>
                        </a:lnTo>
                        <a:lnTo>
                          <a:pt x="62"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24"/>
                  <p:cNvSpPr>
                    <a:spLocks/>
                  </p:cNvSpPr>
                  <p:nvPr/>
                </p:nvSpPr>
                <p:spPr bwMode="auto">
                  <a:xfrm>
                    <a:off x="1996" y="1940"/>
                    <a:ext cx="9" cy="99"/>
                  </a:xfrm>
                  <a:custGeom>
                    <a:avLst/>
                    <a:gdLst>
                      <a:gd name="T0" fmla="*/ 1 w 64"/>
                      <a:gd name="T1" fmla="*/ 0 h 698"/>
                      <a:gd name="T2" fmla="*/ 0 w 64"/>
                      <a:gd name="T3" fmla="*/ 690 h 698"/>
                      <a:gd name="T4" fmla="*/ 64 w 64"/>
                      <a:gd name="T5" fmla="*/ 698 h 698"/>
                      <a:gd name="T6" fmla="*/ 64 w 64"/>
                      <a:gd name="T7" fmla="*/ 2 h 698"/>
                      <a:gd name="T8" fmla="*/ 1 w 64"/>
                      <a:gd name="T9" fmla="*/ 0 h 698"/>
                    </a:gdLst>
                    <a:ahLst/>
                    <a:cxnLst>
                      <a:cxn ang="0">
                        <a:pos x="T0" y="T1"/>
                      </a:cxn>
                      <a:cxn ang="0">
                        <a:pos x="T2" y="T3"/>
                      </a:cxn>
                      <a:cxn ang="0">
                        <a:pos x="T4" y="T5"/>
                      </a:cxn>
                      <a:cxn ang="0">
                        <a:pos x="T6" y="T7"/>
                      </a:cxn>
                      <a:cxn ang="0">
                        <a:pos x="T8" y="T9"/>
                      </a:cxn>
                    </a:cxnLst>
                    <a:rect l="0" t="0" r="r" b="b"/>
                    <a:pathLst>
                      <a:path w="64" h="698">
                        <a:moveTo>
                          <a:pt x="1" y="0"/>
                        </a:moveTo>
                        <a:lnTo>
                          <a:pt x="0" y="690"/>
                        </a:lnTo>
                        <a:lnTo>
                          <a:pt x="64" y="698"/>
                        </a:lnTo>
                        <a:lnTo>
                          <a:pt x="64" y="2"/>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 name="Freeform 25"/>
                  <p:cNvSpPr>
                    <a:spLocks/>
                  </p:cNvSpPr>
                  <p:nvPr/>
                </p:nvSpPr>
                <p:spPr bwMode="auto">
                  <a:xfrm>
                    <a:off x="2008" y="1940"/>
                    <a:ext cx="10" cy="101"/>
                  </a:xfrm>
                  <a:custGeom>
                    <a:avLst/>
                    <a:gdLst>
                      <a:gd name="T0" fmla="*/ 0 w 64"/>
                      <a:gd name="T1" fmla="*/ 0 h 707"/>
                      <a:gd name="T2" fmla="*/ 0 w 64"/>
                      <a:gd name="T3" fmla="*/ 697 h 707"/>
                      <a:gd name="T4" fmla="*/ 64 w 64"/>
                      <a:gd name="T5" fmla="*/ 707 h 707"/>
                      <a:gd name="T6" fmla="*/ 64 w 64"/>
                      <a:gd name="T7" fmla="*/ 0 h 707"/>
                      <a:gd name="T8" fmla="*/ 0 w 64"/>
                      <a:gd name="T9" fmla="*/ 0 h 707"/>
                    </a:gdLst>
                    <a:ahLst/>
                    <a:cxnLst>
                      <a:cxn ang="0">
                        <a:pos x="T0" y="T1"/>
                      </a:cxn>
                      <a:cxn ang="0">
                        <a:pos x="T2" y="T3"/>
                      </a:cxn>
                      <a:cxn ang="0">
                        <a:pos x="T4" y="T5"/>
                      </a:cxn>
                      <a:cxn ang="0">
                        <a:pos x="T6" y="T7"/>
                      </a:cxn>
                      <a:cxn ang="0">
                        <a:pos x="T8" y="T9"/>
                      </a:cxn>
                    </a:cxnLst>
                    <a:rect l="0" t="0" r="r" b="b"/>
                    <a:pathLst>
                      <a:path w="64" h="707">
                        <a:moveTo>
                          <a:pt x="0" y="0"/>
                        </a:moveTo>
                        <a:lnTo>
                          <a:pt x="0" y="697"/>
                        </a:lnTo>
                        <a:lnTo>
                          <a:pt x="64" y="707"/>
                        </a:lnTo>
                        <a:lnTo>
                          <a:pt x="64"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Freeform 26"/>
                  <p:cNvSpPr>
                    <a:spLocks/>
                  </p:cNvSpPr>
                  <p:nvPr/>
                </p:nvSpPr>
                <p:spPr bwMode="auto">
                  <a:xfrm>
                    <a:off x="2020" y="1940"/>
                    <a:ext cx="9" cy="102"/>
                  </a:xfrm>
                  <a:custGeom>
                    <a:avLst/>
                    <a:gdLst>
                      <a:gd name="T0" fmla="*/ 2 w 64"/>
                      <a:gd name="T1" fmla="*/ 0 h 715"/>
                      <a:gd name="T2" fmla="*/ 0 w 64"/>
                      <a:gd name="T3" fmla="*/ 707 h 715"/>
                      <a:gd name="T4" fmla="*/ 64 w 64"/>
                      <a:gd name="T5" fmla="*/ 715 h 715"/>
                      <a:gd name="T6" fmla="*/ 64 w 64"/>
                      <a:gd name="T7" fmla="*/ 2 h 715"/>
                      <a:gd name="T8" fmla="*/ 2 w 64"/>
                      <a:gd name="T9" fmla="*/ 0 h 715"/>
                    </a:gdLst>
                    <a:ahLst/>
                    <a:cxnLst>
                      <a:cxn ang="0">
                        <a:pos x="T0" y="T1"/>
                      </a:cxn>
                      <a:cxn ang="0">
                        <a:pos x="T2" y="T3"/>
                      </a:cxn>
                      <a:cxn ang="0">
                        <a:pos x="T4" y="T5"/>
                      </a:cxn>
                      <a:cxn ang="0">
                        <a:pos x="T6" y="T7"/>
                      </a:cxn>
                      <a:cxn ang="0">
                        <a:pos x="T8" y="T9"/>
                      </a:cxn>
                    </a:cxnLst>
                    <a:rect l="0" t="0" r="r" b="b"/>
                    <a:pathLst>
                      <a:path w="64" h="715">
                        <a:moveTo>
                          <a:pt x="2" y="0"/>
                        </a:moveTo>
                        <a:lnTo>
                          <a:pt x="0" y="707"/>
                        </a:lnTo>
                        <a:lnTo>
                          <a:pt x="64" y="715"/>
                        </a:lnTo>
                        <a:lnTo>
                          <a:pt x="64" y="2"/>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Freeform 27"/>
                  <p:cNvSpPr>
                    <a:spLocks/>
                  </p:cNvSpPr>
                  <p:nvPr/>
                </p:nvSpPr>
                <p:spPr bwMode="auto">
                  <a:xfrm>
                    <a:off x="2033" y="1940"/>
                    <a:ext cx="9" cy="104"/>
                  </a:xfrm>
                  <a:custGeom>
                    <a:avLst/>
                    <a:gdLst>
                      <a:gd name="T0" fmla="*/ 0 w 64"/>
                      <a:gd name="T1" fmla="*/ 0 h 724"/>
                      <a:gd name="T2" fmla="*/ 0 w 64"/>
                      <a:gd name="T3" fmla="*/ 715 h 724"/>
                      <a:gd name="T4" fmla="*/ 64 w 64"/>
                      <a:gd name="T5" fmla="*/ 724 h 724"/>
                      <a:gd name="T6" fmla="*/ 64 w 64"/>
                      <a:gd name="T7" fmla="*/ 1 h 724"/>
                      <a:gd name="T8" fmla="*/ 0 w 64"/>
                      <a:gd name="T9" fmla="*/ 0 h 724"/>
                    </a:gdLst>
                    <a:ahLst/>
                    <a:cxnLst>
                      <a:cxn ang="0">
                        <a:pos x="T0" y="T1"/>
                      </a:cxn>
                      <a:cxn ang="0">
                        <a:pos x="T2" y="T3"/>
                      </a:cxn>
                      <a:cxn ang="0">
                        <a:pos x="T4" y="T5"/>
                      </a:cxn>
                      <a:cxn ang="0">
                        <a:pos x="T6" y="T7"/>
                      </a:cxn>
                      <a:cxn ang="0">
                        <a:pos x="T8" y="T9"/>
                      </a:cxn>
                    </a:cxnLst>
                    <a:rect l="0" t="0" r="r" b="b"/>
                    <a:pathLst>
                      <a:path w="64" h="724">
                        <a:moveTo>
                          <a:pt x="0" y="0"/>
                        </a:moveTo>
                        <a:lnTo>
                          <a:pt x="0" y="715"/>
                        </a:lnTo>
                        <a:lnTo>
                          <a:pt x="64" y="724"/>
                        </a:lnTo>
                        <a:lnTo>
                          <a:pt x="64"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 name="Freeform 28"/>
                  <p:cNvSpPr>
                    <a:spLocks/>
                  </p:cNvSpPr>
                  <p:nvPr/>
                </p:nvSpPr>
                <p:spPr bwMode="auto">
                  <a:xfrm>
                    <a:off x="2045" y="1941"/>
                    <a:ext cx="9" cy="104"/>
                  </a:xfrm>
                  <a:custGeom>
                    <a:avLst/>
                    <a:gdLst>
                      <a:gd name="T0" fmla="*/ 0 w 64"/>
                      <a:gd name="T1" fmla="*/ 0 h 731"/>
                      <a:gd name="T2" fmla="*/ 0 w 64"/>
                      <a:gd name="T3" fmla="*/ 723 h 731"/>
                      <a:gd name="T4" fmla="*/ 64 w 64"/>
                      <a:gd name="T5" fmla="*/ 731 h 731"/>
                      <a:gd name="T6" fmla="*/ 64 w 64"/>
                      <a:gd name="T7" fmla="*/ 0 h 731"/>
                      <a:gd name="T8" fmla="*/ 0 w 64"/>
                      <a:gd name="T9" fmla="*/ 0 h 731"/>
                    </a:gdLst>
                    <a:ahLst/>
                    <a:cxnLst>
                      <a:cxn ang="0">
                        <a:pos x="T0" y="T1"/>
                      </a:cxn>
                      <a:cxn ang="0">
                        <a:pos x="T2" y="T3"/>
                      </a:cxn>
                      <a:cxn ang="0">
                        <a:pos x="T4" y="T5"/>
                      </a:cxn>
                      <a:cxn ang="0">
                        <a:pos x="T6" y="T7"/>
                      </a:cxn>
                      <a:cxn ang="0">
                        <a:pos x="T8" y="T9"/>
                      </a:cxn>
                    </a:cxnLst>
                    <a:rect l="0" t="0" r="r" b="b"/>
                    <a:pathLst>
                      <a:path w="64" h="731">
                        <a:moveTo>
                          <a:pt x="0" y="0"/>
                        </a:moveTo>
                        <a:lnTo>
                          <a:pt x="0" y="723"/>
                        </a:lnTo>
                        <a:lnTo>
                          <a:pt x="64" y="731"/>
                        </a:lnTo>
                        <a:lnTo>
                          <a:pt x="64"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 name="Freeform 29"/>
                  <p:cNvSpPr>
                    <a:spLocks/>
                  </p:cNvSpPr>
                  <p:nvPr/>
                </p:nvSpPr>
                <p:spPr bwMode="auto">
                  <a:xfrm>
                    <a:off x="2057" y="1941"/>
                    <a:ext cx="8" cy="106"/>
                  </a:xfrm>
                  <a:custGeom>
                    <a:avLst/>
                    <a:gdLst>
                      <a:gd name="T0" fmla="*/ 1 w 62"/>
                      <a:gd name="T1" fmla="*/ 0 h 739"/>
                      <a:gd name="T2" fmla="*/ 0 w 62"/>
                      <a:gd name="T3" fmla="*/ 730 h 739"/>
                      <a:gd name="T4" fmla="*/ 62 w 62"/>
                      <a:gd name="T5" fmla="*/ 739 h 739"/>
                      <a:gd name="T6" fmla="*/ 62 w 62"/>
                      <a:gd name="T7" fmla="*/ 0 h 739"/>
                      <a:gd name="T8" fmla="*/ 1 w 62"/>
                      <a:gd name="T9" fmla="*/ 0 h 739"/>
                    </a:gdLst>
                    <a:ahLst/>
                    <a:cxnLst>
                      <a:cxn ang="0">
                        <a:pos x="T0" y="T1"/>
                      </a:cxn>
                      <a:cxn ang="0">
                        <a:pos x="T2" y="T3"/>
                      </a:cxn>
                      <a:cxn ang="0">
                        <a:pos x="T4" y="T5"/>
                      </a:cxn>
                      <a:cxn ang="0">
                        <a:pos x="T6" y="T7"/>
                      </a:cxn>
                      <a:cxn ang="0">
                        <a:pos x="T8" y="T9"/>
                      </a:cxn>
                    </a:cxnLst>
                    <a:rect l="0" t="0" r="r" b="b"/>
                    <a:pathLst>
                      <a:path w="62" h="739">
                        <a:moveTo>
                          <a:pt x="1" y="0"/>
                        </a:moveTo>
                        <a:lnTo>
                          <a:pt x="0" y="730"/>
                        </a:lnTo>
                        <a:lnTo>
                          <a:pt x="62" y="739"/>
                        </a:lnTo>
                        <a:lnTo>
                          <a:pt x="62" y="0"/>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 name="Freeform 30"/>
                  <p:cNvSpPr>
                    <a:spLocks/>
                  </p:cNvSpPr>
                  <p:nvPr/>
                </p:nvSpPr>
                <p:spPr bwMode="auto">
                  <a:xfrm>
                    <a:off x="2068" y="1941"/>
                    <a:ext cx="10" cy="107"/>
                  </a:xfrm>
                  <a:custGeom>
                    <a:avLst/>
                    <a:gdLst>
                      <a:gd name="T0" fmla="*/ 0 w 67"/>
                      <a:gd name="T1" fmla="*/ 0 h 748"/>
                      <a:gd name="T2" fmla="*/ 0 w 67"/>
                      <a:gd name="T3" fmla="*/ 740 h 748"/>
                      <a:gd name="T4" fmla="*/ 67 w 67"/>
                      <a:gd name="T5" fmla="*/ 748 h 748"/>
                      <a:gd name="T6" fmla="*/ 67 w 67"/>
                      <a:gd name="T7" fmla="*/ 1 h 748"/>
                      <a:gd name="T8" fmla="*/ 0 w 67"/>
                      <a:gd name="T9" fmla="*/ 0 h 748"/>
                    </a:gdLst>
                    <a:ahLst/>
                    <a:cxnLst>
                      <a:cxn ang="0">
                        <a:pos x="T0" y="T1"/>
                      </a:cxn>
                      <a:cxn ang="0">
                        <a:pos x="T2" y="T3"/>
                      </a:cxn>
                      <a:cxn ang="0">
                        <a:pos x="T4" y="T5"/>
                      </a:cxn>
                      <a:cxn ang="0">
                        <a:pos x="T6" y="T7"/>
                      </a:cxn>
                      <a:cxn ang="0">
                        <a:pos x="T8" y="T9"/>
                      </a:cxn>
                    </a:cxnLst>
                    <a:rect l="0" t="0" r="r" b="b"/>
                    <a:pathLst>
                      <a:path w="67" h="748">
                        <a:moveTo>
                          <a:pt x="0" y="0"/>
                        </a:moveTo>
                        <a:lnTo>
                          <a:pt x="0" y="740"/>
                        </a:lnTo>
                        <a:lnTo>
                          <a:pt x="67" y="748"/>
                        </a:lnTo>
                        <a:lnTo>
                          <a:pt x="67"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 name="Freeform 31"/>
                  <p:cNvSpPr>
                    <a:spLocks/>
                  </p:cNvSpPr>
                  <p:nvPr/>
                </p:nvSpPr>
                <p:spPr bwMode="auto">
                  <a:xfrm>
                    <a:off x="2081" y="1941"/>
                    <a:ext cx="9" cy="108"/>
                  </a:xfrm>
                  <a:custGeom>
                    <a:avLst/>
                    <a:gdLst>
                      <a:gd name="T0" fmla="*/ 0 w 67"/>
                      <a:gd name="T1" fmla="*/ 0 h 755"/>
                      <a:gd name="T2" fmla="*/ 0 w 67"/>
                      <a:gd name="T3" fmla="*/ 748 h 755"/>
                      <a:gd name="T4" fmla="*/ 67 w 67"/>
                      <a:gd name="T5" fmla="*/ 755 h 755"/>
                      <a:gd name="T6" fmla="*/ 67 w 67"/>
                      <a:gd name="T7" fmla="*/ 2 h 755"/>
                      <a:gd name="T8" fmla="*/ 0 w 67"/>
                      <a:gd name="T9" fmla="*/ 0 h 755"/>
                    </a:gdLst>
                    <a:ahLst/>
                    <a:cxnLst>
                      <a:cxn ang="0">
                        <a:pos x="T0" y="T1"/>
                      </a:cxn>
                      <a:cxn ang="0">
                        <a:pos x="T2" y="T3"/>
                      </a:cxn>
                      <a:cxn ang="0">
                        <a:pos x="T4" y="T5"/>
                      </a:cxn>
                      <a:cxn ang="0">
                        <a:pos x="T6" y="T7"/>
                      </a:cxn>
                      <a:cxn ang="0">
                        <a:pos x="T8" y="T9"/>
                      </a:cxn>
                    </a:cxnLst>
                    <a:rect l="0" t="0" r="r" b="b"/>
                    <a:pathLst>
                      <a:path w="67" h="755">
                        <a:moveTo>
                          <a:pt x="0" y="0"/>
                        </a:moveTo>
                        <a:lnTo>
                          <a:pt x="0" y="748"/>
                        </a:lnTo>
                        <a:lnTo>
                          <a:pt x="67" y="755"/>
                        </a:lnTo>
                        <a:lnTo>
                          <a:pt x="67" y="2"/>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71" name="Freeform 32"/>
                <p:cNvSpPr>
                  <a:spLocks/>
                </p:cNvSpPr>
                <p:nvPr/>
              </p:nvSpPr>
              <p:spPr bwMode="auto">
                <a:xfrm>
                  <a:off x="1923" y="1939"/>
                  <a:ext cx="10" cy="1"/>
                </a:xfrm>
                <a:custGeom>
                  <a:avLst/>
                  <a:gdLst>
                    <a:gd name="T0" fmla="*/ 0 w 72"/>
                    <a:gd name="T1" fmla="*/ 5 h 5"/>
                    <a:gd name="T2" fmla="*/ 62 w 72"/>
                    <a:gd name="T3" fmla="*/ 5 h 5"/>
                    <a:gd name="T4" fmla="*/ 72 w 72"/>
                    <a:gd name="T5" fmla="*/ 0 h 5"/>
                    <a:gd name="T6" fmla="*/ 6 w 72"/>
                    <a:gd name="T7" fmla="*/ 0 h 5"/>
                    <a:gd name="T8" fmla="*/ 0 w 72"/>
                    <a:gd name="T9" fmla="*/ 5 h 5"/>
                  </a:gdLst>
                  <a:ahLst/>
                  <a:cxnLst>
                    <a:cxn ang="0">
                      <a:pos x="T0" y="T1"/>
                    </a:cxn>
                    <a:cxn ang="0">
                      <a:pos x="T2" y="T3"/>
                    </a:cxn>
                    <a:cxn ang="0">
                      <a:pos x="T4" y="T5"/>
                    </a:cxn>
                    <a:cxn ang="0">
                      <a:pos x="T6" y="T7"/>
                    </a:cxn>
                    <a:cxn ang="0">
                      <a:pos x="T8" y="T9"/>
                    </a:cxn>
                  </a:cxnLst>
                  <a:rect l="0" t="0" r="r" b="b"/>
                  <a:pathLst>
                    <a:path w="72" h="5">
                      <a:moveTo>
                        <a:pt x="0" y="5"/>
                      </a:moveTo>
                      <a:lnTo>
                        <a:pt x="62" y="5"/>
                      </a:lnTo>
                      <a:lnTo>
                        <a:pt x="72" y="0"/>
                      </a:lnTo>
                      <a:lnTo>
                        <a:pt x="6"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33"/>
                <p:cNvSpPr>
                  <a:spLocks/>
                </p:cNvSpPr>
                <p:nvPr/>
              </p:nvSpPr>
              <p:spPr bwMode="auto">
                <a:xfrm>
                  <a:off x="1935" y="1939"/>
                  <a:ext cx="10" cy="1"/>
                </a:xfrm>
                <a:custGeom>
                  <a:avLst/>
                  <a:gdLst>
                    <a:gd name="T0" fmla="*/ 0 w 71"/>
                    <a:gd name="T1" fmla="*/ 5 h 6"/>
                    <a:gd name="T2" fmla="*/ 62 w 71"/>
                    <a:gd name="T3" fmla="*/ 6 h 6"/>
                    <a:gd name="T4" fmla="*/ 71 w 71"/>
                    <a:gd name="T5" fmla="*/ 0 h 6"/>
                    <a:gd name="T6" fmla="*/ 6 w 71"/>
                    <a:gd name="T7" fmla="*/ 0 h 6"/>
                    <a:gd name="T8" fmla="*/ 0 w 71"/>
                    <a:gd name="T9" fmla="*/ 5 h 6"/>
                  </a:gdLst>
                  <a:ahLst/>
                  <a:cxnLst>
                    <a:cxn ang="0">
                      <a:pos x="T0" y="T1"/>
                    </a:cxn>
                    <a:cxn ang="0">
                      <a:pos x="T2" y="T3"/>
                    </a:cxn>
                    <a:cxn ang="0">
                      <a:pos x="T4" y="T5"/>
                    </a:cxn>
                    <a:cxn ang="0">
                      <a:pos x="T6" y="T7"/>
                    </a:cxn>
                    <a:cxn ang="0">
                      <a:pos x="T8" y="T9"/>
                    </a:cxn>
                  </a:cxnLst>
                  <a:rect l="0" t="0" r="r" b="b"/>
                  <a:pathLst>
                    <a:path w="71" h="6">
                      <a:moveTo>
                        <a:pt x="0" y="5"/>
                      </a:moveTo>
                      <a:lnTo>
                        <a:pt x="62" y="6"/>
                      </a:lnTo>
                      <a:lnTo>
                        <a:pt x="71" y="0"/>
                      </a:lnTo>
                      <a:lnTo>
                        <a:pt x="6"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34"/>
                <p:cNvSpPr>
                  <a:spLocks/>
                </p:cNvSpPr>
                <p:nvPr/>
              </p:nvSpPr>
              <p:spPr bwMode="auto">
                <a:xfrm>
                  <a:off x="1947" y="1939"/>
                  <a:ext cx="10" cy="1"/>
                </a:xfrm>
                <a:custGeom>
                  <a:avLst/>
                  <a:gdLst>
                    <a:gd name="T0" fmla="*/ 0 w 73"/>
                    <a:gd name="T1" fmla="*/ 5 h 6"/>
                    <a:gd name="T2" fmla="*/ 64 w 73"/>
                    <a:gd name="T3" fmla="*/ 6 h 6"/>
                    <a:gd name="T4" fmla="*/ 73 w 73"/>
                    <a:gd name="T5" fmla="*/ 0 h 6"/>
                    <a:gd name="T6" fmla="*/ 7 w 73"/>
                    <a:gd name="T7" fmla="*/ 0 h 6"/>
                    <a:gd name="T8" fmla="*/ 0 w 73"/>
                    <a:gd name="T9" fmla="*/ 5 h 6"/>
                  </a:gdLst>
                  <a:ahLst/>
                  <a:cxnLst>
                    <a:cxn ang="0">
                      <a:pos x="T0" y="T1"/>
                    </a:cxn>
                    <a:cxn ang="0">
                      <a:pos x="T2" y="T3"/>
                    </a:cxn>
                    <a:cxn ang="0">
                      <a:pos x="T4" y="T5"/>
                    </a:cxn>
                    <a:cxn ang="0">
                      <a:pos x="T6" y="T7"/>
                    </a:cxn>
                    <a:cxn ang="0">
                      <a:pos x="T8" y="T9"/>
                    </a:cxn>
                  </a:cxnLst>
                  <a:rect l="0" t="0" r="r" b="b"/>
                  <a:pathLst>
                    <a:path w="73" h="6">
                      <a:moveTo>
                        <a:pt x="0" y="5"/>
                      </a:moveTo>
                      <a:lnTo>
                        <a:pt x="64" y="6"/>
                      </a:lnTo>
                      <a:lnTo>
                        <a:pt x="73"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35"/>
                <p:cNvSpPr>
                  <a:spLocks/>
                </p:cNvSpPr>
                <p:nvPr/>
              </p:nvSpPr>
              <p:spPr bwMode="auto">
                <a:xfrm>
                  <a:off x="1959" y="1939"/>
                  <a:ext cx="10" cy="1"/>
                </a:xfrm>
                <a:custGeom>
                  <a:avLst/>
                  <a:gdLst>
                    <a:gd name="T0" fmla="*/ 0 w 72"/>
                    <a:gd name="T1" fmla="*/ 5 h 7"/>
                    <a:gd name="T2" fmla="*/ 61 w 72"/>
                    <a:gd name="T3" fmla="*/ 7 h 7"/>
                    <a:gd name="T4" fmla="*/ 72 w 72"/>
                    <a:gd name="T5" fmla="*/ 0 h 7"/>
                    <a:gd name="T6" fmla="*/ 7 w 72"/>
                    <a:gd name="T7" fmla="*/ 0 h 7"/>
                    <a:gd name="T8" fmla="*/ 0 w 72"/>
                    <a:gd name="T9" fmla="*/ 5 h 7"/>
                  </a:gdLst>
                  <a:ahLst/>
                  <a:cxnLst>
                    <a:cxn ang="0">
                      <a:pos x="T0" y="T1"/>
                    </a:cxn>
                    <a:cxn ang="0">
                      <a:pos x="T2" y="T3"/>
                    </a:cxn>
                    <a:cxn ang="0">
                      <a:pos x="T4" y="T5"/>
                    </a:cxn>
                    <a:cxn ang="0">
                      <a:pos x="T6" y="T7"/>
                    </a:cxn>
                    <a:cxn ang="0">
                      <a:pos x="T8" y="T9"/>
                    </a:cxn>
                  </a:cxnLst>
                  <a:rect l="0" t="0" r="r" b="b"/>
                  <a:pathLst>
                    <a:path w="72" h="7">
                      <a:moveTo>
                        <a:pt x="0" y="5"/>
                      </a:moveTo>
                      <a:lnTo>
                        <a:pt x="61" y="7"/>
                      </a:lnTo>
                      <a:lnTo>
                        <a:pt x="72"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36"/>
                <p:cNvSpPr>
                  <a:spLocks/>
                </p:cNvSpPr>
                <p:nvPr/>
              </p:nvSpPr>
              <p:spPr bwMode="auto">
                <a:xfrm>
                  <a:off x="1971" y="1939"/>
                  <a:ext cx="10" cy="1"/>
                </a:xfrm>
                <a:custGeom>
                  <a:avLst/>
                  <a:gdLst>
                    <a:gd name="T0" fmla="*/ 0 w 74"/>
                    <a:gd name="T1" fmla="*/ 6 h 6"/>
                    <a:gd name="T2" fmla="*/ 63 w 74"/>
                    <a:gd name="T3" fmla="*/ 6 h 6"/>
                    <a:gd name="T4" fmla="*/ 74 w 74"/>
                    <a:gd name="T5" fmla="*/ 0 h 6"/>
                    <a:gd name="T6" fmla="*/ 7 w 74"/>
                    <a:gd name="T7" fmla="*/ 0 h 6"/>
                    <a:gd name="T8" fmla="*/ 0 w 74"/>
                    <a:gd name="T9" fmla="*/ 6 h 6"/>
                  </a:gdLst>
                  <a:ahLst/>
                  <a:cxnLst>
                    <a:cxn ang="0">
                      <a:pos x="T0" y="T1"/>
                    </a:cxn>
                    <a:cxn ang="0">
                      <a:pos x="T2" y="T3"/>
                    </a:cxn>
                    <a:cxn ang="0">
                      <a:pos x="T4" y="T5"/>
                    </a:cxn>
                    <a:cxn ang="0">
                      <a:pos x="T6" y="T7"/>
                    </a:cxn>
                    <a:cxn ang="0">
                      <a:pos x="T8" y="T9"/>
                    </a:cxn>
                  </a:cxnLst>
                  <a:rect l="0" t="0" r="r" b="b"/>
                  <a:pathLst>
                    <a:path w="74" h="6">
                      <a:moveTo>
                        <a:pt x="0" y="6"/>
                      </a:moveTo>
                      <a:lnTo>
                        <a:pt x="63" y="6"/>
                      </a:lnTo>
                      <a:lnTo>
                        <a:pt x="74" y="0"/>
                      </a:lnTo>
                      <a:lnTo>
                        <a:pt x="7" y="0"/>
                      </a:lnTo>
                      <a:lnTo>
                        <a:pt x="0" y="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37"/>
                <p:cNvSpPr>
                  <a:spLocks/>
                </p:cNvSpPr>
                <p:nvPr/>
              </p:nvSpPr>
              <p:spPr bwMode="auto">
                <a:xfrm>
                  <a:off x="1983" y="1940"/>
                  <a:ext cx="10" cy="1"/>
                </a:xfrm>
                <a:custGeom>
                  <a:avLst/>
                  <a:gdLst>
                    <a:gd name="T0" fmla="*/ 0 w 69"/>
                    <a:gd name="T1" fmla="*/ 5 h 6"/>
                    <a:gd name="T2" fmla="*/ 60 w 69"/>
                    <a:gd name="T3" fmla="*/ 6 h 6"/>
                    <a:gd name="T4" fmla="*/ 69 w 69"/>
                    <a:gd name="T5" fmla="*/ 0 h 6"/>
                    <a:gd name="T6" fmla="*/ 5 w 69"/>
                    <a:gd name="T7" fmla="*/ 0 h 6"/>
                    <a:gd name="T8" fmla="*/ 0 w 69"/>
                    <a:gd name="T9" fmla="*/ 5 h 6"/>
                  </a:gdLst>
                  <a:ahLst/>
                  <a:cxnLst>
                    <a:cxn ang="0">
                      <a:pos x="T0" y="T1"/>
                    </a:cxn>
                    <a:cxn ang="0">
                      <a:pos x="T2" y="T3"/>
                    </a:cxn>
                    <a:cxn ang="0">
                      <a:pos x="T4" y="T5"/>
                    </a:cxn>
                    <a:cxn ang="0">
                      <a:pos x="T6" y="T7"/>
                    </a:cxn>
                    <a:cxn ang="0">
                      <a:pos x="T8" y="T9"/>
                    </a:cxn>
                  </a:cxnLst>
                  <a:rect l="0" t="0" r="r" b="b"/>
                  <a:pathLst>
                    <a:path w="69" h="6">
                      <a:moveTo>
                        <a:pt x="0" y="5"/>
                      </a:moveTo>
                      <a:lnTo>
                        <a:pt x="60" y="6"/>
                      </a:lnTo>
                      <a:lnTo>
                        <a:pt x="69" y="0"/>
                      </a:lnTo>
                      <a:lnTo>
                        <a:pt x="5"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38"/>
                <p:cNvSpPr>
                  <a:spLocks/>
                </p:cNvSpPr>
                <p:nvPr/>
              </p:nvSpPr>
              <p:spPr bwMode="auto">
                <a:xfrm>
                  <a:off x="1995" y="1940"/>
                  <a:ext cx="11" cy="1"/>
                </a:xfrm>
                <a:custGeom>
                  <a:avLst/>
                  <a:gdLst>
                    <a:gd name="T0" fmla="*/ 0 w 73"/>
                    <a:gd name="T1" fmla="*/ 5 h 8"/>
                    <a:gd name="T2" fmla="*/ 63 w 73"/>
                    <a:gd name="T3" fmla="*/ 8 h 8"/>
                    <a:gd name="T4" fmla="*/ 73 w 73"/>
                    <a:gd name="T5" fmla="*/ 0 h 8"/>
                    <a:gd name="T6" fmla="*/ 7 w 73"/>
                    <a:gd name="T7" fmla="*/ 0 h 8"/>
                    <a:gd name="T8" fmla="*/ 0 w 73"/>
                    <a:gd name="T9" fmla="*/ 5 h 8"/>
                  </a:gdLst>
                  <a:ahLst/>
                  <a:cxnLst>
                    <a:cxn ang="0">
                      <a:pos x="T0" y="T1"/>
                    </a:cxn>
                    <a:cxn ang="0">
                      <a:pos x="T2" y="T3"/>
                    </a:cxn>
                    <a:cxn ang="0">
                      <a:pos x="T4" y="T5"/>
                    </a:cxn>
                    <a:cxn ang="0">
                      <a:pos x="T6" y="T7"/>
                    </a:cxn>
                    <a:cxn ang="0">
                      <a:pos x="T8" y="T9"/>
                    </a:cxn>
                  </a:cxnLst>
                  <a:rect l="0" t="0" r="r" b="b"/>
                  <a:pathLst>
                    <a:path w="73" h="8">
                      <a:moveTo>
                        <a:pt x="0" y="5"/>
                      </a:moveTo>
                      <a:lnTo>
                        <a:pt x="63" y="8"/>
                      </a:lnTo>
                      <a:lnTo>
                        <a:pt x="73"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39"/>
                <p:cNvSpPr>
                  <a:spLocks/>
                </p:cNvSpPr>
                <p:nvPr/>
              </p:nvSpPr>
              <p:spPr bwMode="auto">
                <a:xfrm>
                  <a:off x="2007" y="1940"/>
                  <a:ext cx="11" cy="1"/>
                </a:xfrm>
                <a:custGeom>
                  <a:avLst/>
                  <a:gdLst>
                    <a:gd name="T0" fmla="*/ 0 w 72"/>
                    <a:gd name="T1" fmla="*/ 6 h 6"/>
                    <a:gd name="T2" fmla="*/ 62 w 72"/>
                    <a:gd name="T3" fmla="*/ 6 h 6"/>
                    <a:gd name="T4" fmla="*/ 72 w 72"/>
                    <a:gd name="T5" fmla="*/ 0 h 6"/>
                    <a:gd name="T6" fmla="*/ 5 w 72"/>
                    <a:gd name="T7" fmla="*/ 0 h 6"/>
                    <a:gd name="T8" fmla="*/ 0 w 72"/>
                    <a:gd name="T9" fmla="*/ 6 h 6"/>
                  </a:gdLst>
                  <a:ahLst/>
                  <a:cxnLst>
                    <a:cxn ang="0">
                      <a:pos x="T0" y="T1"/>
                    </a:cxn>
                    <a:cxn ang="0">
                      <a:pos x="T2" y="T3"/>
                    </a:cxn>
                    <a:cxn ang="0">
                      <a:pos x="T4" y="T5"/>
                    </a:cxn>
                    <a:cxn ang="0">
                      <a:pos x="T6" y="T7"/>
                    </a:cxn>
                    <a:cxn ang="0">
                      <a:pos x="T8" y="T9"/>
                    </a:cxn>
                  </a:cxnLst>
                  <a:rect l="0" t="0" r="r" b="b"/>
                  <a:pathLst>
                    <a:path w="72" h="6">
                      <a:moveTo>
                        <a:pt x="0" y="6"/>
                      </a:moveTo>
                      <a:lnTo>
                        <a:pt x="62" y="6"/>
                      </a:lnTo>
                      <a:lnTo>
                        <a:pt x="72" y="0"/>
                      </a:lnTo>
                      <a:lnTo>
                        <a:pt x="5" y="0"/>
                      </a:lnTo>
                      <a:lnTo>
                        <a:pt x="0" y="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40"/>
                <p:cNvSpPr>
                  <a:spLocks/>
                </p:cNvSpPr>
                <p:nvPr/>
              </p:nvSpPr>
              <p:spPr bwMode="auto">
                <a:xfrm>
                  <a:off x="2019" y="1940"/>
                  <a:ext cx="10" cy="1"/>
                </a:xfrm>
                <a:custGeom>
                  <a:avLst/>
                  <a:gdLst>
                    <a:gd name="T0" fmla="*/ 0 w 71"/>
                    <a:gd name="T1" fmla="*/ 6 h 6"/>
                    <a:gd name="T2" fmla="*/ 64 w 71"/>
                    <a:gd name="T3" fmla="*/ 6 h 6"/>
                    <a:gd name="T4" fmla="*/ 71 w 71"/>
                    <a:gd name="T5" fmla="*/ 0 h 6"/>
                    <a:gd name="T6" fmla="*/ 7 w 71"/>
                    <a:gd name="T7" fmla="*/ 0 h 6"/>
                    <a:gd name="T8" fmla="*/ 0 w 71"/>
                    <a:gd name="T9" fmla="*/ 6 h 6"/>
                  </a:gdLst>
                  <a:ahLst/>
                  <a:cxnLst>
                    <a:cxn ang="0">
                      <a:pos x="T0" y="T1"/>
                    </a:cxn>
                    <a:cxn ang="0">
                      <a:pos x="T2" y="T3"/>
                    </a:cxn>
                    <a:cxn ang="0">
                      <a:pos x="T4" y="T5"/>
                    </a:cxn>
                    <a:cxn ang="0">
                      <a:pos x="T6" y="T7"/>
                    </a:cxn>
                    <a:cxn ang="0">
                      <a:pos x="T8" y="T9"/>
                    </a:cxn>
                  </a:cxnLst>
                  <a:rect l="0" t="0" r="r" b="b"/>
                  <a:pathLst>
                    <a:path w="71" h="6">
                      <a:moveTo>
                        <a:pt x="0" y="6"/>
                      </a:moveTo>
                      <a:lnTo>
                        <a:pt x="64" y="6"/>
                      </a:lnTo>
                      <a:lnTo>
                        <a:pt x="71" y="0"/>
                      </a:lnTo>
                      <a:lnTo>
                        <a:pt x="7" y="0"/>
                      </a:lnTo>
                      <a:lnTo>
                        <a:pt x="0" y="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41"/>
                <p:cNvSpPr>
                  <a:spLocks/>
                </p:cNvSpPr>
                <p:nvPr/>
              </p:nvSpPr>
              <p:spPr bwMode="auto">
                <a:xfrm>
                  <a:off x="2031" y="1941"/>
                  <a:ext cx="11" cy="1"/>
                </a:xfrm>
                <a:custGeom>
                  <a:avLst/>
                  <a:gdLst>
                    <a:gd name="T0" fmla="*/ 0 w 71"/>
                    <a:gd name="T1" fmla="*/ 6 h 6"/>
                    <a:gd name="T2" fmla="*/ 61 w 71"/>
                    <a:gd name="T3" fmla="*/ 6 h 6"/>
                    <a:gd name="T4" fmla="*/ 71 w 71"/>
                    <a:gd name="T5" fmla="*/ 0 h 6"/>
                    <a:gd name="T6" fmla="*/ 7 w 71"/>
                    <a:gd name="T7" fmla="*/ 0 h 6"/>
                    <a:gd name="T8" fmla="*/ 0 w 71"/>
                    <a:gd name="T9" fmla="*/ 6 h 6"/>
                  </a:gdLst>
                  <a:ahLst/>
                  <a:cxnLst>
                    <a:cxn ang="0">
                      <a:pos x="T0" y="T1"/>
                    </a:cxn>
                    <a:cxn ang="0">
                      <a:pos x="T2" y="T3"/>
                    </a:cxn>
                    <a:cxn ang="0">
                      <a:pos x="T4" y="T5"/>
                    </a:cxn>
                    <a:cxn ang="0">
                      <a:pos x="T6" y="T7"/>
                    </a:cxn>
                    <a:cxn ang="0">
                      <a:pos x="T8" y="T9"/>
                    </a:cxn>
                  </a:cxnLst>
                  <a:rect l="0" t="0" r="r" b="b"/>
                  <a:pathLst>
                    <a:path w="71" h="6">
                      <a:moveTo>
                        <a:pt x="0" y="6"/>
                      </a:moveTo>
                      <a:lnTo>
                        <a:pt x="61" y="6"/>
                      </a:lnTo>
                      <a:lnTo>
                        <a:pt x="71" y="0"/>
                      </a:lnTo>
                      <a:lnTo>
                        <a:pt x="7" y="0"/>
                      </a:lnTo>
                      <a:lnTo>
                        <a:pt x="0" y="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42"/>
                <p:cNvSpPr>
                  <a:spLocks/>
                </p:cNvSpPr>
                <p:nvPr/>
              </p:nvSpPr>
              <p:spPr bwMode="auto">
                <a:xfrm>
                  <a:off x="2043" y="1941"/>
                  <a:ext cx="11" cy="1"/>
                </a:xfrm>
                <a:custGeom>
                  <a:avLst/>
                  <a:gdLst>
                    <a:gd name="T0" fmla="*/ 0 w 73"/>
                    <a:gd name="T1" fmla="*/ 5 h 7"/>
                    <a:gd name="T2" fmla="*/ 62 w 73"/>
                    <a:gd name="T3" fmla="*/ 7 h 7"/>
                    <a:gd name="T4" fmla="*/ 73 w 73"/>
                    <a:gd name="T5" fmla="*/ 0 h 7"/>
                    <a:gd name="T6" fmla="*/ 7 w 73"/>
                    <a:gd name="T7" fmla="*/ 0 h 7"/>
                    <a:gd name="T8" fmla="*/ 0 w 73"/>
                    <a:gd name="T9" fmla="*/ 5 h 7"/>
                  </a:gdLst>
                  <a:ahLst/>
                  <a:cxnLst>
                    <a:cxn ang="0">
                      <a:pos x="T0" y="T1"/>
                    </a:cxn>
                    <a:cxn ang="0">
                      <a:pos x="T2" y="T3"/>
                    </a:cxn>
                    <a:cxn ang="0">
                      <a:pos x="T4" y="T5"/>
                    </a:cxn>
                    <a:cxn ang="0">
                      <a:pos x="T6" y="T7"/>
                    </a:cxn>
                    <a:cxn ang="0">
                      <a:pos x="T8" y="T9"/>
                    </a:cxn>
                  </a:cxnLst>
                  <a:rect l="0" t="0" r="r" b="b"/>
                  <a:pathLst>
                    <a:path w="73" h="7">
                      <a:moveTo>
                        <a:pt x="0" y="5"/>
                      </a:moveTo>
                      <a:lnTo>
                        <a:pt x="62" y="7"/>
                      </a:lnTo>
                      <a:lnTo>
                        <a:pt x="73"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43"/>
                <p:cNvSpPr>
                  <a:spLocks/>
                </p:cNvSpPr>
                <p:nvPr/>
              </p:nvSpPr>
              <p:spPr bwMode="auto">
                <a:xfrm>
                  <a:off x="2055" y="1941"/>
                  <a:ext cx="10" cy="1"/>
                </a:xfrm>
                <a:custGeom>
                  <a:avLst/>
                  <a:gdLst>
                    <a:gd name="T0" fmla="*/ 0 w 71"/>
                    <a:gd name="T1" fmla="*/ 5 h 6"/>
                    <a:gd name="T2" fmla="*/ 61 w 71"/>
                    <a:gd name="T3" fmla="*/ 6 h 6"/>
                    <a:gd name="T4" fmla="*/ 71 w 71"/>
                    <a:gd name="T5" fmla="*/ 0 h 6"/>
                    <a:gd name="T6" fmla="*/ 7 w 71"/>
                    <a:gd name="T7" fmla="*/ 0 h 6"/>
                    <a:gd name="T8" fmla="*/ 0 w 71"/>
                    <a:gd name="T9" fmla="*/ 5 h 6"/>
                  </a:gdLst>
                  <a:ahLst/>
                  <a:cxnLst>
                    <a:cxn ang="0">
                      <a:pos x="T0" y="T1"/>
                    </a:cxn>
                    <a:cxn ang="0">
                      <a:pos x="T2" y="T3"/>
                    </a:cxn>
                    <a:cxn ang="0">
                      <a:pos x="T4" y="T5"/>
                    </a:cxn>
                    <a:cxn ang="0">
                      <a:pos x="T6" y="T7"/>
                    </a:cxn>
                    <a:cxn ang="0">
                      <a:pos x="T8" y="T9"/>
                    </a:cxn>
                  </a:cxnLst>
                  <a:rect l="0" t="0" r="r" b="b"/>
                  <a:pathLst>
                    <a:path w="71" h="6">
                      <a:moveTo>
                        <a:pt x="0" y="5"/>
                      </a:moveTo>
                      <a:lnTo>
                        <a:pt x="61" y="6"/>
                      </a:lnTo>
                      <a:lnTo>
                        <a:pt x="71"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44"/>
                <p:cNvSpPr>
                  <a:spLocks/>
                </p:cNvSpPr>
                <p:nvPr/>
              </p:nvSpPr>
              <p:spPr bwMode="auto">
                <a:xfrm>
                  <a:off x="2067" y="1941"/>
                  <a:ext cx="11" cy="1"/>
                </a:xfrm>
                <a:custGeom>
                  <a:avLst/>
                  <a:gdLst>
                    <a:gd name="T0" fmla="*/ 0 w 74"/>
                    <a:gd name="T1" fmla="*/ 5 h 6"/>
                    <a:gd name="T2" fmla="*/ 67 w 74"/>
                    <a:gd name="T3" fmla="*/ 6 h 6"/>
                    <a:gd name="T4" fmla="*/ 74 w 74"/>
                    <a:gd name="T5" fmla="*/ 0 h 6"/>
                    <a:gd name="T6" fmla="*/ 7 w 74"/>
                    <a:gd name="T7" fmla="*/ 0 h 6"/>
                    <a:gd name="T8" fmla="*/ 0 w 74"/>
                    <a:gd name="T9" fmla="*/ 5 h 6"/>
                  </a:gdLst>
                  <a:ahLst/>
                  <a:cxnLst>
                    <a:cxn ang="0">
                      <a:pos x="T0" y="T1"/>
                    </a:cxn>
                    <a:cxn ang="0">
                      <a:pos x="T2" y="T3"/>
                    </a:cxn>
                    <a:cxn ang="0">
                      <a:pos x="T4" y="T5"/>
                    </a:cxn>
                    <a:cxn ang="0">
                      <a:pos x="T6" y="T7"/>
                    </a:cxn>
                    <a:cxn ang="0">
                      <a:pos x="T8" y="T9"/>
                    </a:cxn>
                  </a:cxnLst>
                  <a:rect l="0" t="0" r="r" b="b"/>
                  <a:pathLst>
                    <a:path w="74" h="6">
                      <a:moveTo>
                        <a:pt x="0" y="5"/>
                      </a:moveTo>
                      <a:lnTo>
                        <a:pt x="67" y="6"/>
                      </a:lnTo>
                      <a:lnTo>
                        <a:pt x="74"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45"/>
                <p:cNvSpPr>
                  <a:spLocks/>
                </p:cNvSpPr>
                <p:nvPr/>
              </p:nvSpPr>
              <p:spPr bwMode="auto">
                <a:xfrm>
                  <a:off x="2079" y="1941"/>
                  <a:ext cx="11" cy="1"/>
                </a:xfrm>
                <a:custGeom>
                  <a:avLst/>
                  <a:gdLst>
                    <a:gd name="T0" fmla="*/ 0 w 75"/>
                    <a:gd name="T1" fmla="*/ 5 h 6"/>
                    <a:gd name="T2" fmla="*/ 67 w 75"/>
                    <a:gd name="T3" fmla="*/ 6 h 6"/>
                    <a:gd name="T4" fmla="*/ 75 w 75"/>
                    <a:gd name="T5" fmla="*/ 0 h 6"/>
                    <a:gd name="T6" fmla="*/ 7 w 75"/>
                    <a:gd name="T7" fmla="*/ 0 h 6"/>
                    <a:gd name="T8" fmla="*/ 0 w 75"/>
                    <a:gd name="T9" fmla="*/ 5 h 6"/>
                  </a:gdLst>
                  <a:ahLst/>
                  <a:cxnLst>
                    <a:cxn ang="0">
                      <a:pos x="T0" y="T1"/>
                    </a:cxn>
                    <a:cxn ang="0">
                      <a:pos x="T2" y="T3"/>
                    </a:cxn>
                    <a:cxn ang="0">
                      <a:pos x="T4" y="T5"/>
                    </a:cxn>
                    <a:cxn ang="0">
                      <a:pos x="T6" y="T7"/>
                    </a:cxn>
                    <a:cxn ang="0">
                      <a:pos x="T8" y="T9"/>
                    </a:cxn>
                  </a:cxnLst>
                  <a:rect l="0" t="0" r="r" b="b"/>
                  <a:pathLst>
                    <a:path w="75" h="6">
                      <a:moveTo>
                        <a:pt x="0" y="5"/>
                      </a:moveTo>
                      <a:lnTo>
                        <a:pt x="67" y="6"/>
                      </a:lnTo>
                      <a:lnTo>
                        <a:pt x="75" y="0"/>
                      </a:lnTo>
                      <a:lnTo>
                        <a:pt x="7" y="0"/>
                      </a:lnTo>
                      <a:lnTo>
                        <a:pt x="0" y="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85" name="Group 46"/>
                <p:cNvGrpSpPr>
                  <a:grpSpLocks/>
                </p:cNvGrpSpPr>
                <p:nvPr/>
              </p:nvGrpSpPr>
              <p:grpSpPr bwMode="auto">
                <a:xfrm>
                  <a:off x="1923" y="2028"/>
                  <a:ext cx="167" cy="22"/>
                  <a:chOff x="1923" y="2028"/>
                  <a:chExt cx="167" cy="22"/>
                </a:xfrm>
              </p:grpSpPr>
              <p:sp>
                <p:nvSpPr>
                  <p:cNvPr id="406" name="Freeform 47"/>
                  <p:cNvSpPr>
                    <a:spLocks/>
                  </p:cNvSpPr>
                  <p:nvPr/>
                </p:nvSpPr>
                <p:spPr bwMode="auto">
                  <a:xfrm>
                    <a:off x="1923" y="2028"/>
                    <a:ext cx="10" cy="4"/>
                  </a:xfrm>
                  <a:custGeom>
                    <a:avLst/>
                    <a:gdLst>
                      <a:gd name="T0" fmla="*/ 0 w 72"/>
                      <a:gd name="T1" fmla="*/ 4 h 22"/>
                      <a:gd name="T2" fmla="*/ 12 w 72"/>
                      <a:gd name="T3" fmla="*/ 12 h 22"/>
                      <a:gd name="T4" fmla="*/ 72 w 72"/>
                      <a:gd name="T5" fmla="*/ 22 h 22"/>
                      <a:gd name="T6" fmla="*/ 72 w 72"/>
                      <a:gd name="T7" fmla="*/ 12 h 22"/>
                      <a:gd name="T8" fmla="*/ 53 w 72"/>
                      <a:gd name="T9" fmla="*/ 0 h 22"/>
                      <a:gd name="T10" fmla="*/ 0 w 72"/>
                      <a:gd name="T11" fmla="*/ 4 h 22"/>
                    </a:gdLst>
                    <a:ahLst/>
                    <a:cxnLst>
                      <a:cxn ang="0">
                        <a:pos x="T0" y="T1"/>
                      </a:cxn>
                      <a:cxn ang="0">
                        <a:pos x="T2" y="T3"/>
                      </a:cxn>
                      <a:cxn ang="0">
                        <a:pos x="T4" y="T5"/>
                      </a:cxn>
                      <a:cxn ang="0">
                        <a:pos x="T6" y="T7"/>
                      </a:cxn>
                      <a:cxn ang="0">
                        <a:pos x="T8" y="T9"/>
                      </a:cxn>
                      <a:cxn ang="0">
                        <a:pos x="T10" y="T11"/>
                      </a:cxn>
                    </a:cxnLst>
                    <a:rect l="0" t="0" r="r" b="b"/>
                    <a:pathLst>
                      <a:path w="72" h="22">
                        <a:moveTo>
                          <a:pt x="0" y="4"/>
                        </a:moveTo>
                        <a:lnTo>
                          <a:pt x="12" y="12"/>
                        </a:lnTo>
                        <a:lnTo>
                          <a:pt x="72" y="22"/>
                        </a:lnTo>
                        <a:lnTo>
                          <a:pt x="72" y="12"/>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48"/>
                  <p:cNvSpPr>
                    <a:spLocks/>
                  </p:cNvSpPr>
                  <p:nvPr/>
                </p:nvSpPr>
                <p:spPr bwMode="auto">
                  <a:xfrm>
                    <a:off x="1935" y="2030"/>
                    <a:ext cx="10" cy="3"/>
                  </a:xfrm>
                  <a:custGeom>
                    <a:avLst/>
                    <a:gdLst>
                      <a:gd name="T0" fmla="*/ 0 w 73"/>
                      <a:gd name="T1" fmla="*/ 4 h 22"/>
                      <a:gd name="T2" fmla="*/ 11 w 73"/>
                      <a:gd name="T3" fmla="*/ 11 h 22"/>
                      <a:gd name="T4" fmla="*/ 73 w 73"/>
                      <a:gd name="T5" fmla="*/ 22 h 22"/>
                      <a:gd name="T6" fmla="*/ 73 w 73"/>
                      <a:gd name="T7" fmla="*/ 11 h 22"/>
                      <a:gd name="T8" fmla="*/ 53 w 73"/>
                      <a:gd name="T9" fmla="*/ 0 h 22"/>
                      <a:gd name="T10" fmla="*/ 0 w 73"/>
                      <a:gd name="T11" fmla="*/ 4 h 22"/>
                    </a:gdLst>
                    <a:ahLst/>
                    <a:cxnLst>
                      <a:cxn ang="0">
                        <a:pos x="T0" y="T1"/>
                      </a:cxn>
                      <a:cxn ang="0">
                        <a:pos x="T2" y="T3"/>
                      </a:cxn>
                      <a:cxn ang="0">
                        <a:pos x="T4" y="T5"/>
                      </a:cxn>
                      <a:cxn ang="0">
                        <a:pos x="T6" y="T7"/>
                      </a:cxn>
                      <a:cxn ang="0">
                        <a:pos x="T8" y="T9"/>
                      </a:cxn>
                      <a:cxn ang="0">
                        <a:pos x="T10" y="T11"/>
                      </a:cxn>
                    </a:cxnLst>
                    <a:rect l="0" t="0" r="r" b="b"/>
                    <a:pathLst>
                      <a:path w="73" h="22">
                        <a:moveTo>
                          <a:pt x="0" y="4"/>
                        </a:moveTo>
                        <a:lnTo>
                          <a:pt x="11" y="11"/>
                        </a:lnTo>
                        <a:lnTo>
                          <a:pt x="73" y="22"/>
                        </a:lnTo>
                        <a:lnTo>
                          <a:pt x="73" y="11"/>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49"/>
                  <p:cNvSpPr>
                    <a:spLocks/>
                  </p:cNvSpPr>
                  <p:nvPr/>
                </p:nvSpPr>
                <p:spPr bwMode="auto">
                  <a:xfrm>
                    <a:off x="1947" y="2031"/>
                    <a:ext cx="10" cy="4"/>
                  </a:xfrm>
                  <a:custGeom>
                    <a:avLst/>
                    <a:gdLst>
                      <a:gd name="T0" fmla="*/ 0 w 73"/>
                      <a:gd name="T1" fmla="*/ 4 h 23"/>
                      <a:gd name="T2" fmla="*/ 11 w 73"/>
                      <a:gd name="T3" fmla="*/ 14 h 23"/>
                      <a:gd name="T4" fmla="*/ 73 w 73"/>
                      <a:gd name="T5" fmla="*/ 23 h 23"/>
                      <a:gd name="T6" fmla="*/ 73 w 73"/>
                      <a:gd name="T7" fmla="*/ 13 h 23"/>
                      <a:gd name="T8" fmla="*/ 54 w 73"/>
                      <a:gd name="T9" fmla="*/ 0 h 23"/>
                      <a:gd name="T10" fmla="*/ 0 w 73"/>
                      <a:gd name="T11" fmla="*/ 4 h 23"/>
                    </a:gdLst>
                    <a:ahLst/>
                    <a:cxnLst>
                      <a:cxn ang="0">
                        <a:pos x="T0" y="T1"/>
                      </a:cxn>
                      <a:cxn ang="0">
                        <a:pos x="T2" y="T3"/>
                      </a:cxn>
                      <a:cxn ang="0">
                        <a:pos x="T4" y="T5"/>
                      </a:cxn>
                      <a:cxn ang="0">
                        <a:pos x="T6" y="T7"/>
                      </a:cxn>
                      <a:cxn ang="0">
                        <a:pos x="T8" y="T9"/>
                      </a:cxn>
                      <a:cxn ang="0">
                        <a:pos x="T10" y="T11"/>
                      </a:cxn>
                    </a:cxnLst>
                    <a:rect l="0" t="0" r="r" b="b"/>
                    <a:pathLst>
                      <a:path w="73" h="23">
                        <a:moveTo>
                          <a:pt x="0" y="4"/>
                        </a:moveTo>
                        <a:lnTo>
                          <a:pt x="11" y="14"/>
                        </a:lnTo>
                        <a:lnTo>
                          <a:pt x="73" y="23"/>
                        </a:lnTo>
                        <a:lnTo>
                          <a:pt x="73" y="13"/>
                        </a:lnTo>
                        <a:lnTo>
                          <a:pt x="54"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50"/>
                  <p:cNvSpPr>
                    <a:spLocks/>
                  </p:cNvSpPr>
                  <p:nvPr/>
                </p:nvSpPr>
                <p:spPr bwMode="auto">
                  <a:xfrm>
                    <a:off x="1959" y="2033"/>
                    <a:ext cx="10" cy="3"/>
                  </a:xfrm>
                  <a:custGeom>
                    <a:avLst/>
                    <a:gdLst>
                      <a:gd name="T0" fmla="*/ 0 w 70"/>
                      <a:gd name="T1" fmla="*/ 6 h 24"/>
                      <a:gd name="T2" fmla="*/ 11 w 70"/>
                      <a:gd name="T3" fmla="*/ 13 h 24"/>
                      <a:gd name="T4" fmla="*/ 70 w 70"/>
                      <a:gd name="T5" fmla="*/ 24 h 24"/>
                      <a:gd name="T6" fmla="*/ 70 w 70"/>
                      <a:gd name="T7" fmla="*/ 12 h 24"/>
                      <a:gd name="T8" fmla="*/ 53 w 70"/>
                      <a:gd name="T9" fmla="*/ 0 h 24"/>
                      <a:gd name="T10" fmla="*/ 0 w 70"/>
                      <a:gd name="T11" fmla="*/ 6 h 24"/>
                    </a:gdLst>
                    <a:ahLst/>
                    <a:cxnLst>
                      <a:cxn ang="0">
                        <a:pos x="T0" y="T1"/>
                      </a:cxn>
                      <a:cxn ang="0">
                        <a:pos x="T2" y="T3"/>
                      </a:cxn>
                      <a:cxn ang="0">
                        <a:pos x="T4" y="T5"/>
                      </a:cxn>
                      <a:cxn ang="0">
                        <a:pos x="T6" y="T7"/>
                      </a:cxn>
                      <a:cxn ang="0">
                        <a:pos x="T8" y="T9"/>
                      </a:cxn>
                      <a:cxn ang="0">
                        <a:pos x="T10" y="T11"/>
                      </a:cxn>
                    </a:cxnLst>
                    <a:rect l="0" t="0" r="r" b="b"/>
                    <a:pathLst>
                      <a:path w="70" h="24">
                        <a:moveTo>
                          <a:pt x="0" y="6"/>
                        </a:moveTo>
                        <a:lnTo>
                          <a:pt x="11" y="13"/>
                        </a:lnTo>
                        <a:lnTo>
                          <a:pt x="70" y="24"/>
                        </a:lnTo>
                        <a:lnTo>
                          <a:pt x="70" y="12"/>
                        </a:lnTo>
                        <a:lnTo>
                          <a:pt x="53"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51"/>
                  <p:cNvSpPr>
                    <a:spLocks/>
                  </p:cNvSpPr>
                  <p:nvPr/>
                </p:nvSpPr>
                <p:spPr bwMode="auto">
                  <a:xfrm>
                    <a:off x="1971" y="2034"/>
                    <a:ext cx="10" cy="3"/>
                  </a:xfrm>
                  <a:custGeom>
                    <a:avLst/>
                    <a:gdLst>
                      <a:gd name="T0" fmla="*/ 0 w 72"/>
                      <a:gd name="T1" fmla="*/ 5 h 24"/>
                      <a:gd name="T2" fmla="*/ 12 w 72"/>
                      <a:gd name="T3" fmla="*/ 13 h 24"/>
                      <a:gd name="T4" fmla="*/ 72 w 72"/>
                      <a:gd name="T5" fmla="*/ 24 h 24"/>
                      <a:gd name="T6" fmla="*/ 72 w 72"/>
                      <a:gd name="T7" fmla="*/ 11 h 24"/>
                      <a:gd name="T8" fmla="*/ 54 w 72"/>
                      <a:gd name="T9" fmla="*/ 0 h 24"/>
                      <a:gd name="T10" fmla="*/ 0 w 72"/>
                      <a:gd name="T11" fmla="*/ 5 h 24"/>
                    </a:gdLst>
                    <a:ahLst/>
                    <a:cxnLst>
                      <a:cxn ang="0">
                        <a:pos x="T0" y="T1"/>
                      </a:cxn>
                      <a:cxn ang="0">
                        <a:pos x="T2" y="T3"/>
                      </a:cxn>
                      <a:cxn ang="0">
                        <a:pos x="T4" y="T5"/>
                      </a:cxn>
                      <a:cxn ang="0">
                        <a:pos x="T6" y="T7"/>
                      </a:cxn>
                      <a:cxn ang="0">
                        <a:pos x="T8" y="T9"/>
                      </a:cxn>
                      <a:cxn ang="0">
                        <a:pos x="T10" y="T11"/>
                      </a:cxn>
                    </a:cxnLst>
                    <a:rect l="0" t="0" r="r" b="b"/>
                    <a:pathLst>
                      <a:path w="72" h="24">
                        <a:moveTo>
                          <a:pt x="0" y="5"/>
                        </a:moveTo>
                        <a:lnTo>
                          <a:pt x="12" y="13"/>
                        </a:lnTo>
                        <a:lnTo>
                          <a:pt x="72" y="24"/>
                        </a:lnTo>
                        <a:lnTo>
                          <a:pt x="72" y="11"/>
                        </a:lnTo>
                        <a:lnTo>
                          <a:pt x="54"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52"/>
                  <p:cNvSpPr>
                    <a:spLocks/>
                  </p:cNvSpPr>
                  <p:nvPr/>
                </p:nvSpPr>
                <p:spPr bwMode="auto">
                  <a:xfrm>
                    <a:off x="1983" y="2035"/>
                    <a:ext cx="10" cy="4"/>
                  </a:xfrm>
                  <a:custGeom>
                    <a:avLst/>
                    <a:gdLst>
                      <a:gd name="T0" fmla="*/ 0 w 71"/>
                      <a:gd name="T1" fmla="*/ 4 h 24"/>
                      <a:gd name="T2" fmla="*/ 11 w 71"/>
                      <a:gd name="T3" fmla="*/ 12 h 24"/>
                      <a:gd name="T4" fmla="*/ 71 w 71"/>
                      <a:gd name="T5" fmla="*/ 24 h 24"/>
                      <a:gd name="T6" fmla="*/ 71 w 71"/>
                      <a:gd name="T7" fmla="*/ 12 h 24"/>
                      <a:gd name="T8" fmla="*/ 53 w 71"/>
                      <a:gd name="T9" fmla="*/ 0 h 24"/>
                      <a:gd name="T10" fmla="*/ 0 w 71"/>
                      <a:gd name="T11" fmla="*/ 4 h 24"/>
                    </a:gdLst>
                    <a:ahLst/>
                    <a:cxnLst>
                      <a:cxn ang="0">
                        <a:pos x="T0" y="T1"/>
                      </a:cxn>
                      <a:cxn ang="0">
                        <a:pos x="T2" y="T3"/>
                      </a:cxn>
                      <a:cxn ang="0">
                        <a:pos x="T4" y="T5"/>
                      </a:cxn>
                      <a:cxn ang="0">
                        <a:pos x="T6" y="T7"/>
                      </a:cxn>
                      <a:cxn ang="0">
                        <a:pos x="T8" y="T9"/>
                      </a:cxn>
                      <a:cxn ang="0">
                        <a:pos x="T10" y="T11"/>
                      </a:cxn>
                    </a:cxnLst>
                    <a:rect l="0" t="0" r="r" b="b"/>
                    <a:pathLst>
                      <a:path w="71" h="24">
                        <a:moveTo>
                          <a:pt x="0" y="4"/>
                        </a:moveTo>
                        <a:lnTo>
                          <a:pt x="11" y="12"/>
                        </a:lnTo>
                        <a:lnTo>
                          <a:pt x="71" y="24"/>
                        </a:lnTo>
                        <a:lnTo>
                          <a:pt x="71" y="12"/>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53"/>
                  <p:cNvSpPr>
                    <a:spLocks/>
                  </p:cNvSpPr>
                  <p:nvPr/>
                </p:nvSpPr>
                <p:spPr bwMode="auto">
                  <a:xfrm>
                    <a:off x="1995" y="2037"/>
                    <a:ext cx="10" cy="3"/>
                  </a:xfrm>
                  <a:custGeom>
                    <a:avLst/>
                    <a:gdLst>
                      <a:gd name="T0" fmla="*/ 0 w 74"/>
                      <a:gd name="T1" fmla="*/ 4 h 23"/>
                      <a:gd name="T2" fmla="*/ 11 w 74"/>
                      <a:gd name="T3" fmla="*/ 12 h 23"/>
                      <a:gd name="T4" fmla="*/ 74 w 74"/>
                      <a:gd name="T5" fmla="*/ 23 h 23"/>
                      <a:gd name="T6" fmla="*/ 74 w 74"/>
                      <a:gd name="T7" fmla="*/ 12 h 23"/>
                      <a:gd name="T8" fmla="*/ 54 w 74"/>
                      <a:gd name="T9" fmla="*/ 0 h 23"/>
                      <a:gd name="T10" fmla="*/ 0 w 74"/>
                      <a:gd name="T11" fmla="*/ 4 h 23"/>
                    </a:gdLst>
                    <a:ahLst/>
                    <a:cxnLst>
                      <a:cxn ang="0">
                        <a:pos x="T0" y="T1"/>
                      </a:cxn>
                      <a:cxn ang="0">
                        <a:pos x="T2" y="T3"/>
                      </a:cxn>
                      <a:cxn ang="0">
                        <a:pos x="T4" y="T5"/>
                      </a:cxn>
                      <a:cxn ang="0">
                        <a:pos x="T6" y="T7"/>
                      </a:cxn>
                      <a:cxn ang="0">
                        <a:pos x="T8" y="T9"/>
                      </a:cxn>
                      <a:cxn ang="0">
                        <a:pos x="T10" y="T11"/>
                      </a:cxn>
                    </a:cxnLst>
                    <a:rect l="0" t="0" r="r" b="b"/>
                    <a:pathLst>
                      <a:path w="74" h="23">
                        <a:moveTo>
                          <a:pt x="0" y="4"/>
                        </a:moveTo>
                        <a:lnTo>
                          <a:pt x="11" y="12"/>
                        </a:lnTo>
                        <a:lnTo>
                          <a:pt x="74" y="23"/>
                        </a:lnTo>
                        <a:lnTo>
                          <a:pt x="74" y="12"/>
                        </a:lnTo>
                        <a:lnTo>
                          <a:pt x="54"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Freeform 54"/>
                  <p:cNvSpPr>
                    <a:spLocks/>
                  </p:cNvSpPr>
                  <p:nvPr/>
                </p:nvSpPr>
                <p:spPr bwMode="auto">
                  <a:xfrm>
                    <a:off x="2007" y="2038"/>
                    <a:ext cx="10" cy="4"/>
                  </a:xfrm>
                  <a:custGeom>
                    <a:avLst/>
                    <a:gdLst>
                      <a:gd name="T0" fmla="*/ 0 w 72"/>
                      <a:gd name="T1" fmla="*/ 6 h 24"/>
                      <a:gd name="T2" fmla="*/ 11 w 72"/>
                      <a:gd name="T3" fmla="*/ 14 h 24"/>
                      <a:gd name="T4" fmla="*/ 72 w 72"/>
                      <a:gd name="T5" fmla="*/ 24 h 24"/>
                      <a:gd name="T6" fmla="*/ 72 w 72"/>
                      <a:gd name="T7" fmla="*/ 11 h 24"/>
                      <a:gd name="T8" fmla="*/ 54 w 72"/>
                      <a:gd name="T9" fmla="*/ 0 h 24"/>
                      <a:gd name="T10" fmla="*/ 0 w 72"/>
                      <a:gd name="T11" fmla="*/ 6 h 24"/>
                    </a:gdLst>
                    <a:ahLst/>
                    <a:cxnLst>
                      <a:cxn ang="0">
                        <a:pos x="T0" y="T1"/>
                      </a:cxn>
                      <a:cxn ang="0">
                        <a:pos x="T2" y="T3"/>
                      </a:cxn>
                      <a:cxn ang="0">
                        <a:pos x="T4" y="T5"/>
                      </a:cxn>
                      <a:cxn ang="0">
                        <a:pos x="T6" y="T7"/>
                      </a:cxn>
                      <a:cxn ang="0">
                        <a:pos x="T8" y="T9"/>
                      </a:cxn>
                      <a:cxn ang="0">
                        <a:pos x="T10" y="T11"/>
                      </a:cxn>
                    </a:cxnLst>
                    <a:rect l="0" t="0" r="r" b="b"/>
                    <a:pathLst>
                      <a:path w="72" h="24">
                        <a:moveTo>
                          <a:pt x="0" y="6"/>
                        </a:moveTo>
                        <a:lnTo>
                          <a:pt x="11" y="14"/>
                        </a:lnTo>
                        <a:lnTo>
                          <a:pt x="72" y="24"/>
                        </a:lnTo>
                        <a:lnTo>
                          <a:pt x="72" y="11"/>
                        </a:lnTo>
                        <a:lnTo>
                          <a:pt x="54"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55"/>
                  <p:cNvSpPr>
                    <a:spLocks/>
                  </p:cNvSpPr>
                  <p:nvPr/>
                </p:nvSpPr>
                <p:spPr bwMode="auto">
                  <a:xfrm>
                    <a:off x="2019" y="2039"/>
                    <a:ext cx="10" cy="4"/>
                  </a:xfrm>
                  <a:custGeom>
                    <a:avLst/>
                    <a:gdLst>
                      <a:gd name="T0" fmla="*/ 0 w 73"/>
                      <a:gd name="T1" fmla="*/ 7 h 24"/>
                      <a:gd name="T2" fmla="*/ 11 w 73"/>
                      <a:gd name="T3" fmla="*/ 14 h 24"/>
                      <a:gd name="T4" fmla="*/ 73 w 73"/>
                      <a:gd name="T5" fmla="*/ 24 h 24"/>
                      <a:gd name="T6" fmla="*/ 73 w 73"/>
                      <a:gd name="T7" fmla="*/ 14 h 24"/>
                      <a:gd name="T8" fmla="*/ 54 w 73"/>
                      <a:gd name="T9" fmla="*/ 0 h 24"/>
                      <a:gd name="T10" fmla="*/ 0 w 73"/>
                      <a:gd name="T11" fmla="*/ 7 h 24"/>
                    </a:gdLst>
                    <a:ahLst/>
                    <a:cxnLst>
                      <a:cxn ang="0">
                        <a:pos x="T0" y="T1"/>
                      </a:cxn>
                      <a:cxn ang="0">
                        <a:pos x="T2" y="T3"/>
                      </a:cxn>
                      <a:cxn ang="0">
                        <a:pos x="T4" y="T5"/>
                      </a:cxn>
                      <a:cxn ang="0">
                        <a:pos x="T6" y="T7"/>
                      </a:cxn>
                      <a:cxn ang="0">
                        <a:pos x="T8" y="T9"/>
                      </a:cxn>
                      <a:cxn ang="0">
                        <a:pos x="T10" y="T11"/>
                      </a:cxn>
                    </a:cxnLst>
                    <a:rect l="0" t="0" r="r" b="b"/>
                    <a:pathLst>
                      <a:path w="73" h="24">
                        <a:moveTo>
                          <a:pt x="0" y="7"/>
                        </a:moveTo>
                        <a:lnTo>
                          <a:pt x="11" y="14"/>
                        </a:lnTo>
                        <a:lnTo>
                          <a:pt x="73" y="24"/>
                        </a:lnTo>
                        <a:lnTo>
                          <a:pt x="73" y="14"/>
                        </a:lnTo>
                        <a:lnTo>
                          <a:pt x="54" y="0"/>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56"/>
                  <p:cNvSpPr>
                    <a:spLocks/>
                  </p:cNvSpPr>
                  <p:nvPr/>
                </p:nvSpPr>
                <p:spPr bwMode="auto">
                  <a:xfrm>
                    <a:off x="2031" y="2041"/>
                    <a:ext cx="11" cy="3"/>
                  </a:xfrm>
                  <a:custGeom>
                    <a:avLst/>
                    <a:gdLst>
                      <a:gd name="T0" fmla="*/ 0 w 73"/>
                      <a:gd name="T1" fmla="*/ 6 h 24"/>
                      <a:gd name="T2" fmla="*/ 11 w 73"/>
                      <a:gd name="T3" fmla="*/ 13 h 24"/>
                      <a:gd name="T4" fmla="*/ 73 w 73"/>
                      <a:gd name="T5" fmla="*/ 24 h 24"/>
                      <a:gd name="T6" fmla="*/ 73 w 73"/>
                      <a:gd name="T7" fmla="*/ 13 h 24"/>
                      <a:gd name="T8" fmla="*/ 52 w 73"/>
                      <a:gd name="T9" fmla="*/ 0 h 24"/>
                      <a:gd name="T10" fmla="*/ 0 w 73"/>
                      <a:gd name="T11" fmla="*/ 6 h 24"/>
                    </a:gdLst>
                    <a:ahLst/>
                    <a:cxnLst>
                      <a:cxn ang="0">
                        <a:pos x="T0" y="T1"/>
                      </a:cxn>
                      <a:cxn ang="0">
                        <a:pos x="T2" y="T3"/>
                      </a:cxn>
                      <a:cxn ang="0">
                        <a:pos x="T4" y="T5"/>
                      </a:cxn>
                      <a:cxn ang="0">
                        <a:pos x="T6" y="T7"/>
                      </a:cxn>
                      <a:cxn ang="0">
                        <a:pos x="T8" y="T9"/>
                      </a:cxn>
                      <a:cxn ang="0">
                        <a:pos x="T10" y="T11"/>
                      </a:cxn>
                    </a:cxnLst>
                    <a:rect l="0" t="0" r="r" b="b"/>
                    <a:pathLst>
                      <a:path w="73" h="24">
                        <a:moveTo>
                          <a:pt x="0" y="6"/>
                        </a:moveTo>
                        <a:lnTo>
                          <a:pt x="11" y="13"/>
                        </a:lnTo>
                        <a:lnTo>
                          <a:pt x="73" y="24"/>
                        </a:lnTo>
                        <a:lnTo>
                          <a:pt x="73" y="13"/>
                        </a:lnTo>
                        <a:lnTo>
                          <a:pt x="52"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 name="Freeform 57"/>
                  <p:cNvSpPr>
                    <a:spLocks/>
                  </p:cNvSpPr>
                  <p:nvPr/>
                </p:nvSpPr>
                <p:spPr bwMode="auto">
                  <a:xfrm>
                    <a:off x="2043" y="2042"/>
                    <a:ext cx="11" cy="3"/>
                  </a:xfrm>
                  <a:custGeom>
                    <a:avLst/>
                    <a:gdLst>
                      <a:gd name="T0" fmla="*/ 0 w 73"/>
                      <a:gd name="T1" fmla="*/ 6 h 24"/>
                      <a:gd name="T2" fmla="*/ 9 w 73"/>
                      <a:gd name="T3" fmla="*/ 16 h 24"/>
                      <a:gd name="T4" fmla="*/ 73 w 73"/>
                      <a:gd name="T5" fmla="*/ 24 h 24"/>
                      <a:gd name="T6" fmla="*/ 73 w 73"/>
                      <a:gd name="T7" fmla="*/ 13 h 24"/>
                      <a:gd name="T8" fmla="*/ 53 w 73"/>
                      <a:gd name="T9" fmla="*/ 0 h 24"/>
                      <a:gd name="T10" fmla="*/ 0 w 73"/>
                      <a:gd name="T11" fmla="*/ 6 h 24"/>
                    </a:gdLst>
                    <a:ahLst/>
                    <a:cxnLst>
                      <a:cxn ang="0">
                        <a:pos x="T0" y="T1"/>
                      </a:cxn>
                      <a:cxn ang="0">
                        <a:pos x="T2" y="T3"/>
                      </a:cxn>
                      <a:cxn ang="0">
                        <a:pos x="T4" y="T5"/>
                      </a:cxn>
                      <a:cxn ang="0">
                        <a:pos x="T6" y="T7"/>
                      </a:cxn>
                      <a:cxn ang="0">
                        <a:pos x="T8" y="T9"/>
                      </a:cxn>
                      <a:cxn ang="0">
                        <a:pos x="T10" y="T11"/>
                      </a:cxn>
                    </a:cxnLst>
                    <a:rect l="0" t="0" r="r" b="b"/>
                    <a:pathLst>
                      <a:path w="73" h="24">
                        <a:moveTo>
                          <a:pt x="0" y="6"/>
                        </a:moveTo>
                        <a:lnTo>
                          <a:pt x="9" y="16"/>
                        </a:lnTo>
                        <a:lnTo>
                          <a:pt x="73" y="24"/>
                        </a:lnTo>
                        <a:lnTo>
                          <a:pt x="73" y="13"/>
                        </a:lnTo>
                        <a:lnTo>
                          <a:pt x="53"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 name="Freeform 58"/>
                  <p:cNvSpPr>
                    <a:spLocks/>
                  </p:cNvSpPr>
                  <p:nvPr/>
                </p:nvSpPr>
                <p:spPr bwMode="auto">
                  <a:xfrm>
                    <a:off x="2055" y="2044"/>
                    <a:ext cx="11" cy="3"/>
                  </a:xfrm>
                  <a:custGeom>
                    <a:avLst/>
                    <a:gdLst>
                      <a:gd name="T0" fmla="*/ 0 w 72"/>
                      <a:gd name="T1" fmla="*/ 5 h 22"/>
                      <a:gd name="T2" fmla="*/ 9 w 72"/>
                      <a:gd name="T3" fmla="*/ 13 h 22"/>
                      <a:gd name="T4" fmla="*/ 72 w 72"/>
                      <a:gd name="T5" fmla="*/ 22 h 22"/>
                      <a:gd name="T6" fmla="*/ 72 w 72"/>
                      <a:gd name="T7" fmla="*/ 12 h 22"/>
                      <a:gd name="T8" fmla="*/ 53 w 72"/>
                      <a:gd name="T9" fmla="*/ 0 h 22"/>
                      <a:gd name="T10" fmla="*/ 0 w 72"/>
                      <a:gd name="T11" fmla="*/ 5 h 22"/>
                    </a:gdLst>
                    <a:ahLst/>
                    <a:cxnLst>
                      <a:cxn ang="0">
                        <a:pos x="T0" y="T1"/>
                      </a:cxn>
                      <a:cxn ang="0">
                        <a:pos x="T2" y="T3"/>
                      </a:cxn>
                      <a:cxn ang="0">
                        <a:pos x="T4" y="T5"/>
                      </a:cxn>
                      <a:cxn ang="0">
                        <a:pos x="T6" y="T7"/>
                      </a:cxn>
                      <a:cxn ang="0">
                        <a:pos x="T8" y="T9"/>
                      </a:cxn>
                      <a:cxn ang="0">
                        <a:pos x="T10" y="T11"/>
                      </a:cxn>
                    </a:cxnLst>
                    <a:rect l="0" t="0" r="r" b="b"/>
                    <a:pathLst>
                      <a:path w="72" h="22">
                        <a:moveTo>
                          <a:pt x="0" y="5"/>
                        </a:moveTo>
                        <a:lnTo>
                          <a:pt x="9" y="13"/>
                        </a:lnTo>
                        <a:lnTo>
                          <a:pt x="72" y="22"/>
                        </a:lnTo>
                        <a:lnTo>
                          <a:pt x="72" y="12"/>
                        </a:lnTo>
                        <a:lnTo>
                          <a:pt x="53"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 name="Freeform 59"/>
                  <p:cNvSpPr>
                    <a:spLocks/>
                  </p:cNvSpPr>
                  <p:nvPr/>
                </p:nvSpPr>
                <p:spPr bwMode="auto">
                  <a:xfrm>
                    <a:off x="2067" y="2045"/>
                    <a:ext cx="11" cy="3"/>
                  </a:xfrm>
                  <a:custGeom>
                    <a:avLst/>
                    <a:gdLst>
                      <a:gd name="T0" fmla="*/ 0 w 77"/>
                      <a:gd name="T1" fmla="*/ 5 h 24"/>
                      <a:gd name="T2" fmla="*/ 10 w 77"/>
                      <a:gd name="T3" fmla="*/ 15 h 24"/>
                      <a:gd name="T4" fmla="*/ 77 w 77"/>
                      <a:gd name="T5" fmla="*/ 24 h 24"/>
                      <a:gd name="T6" fmla="*/ 77 w 77"/>
                      <a:gd name="T7" fmla="*/ 13 h 24"/>
                      <a:gd name="T8" fmla="*/ 54 w 77"/>
                      <a:gd name="T9" fmla="*/ 0 h 24"/>
                      <a:gd name="T10" fmla="*/ 0 w 77"/>
                      <a:gd name="T11" fmla="*/ 5 h 24"/>
                    </a:gdLst>
                    <a:ahLst/>
                    <a:cxnLst>
                      <a:cxn ang="0">
                        <a:pos x="T0" y="T1"/>
                      </a:cxn>
                      <a:cxn ang="0">
                        <a:pos x="T2" y="T3"/>
                      </a:cxn>
                      <a:cxn ang="0">
                        <a:pos x="T4" y="T5"/>
                      </a:cxn>
                      <a:cxn ang="0">
                        <a:pos x="T6" y="T7"/>
                      </a:cxn>
                      <a:cxn ang="0">
                        <a:pos x="T8" y="T9"/>
                      </a:cxn>
                      <a:cxn ang="0">
                        <a:pos x="T10" y="T11"/>
                      </a:cxn>
                    </a:cxnLst>
                    <a:rect l="0" t="0" r="r" b="b"/>
                    <a:pathLst>
                      <a:path w="77" h="24">
                        <a:moveTo>
                          <a:pt x="0" y="5"/>
                        </a:moveTo>
                        <a:lnTo>
                          <a:pt x="10" y="15"/>
                        </a:lnTo>
                        <a:lnTo>
                          <a:pt x="77" y="24"/>
                        </a:lnTo>
                        <a:lnTo>
                          <a:pt x="77" y="13"/>
                        </a:lnTo>
                        <a:lnTo>
                          <a:pt x="54"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 name="Freeform 60"/>
                  <p:cNvSpPr>
                    <a:spLocks/>
                  </p:cNvSpPr>
                  <p:nvPr/>
                </p:nvSpPr>
                <p:spPr bwMode="auto">
                  <a:xfrm>
                    <a:off x="2079" y="2046"/>
                    <a:ext cx="11" cy="4"/>
                  </a:xfrm>
                  <a:custGeom>
                    <a:avLst/>
                    <a:gdLst>
                      <a:gd name="T0" fmla="*/ 0 w 77"/>
                      <a:gd name="T1" fmla="*/ 7 h 25"/>
                      <a:gd name="T2" fmla="*/ 10 w 77"/>
                      <a:gd name="T3" fmla="*/ 17 h 25"/>
                      <a:gd name="T4" fmla="*/ 77 w 77"/>
                      <a:gd name="T5" fmla="*/ 25 h 25"/>
                      <a:gd name="T6" fmla="*/ 77 w 77"/>
                      <a:gd name="T7" fmla="*/ 14 h 25"/>
                      <a:gd name="T8" fmla="*/ 53 w 77"/>
                      <a:gd name="T9" fmla="*/ 0 h 25"/>
                      <a:gd name="T10" fmla="*/ 0 w 77"/>
                      <a:gd name="T11" fmla="*/ 7 h 25"/>
                    </a:gdLst>
                    <a:ahLst/>
                    <a:cxnLst>
                      <a:cxn ang="0">
                        <a:pos x="T0" y="T1"/>
                      </a:cxn>
                      <a:cxn ang="0">
                        <a:pos x="T2" y="T3"/>
                      </a:cxn>
                      <a:cxn ang="0">
                        <a:pos x="T4" y="T5"/>
                      </a:cxn>
                      <a:cxn ang="0">
                        <a:pos x="T6" y="T7"/>
                      </a:cxn>
                      <a:cxn ang="0">
                        <a:pos x="T8" y="T9"/>
                      </a:cxn>
                      <a:cxn ang="0">
                        <a:pos x="T10" y="T11"/>
                      </a:cxn>
                    </a:cxnLst>
                    <a:rect l="0" t="0" r="r" b="b"/>
                    <a:pathLst>
                      <a:path w="77" h="25">
                        <a:moveTo>
                          <a:pt x="0" y="7"/>
                        </a:moveTo>
                        <a:lnTo>
                          <a:pt x="10" y="17"/>
                        </a:lnTo>
                        <a:lnTo>
                          <a:pt x="77" y="25"/>
                        </a:lnTo>
                        <a:lnTo>
                          <a:pt x="77" y="14"/>
                        </a:lnTo>
                        <a:lnTo>
                          <a:pt x="53" y="0"/>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6" name="Freeform 61"/>
                <p:cNvSpPr>
                  <a:spLocks/>
                </p:cNvSpPr>
                <p:nvPr/>
              </p:nvSpPr>
              <p:spPr bwMode="auto">
                <a:xfrm>
                  <a:off x="1923" y="1939"/>
                  <a:ext cx="9" cy="91"/>
                </a:xfrm>
                <a:custGeom>
                  <a:avLst/>
                  <a:gdLst>
                    <a:gd name="T0" fmla="*/ 0 w 63"/>
                    <a:gd name="T1" fmla="*/ 0 h 634"/>
                    <a:gd name="T2" fmla="*/ 0 w 63"/>
                    <a:gd name="T3" fmla="*/ 625 h 634"/>
                    <a:gd name="T4" fmla="*/ 63 w 63"/>
                    <a:gd name="T5" fmla="*/ 634 h 634"/>
                    <a:gd name="T6" fmla="*/ 63 w 63"/>
                    <a:gd name="T7" fmla="*/ 1 h 634"/>
                    <a:gd name="T8" fmla="*/ 0 w 63"/>
                    <a:gd name="T9" fmla="*/ 0 h 634"/>
                  </a:gdLst>
                  <a:ahLst/>
                  <a:cxnLst>
                    <a:cxn ang="0">
                      <a:pos x="T0" y="T1"/>
                    </a:cxn>
                    <a:cxn ang="0">
                      <a:pos x="T2" y="T3"/>
                    </a:cxn>
                    <a:cxn ang="0">
                      <a:pos x="T4" y="T5"/>
                    </a:cxn>
                    <a:cxn ang="0">
                      <a:pos x="T6" y="T7"/>
                    </a:cxn>
                    <a:cxn ang="0">
                      <a:pos x="T8" y="T9"/>
                    </a:cxn>
                  </a:cxnLst>
                  <a:rect l="0" t="0" r="r" b="b"/>
                  <a:pathLst>
                    <a:path w="63" h="634">
                      <a:moveTo>
                        <a:pt x="0" y="0"/>
                      </a:moveTo>
                      <a:lnTo>
                        <a:pt x="0" y="625"/>
                      </a:lnTo>
                      <a:lnTo>
                        <a:pt x="63" y="634"/>
                      </a:lnTo>
                      <a:lnTo>
                        <a:pt x="63" y="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Freeform 62"/>
                <p:cNvSpPr>
                  <a:spLocks/>
                </p:cNvSpPr>
                <p:nvPr/>
              </p:nvSpPr>
              <p:spPr bwMode="auto">
                <a:xfrm>
                  <a:off x="1935" y="2020"/>
                  <a:ext cx="9" cy="11"/>
                </a:xfrm>
                <a:custGeom>
                  <a:avLst/>
                  <a:gdLst>
                    <a:gd name="T0" fmla="*/ 0 w 62"/>
                    <a:gd name="T1" fmla="*/ 0 h 82"/>
                    <a:gd name="T2" fmla="*/ 0 w 62"/>
                    <a:gd name="T3" fmla="*/ 75 h 82"/>
                    <a:gd name="T4" fmla="*/ 62 w 62"/>
                    <a:gd name="T5" fmla="*/ 82 h 82"/>
                    <a:gd name="T6" fmla="*/ 62 w 62"/>
                    <a:gd name="T7" fmla="*/ 7 h 82"/>
                    <a:gd name="T8" fmla="*/ 0 w 62"/>
                    <a:gd name="T9" fmla="*/ 0 h 82"/>
                  </a:gdLst>
                  <a:ahLst/>
                  <a:cxnLst>
                    <a:cxn ang="0">
                      <a:pos x="T0" y="T1"/>
                    </a:cxn>
                    <a:cxn ang="0">
                      <a:pos x="T2" y="T3"/>
                    </a:cxn>
                    <a:cxn ang="0">
                      <a:pos x="T4" y="T5"/>
                    </a:cxn>
                    <a:cxn ang="0">
                      <a:pos x="T6" y="T7"/>
                    </a:cxn>
                    <a:cxn ang="0">
                      <a:pos x="T8" y="T9"/>
                    </a:cxn>
                  </a:cxnLst>
                  <a:rect l="0" t="0" r="r" b="b"/>
                  <a:pathLst>
                    <a:path w="62" h="82">
                      <a:moveTo>
                        <a:pt x="0" y="0"/>
                      </a:moveTo>
                      <a:lnTo>
                        <a:pt x="0" y="75"/>
                      </a:lnTo>
                      <a:lnTo>
                        <a:pt x="62" y="82"/>
                      </a:lnTo>
                      <a:lnTo>
                        <a:pt x="62" y="7"/>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63"/>
                <p:cNvSpPr>
                  <a:spLocks/>
                </p:cNvSpPr>
                <p:nvPr/>
              </p:nvSpPr>
              <p:spPr bwMode="auto">
                <a:xfrm>
                  <a:off x="1947" y="1940"/>
                  <a:ext cx="9" cy="93"/>
                </a:xfrm>
                <a:custGeom>
                  <a:avLst/>
                  <a:gdLst>
                    <a:gd name="T0" fmla="*/ 0 w 64"/>
                    <a:gd name="T1" fmla="*/ 0 h 651"/>
                    <a:gd name="T2" fmla="*/ 0 w 64"/>
                    <a:gd name="T3" fmla="*/ 641 h 651"/>
                    <a:gd name="T4" fmla="*/ 64 w 64"/>
                    <a:gd name="T5" fmla="*/ 651 h 651"/>
                    <a:gd name="T6" fmla="*/ 64 w 64"/>
                    <a:gd name="T7" fmla="*/ 1 h 651"/>
                    <a:gd name="T8" fmla="*/ 0 w 64"/>
                    <a:gd name="T9" fmla="*/ 0 h 651"/>
                  </a:gdLst>
                  <a:ahLst/>
                  <a:cxnLst>
                    <a:cxn ang="0">
                      <a:pos x="T0" y="T1"/>
                    </a:cxn>
                    <a:cxn ang="0">
                      <a:pos x="T2" y="T3"/>
                    </a:cxn>
                    <a:cxn ang="0">
                      <a:pos x="T4" y="T5"/>
                    </a:cxn>
                    <a:cxn ang="0">
                      <a:pos x="T6" y="T7"/>
                    </a:cxn>
                    <a:cxn ang="0">
                      <a:pos x="T8" y="T9"/>
                    </a:cxn>
                  </a:cxnLst>
                  <a:rect l="0" t="0" r="r" b="b"/>
                  <a:pathLst>
                    <a:path w="64" h="651">
                      <a:moveTo>
                        <a:pt x="0" y="0"/>
                      </a:moveTo>
                      <a:lnTo>
                        <a:pt x="0" y="641"/>
                      </a:lnTo>
                      <a:lnTo>
                        <a:pt x="64" y="651"/>
                      </a:lnTo>
                      <a:lnTo>
                        <a:pt x="64" y="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64"/>
                <p:cNvSpPr>
                  <a:spLocks/>
                </p:cNvSpPr>
                <p:nvPr/>
              </p:nvSpPr>
              <p:spPr bwMode="auto">
                <a:xfrm>
                  <a:off x="1959" y="1940"/>
                  <a:ext cx="9" cy="94"/>
                </a:xfrm>
                <a:custGeom>
                  <a:avLst/>
                  <a:gdLst>
                    <a:gd name="T0" fmla="*/ 0 w 62"/>
                    <a:gd name="T1" fmla="*/ 0 h 658"/>
                    <a:gd name="T2" fmla="*/ 0 w 62"/>
                    <a:gd name="T3" fmla="*/ 651 h 658"/>
                    <a:gd name="T4" fmla="*/ 61 w 62"/>
                    <a:gd name="T5" fmla="*/ 658 h 658"/>
                    <a:gd name="T6" fmla="*/ 62 w 62"/>
                    <a:gd name="T7" fmla="*/ 2 h 658"/>
                    <a:gd name="T8" fmla="*/ 0 w 62"/>
                    <a:gd name="T9" fmla="*/ 0 h 658"/>
                  </a:gdLst>
                  <a:ahLst/>
                  <a:cxnLst>
                    <a:cxn ang="0">
                      <a:pos x="T0" y="T1"/>
                    </a:cxn>
                    <a:cxn ang="0">
                      <a:pos x="T2" y="T3"/>
                    </a:cxn>
                    <a:cxn ang="0">
                      <a:pos x="T4" y="T5"/>
                    </a:cxn>
                    <a:cxn ang="0">
                      <a:pos x="T6" y="T7"/>
                    </a:cxn>
                    <a:cxn ang="0">
                      <a:pos x="T8" y="T9"/>
                    </a:cxn>
                  </a:cxnLst>
                  <a:rect l="0" t="0" r="r" b="b"/>
                  <a:pathLst>
                    <a:path w="62" h="658">
                      <a:moveTo>
                        <a:pt x="0" y="0"/>
                      </a:moveTo>
                      <a:lnTo>
                        <a:pt x="0" y="651"/>
                      </a:lnTo>
                      <a:lnTo>
                        <a:pt x="61" y="658"/>
                      </a:lnTo>
                      <a:lnTo>
                        <a:pt x="62"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65"/>
                <p:cNvSpPr>
                  <a:spLocks/>
                </p:cNvSpPr>
                <p:nvPr/>
              </p:nvSpPr>
              <p:spPr bwMode="auto">
                <a:xfrm>
                  <a:off x="1971" y="1940"/>
                  <a:ext cx="9" cy="96"/>
                </a:xfrm>
                <a:custGeom>
                  <a:avLst/>
                  <a:gdLst>
                    <a:gd name="T0" fmla="*/ 2 w 63"/>
                    <a:gd name="T1" fmla="*/ 0 h 666"/>
                    <a:gd name="T2" fmla="*/ 0 w 63"/>
                    <a:gd name="T3" fmla="*/ 657 h 666"/>
                    <a:gd name="T4" fmla="*/ 63 w 63"/>
                    <a:gd name="T5" fmla="*/ 666 h 666"/>
                    <a:gd name="T6" fmla="*/ 63 w 63"/>
                    <a:gd name="T7" fmla="*/ 1 h 666"/>
                    <a:gd name="T8" fmla="*/ 2 w 63"/>
                    <a:gd name="T9" fmla="*/ 0 h 666"/>
                  </a:gdLst>
                  <a:ahLst/>
                  <a:cxnLst>
                    <a:cxn ang="0">
                      <a:pos x="T0" y="T1"/>
                    </a:cxn>
                    <a:cxn ang="0">
                      <a:pos x="T2" y="T3"/>
                    </a:cxn>
                    <a:cxn ang="0">
                      <a:pos x="T4" y="T5"/>
                    </a:cxn>
                    <a:cxn ang="0">
                      <a:pos x="T6" y="T7"/>
                    </a:cxn>
                    <a:cxn ang="0">
                      <a:pos x="T8" y="T9"/>
                    </a:cxn>
                  </a:cxnLst>
                  <a:rect l="0" t="0" r="r" b="b"/>
                  <a:pathLst>
                    <a:path w="63" h="666">
                      <a:moveTo>
                        <a:pt x="2" y="0"/>
                      </a:moveTo>
                      <a:lnTo>
                        <a:pt x="0" y="657"/>
                      </a:lnTo>
                      <a:lnTo>
                        <a:pt x="63" y="666"/>
                      </a:lnTo>
                      <a:lnTo>
                        <a:pt x="63" y="1"/>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66"/>
                <p:cNvSpPr>
                  <a:spLocks/>
                </p:cNvSpPr>
                <p:nvPr/>
              </p:nvSpPr>
              <p:spPr bwMode="auto">
                <a:xfrm>
                  <a:off x="1983" y="1941"/>
                  <a:ext cx="9" cy="96"/>
                </a:xfrm>
                <a:custGeom>
                  <a:avLst/>
                  <a:gdLst>
                    <a:gd name="T0" fmla="*/ 2 w 62"/>
                    <a:gd name="T1" fmla="*/ 0 h 674"/>
                    <a:gd name="T2" fmla="*/ 0 w 62"/>
                    <a:gd name="T3" fmla="*/ 665 h 674"/>
                    <a:gd name="T4" fmla="*/ 62 w 62"/>
                    <a:gd name="T5" fmla="*/ 674 h 674"/>
                    <a:gd name="T6" fmla="*/ 62 w 62"/>
                    <a:gd name="T7" fmla="*/ 2 h 674"/>
                    <a:gd name="T8" fmla="*/ 2 w 62"/>
                    <a:gd name="T9" fmla="*/ 0 h 674"/>
                  </a:gdLst>
                  <a:ahLst/>
                  <a:cxnLst>
                    <a:cxn ang="0">
                      <a:pos x="T0" y="T1"/>
                    </a:cxn>
                    <a:cxn ang="0">
                      <a:pos x="T2" y="T3"/>
                    </a:cxn>
                    <a:cxn ang="0">
                      <a:pos x="T4" y="T5"/>
                    </a:cxn>
                    <a:cxn ang="0">
                      <a:pos x="T6" y="T7"/>
                    </a:cxn>
                    <a:cxn ang="0">
                      <a:pos x="T8" y="T9"/>
                    </a:cxn>
                  </a:cxnLst>
                  <a:rect l="0" t="0" r="r" b="b"/>
                  <a:pathLst>
                    <a:path w="62" h="674">
                      <a:moveTo>
                        <a:pt x="2" y="0"/>
                      </a:moveTo>
                      <a:lnTo>
                        <a:pt x="0" y="665"/>
                      </a:lnTo>
                      <a:lnTo>
                        <a:pt x="62" y="674"/>
                      </a:lnTo>
                      <a:lnTo>
                        <a:pt x="62" y="2"/>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67"/>
                <p:cNvSpPr>
                  <a:spLocks/>
                </p:cNvSpPr>
                <p:nvPr/>
              </p:nvSpPr>
              <p:spPr bwMode="auto">
                <a:xfrm>
                  <a:off x="1995" y="1941"/>
                  <a:ext cx="9" cy="97"/>
                </a:xfrm>
                <a:custGeom>
                  <a:avLst/>
                  <a:gdLst>
                    <a:gd name="T0" fmla="*/ 0 w 63"/>
                    <a:gd name="T1" fmla="*/ 0 h 682"/>
                    <a:gd name="T2" fmla="*/ 0 w 63"/>
                    <a:gd name="T3" fmla="*/ 673 h 682"/>
                    <a:gd name="T4" fmla="*/ 62 w 63"/>
                    <a:gd name="T5" fmla="*/ 682 h 682"/>
                    <a:gd name="T6" fmla="*/ 63 w 63"/>
                    <a:gd name="T7" fmla="*/ 2 h 682"/>
                    <a:gd name="T8" fmla="*/ 0 w 63"/>
                    <a:gd name="T9" fmla="*/ 0 h 682"/>
                  </a:gdLst>
                  <a:ahLst/>
                  <a:cxnLst>
                    <a:cxn ang="0">
                      <a:pos x="T0" y="T1"/>
                    </a:cxn>
                    <a:cxn ang="0">
                      <a:pos x="T2" y="T3"/>
                    </a:cxn>
                    <a:cxn ang="0">
                      <a:pos x="T4" y="T5"/>
                    </a:cxn>
                    <a:cxn ang="0">
                      <a:pos x="T6" y="T7"/>
                    </a:cxn>
                    <a:cxn ang="0">
                      <a:pos x="T8" y="T9"/>
                    </a:cxn>
                  </a:cxnLst>
                  <a:rect l="0" t="0" r="r" b="b"/>
                  <a:pathLst>
                    <a:path w="63" h="682">
                      <a:moveTo>
                        <a:pt x="0" y="0"/>
                      </a:moveTo>
                      <a:lnTo>
                        <a:pt x="0" y="673"/>
                      </a:lnTo>
                      <a:lnTo>
                        <a:pt x="62" y="682"/>
                      </a:lnTo>
                      <a:lnTo>
                        <a:pt x="63"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68"/>
                <p:cNvSpPr>
                  <a:spLocks/>
                </p:cNvSpPr>
                <p:nvPr/>
              </p:nvSpPr>
              <p:spPr bwMode="auto">
                <a:xfrm>
                  <a:off x="2007" y="1941"/>
                  <a:ext cx="9" cy="98"/>
                </a:xfrm>
                <a:custGeom>
                  <a:avLst/>
                  <a:gdLst>
                    <a:gd name="T0" fmla="*/ 2 w 64"/>
                    <a:gd name="T1" fmla="*/ 0 h 688"/>
                    <a:gd name="T2" fmla="*/ 0 w 64"/>
                    <a:gd name="T3" fmla="*/ 681 h 688"/>
                    <a:gd name="T4" fmla="*/ 64 w 64"/>
                    <a:gd name="T5" fmla="*/ 688 h 688"/>
                    <a:gd name="T6" fmla="*/ 64 w 64"/>
                    <a:gd name="T7" fmla="*/ 1 h 688"/>
                    <a:gd name="T8" fmla="*/ 2 w 64"/>
                    <a:gd name="T9" fmla="*/ 0 h 688"/>
                  </a:gdLst>
                  <a:ahLst/>
                  <a:cxnLst>
                    <a:cxn ang="0">
                      <a:pos x="T0" y="T1"/>
                    </a:cxn>
                    <a:cxn ang="0">
                      <a:pos x="T2" y="T3"/>
                    </a:cxn>
                    <a:cxn ang="0">
                      <a:pos x="T4" y="T5"/>
                    </a:cxn>
                    <a:cxn ang="0">
                      <a:pos x="T6" y="T7"/>
                    </a:cxn>
                    <a:cxn ang="0">
                      <a:pos x="T8" y="T9"/>
                    </a:cxn>
                  </a:cxnLst>
                  <a:rect l="0" t="0" r="r" b="b"/>
                  <a:pathLst>
                    <a:path w="64" h="688">
                      <a:moveTo>
                        <a:pt x="2" y="0"/>
                      </a:moveTo>
                      <a:lnTo>
                        <a:pt x="0" y="681"/>
                      </a:lnTo>
                      <a:lnTo>
                        <a:pt x="64" y="688"/>
                      </a:lnTo>
                      <a:lnTo>
                        <a:pt x="64" y="1"/>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69"/>
                <p:cNvSpPr>
                  <a:spLocks/>
                </p:cNvSpPr>
                <p:nvPr/>
              </p:nvSpPr>
              <p:spPr bwMode="auto">
                <a:xfrm>
                  <a:off x="2019" y="1941"/>
                  <a:ext cx="9" cy="100"/>
                </a:xfrm>
                <a:custGeom>
                  <a:avLst/>
                  <a:gdLst>
                    <a:gd name="T0" fmla="*/ 0 w 64"/>
                    <a:gd name="T1" fmla="*/ 0 h 698"/>
                    <a:gd name="T2" fmla="*/ 0 w 64"/>
                    <a:gd name="T3" fmla="*/ 691 h 698"/>
                    <a:gd name="T4" fmla="*/ 64 w 64"/>
                    <a:gd name="T5" fmla="*/ 698 h 698"/>
                    <a:gd name="T6" fmla="*/ 64 w 64"/>
                    <a:gd name="T7" fmla="*/ 2 h 698"/>
                    <a:gd name="T8" fmla="*/ 0 w 64"/>
                    <a:gd name="T9" fmla="*/ 0 h 698"/>
                  </a:gdLst>
                  <a:ahLst/>
                  <a:cxnLst>
                    <a:cxn ang="0">
                      <a:pos x="T0" y="T1"/>
                    </a:cxn>
                    <a:cxn ang="0">
                      <a:pos x="T2" y="T3"/>
                    </a:cxn>
                    <a:cxn ang="0">
                      <a:pos x="T4" y="T5"/>
                    </a:cxn>
                    <a:cxn ang="0">
                      <a:pos x="T6" y="T7"/>
                    </a:cxn>
                    <a:cxn ang="0">
                      <a:pos x="T8" y="T9"/>
                    </a:cxn>
                  </a:cxnLst>
                  <a:rect l="0" t="0" r="r" b="b"/>
                  <a:pathLst>
                    <a:path w="64" h="698">
                      <a:moveTo>
                        <a:pt x="0" y="0"/>
                      </a:moveTo>
                      <a:lnTo>
                        <a:pt x="0" y="691"/>
                      </a:lnTo>
                      <a:lnTo>
                        <a:pt x="64" y="698"/>
                      </a:lnTo>
                      <a:lnTo>
                        <a:pt x="64"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70"/>
                <p:cNvSpPr>
                  <a:spLocks/>
                </p:cNvSpPr>
                <p:nvPr/>
              </p:nvSpPr>
              <p:spPr bwMode="auto">
                <a:xfrm>
                  <a:off x="2031" y="1942"/>
                  <a:ext cx="9" cy="100"/>
                </a:xfrm>
                <a:custGeom>
                  <a:avLst/>
                  <a:gdLst>
                    <a:gd name="T0" fmla="*/ 1 w 62"/>
                    <a:gd name="T1" fmla="*/ 0 h 704"/>
                    <a:gd name="T2" fmla="*/ 0 w 62"/>
                    <a:gd name="T3" fmla="*/ 698 h 704"/>
                    <a:gd name="T4" fmla="*/ 62 w 62"/>
                    <a:gd name="T5" fmla="*/ 704 h 704"/>
                    <a:gd name="T6" fmla="*/ 62 w 62"/>
                    <a:gd name="T7" fmla="*/ 0 h 704"/>
                    <a:gd name="T8" fmla="*/ 1 w 62"/>
                    <a:gd name="T9" fmla="*/ 0 h 704"/>
                  </a:gdLst>
                  <a:ahLst/>
                  <a:cxnLst>
                    <a:cxn ang="0">
                      <a:pos x="T0" y="T1"/>
                    </a:cxn>
                    <a:cxn ang="0">
                      <a:pos x="T2" y="T3"/>
                    </a:cxn>
                    <a:cxn ang="0">
                      <a:pos x="T4" y="T5"/>
                    </a:cxn>
                    <a:cxn ang="0">
                      <a:pos x="T6" y="T7"/>
                    </a:cxn>
                    <a:cxn ang="0">
                      <a:pos x="T8" y="T9"/>
                    </a:cxn>
                  </a:cxnLst>
                  <a:rect l="0" t="0" r="r" b="b"/>
                  <a:pathLst>
                    <a:path w="62" h="704">
                      <a:moveTo>
                        <a:pt x="1" y="0"/>
                      </a:moveTo>
                      <a:lnTo>
                        <a:pt x="0" y="698"/>
                      </a:lnTo>
                      <a:lnTo>
                        <a:pt x="62" y="704"/>
                      </a:lnTo>
                      <a:lnTo>
                        <a:pt x="62" y="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71"/>
                <p:cNvSpPr>
                  <a:spLocks/>
                </p:cNvSpPr>
                <p:nvPr/>
              </p:nvSpPr>
              <p:spPr bwMode="auto">
                <a:xfrm>
                  <a:off x="2043" y="1942"/>
                  <a:ext cx="9" cy="102"/>
                </a:xfrm>
                <a:custGeom>
                  <a:avLst/>
                  <a:gdLst>
                    <a:gd name="T0" fmla="*/ 0 w 63"/>
                    <a:gd name="T1" fmla="*/ 0 h 714"/>
                    <a:gd name="T2" fmla="*/ 0 w 63"/>
                    <a:gd name="T3" fmla="*/ 705 h 714"/>
                    <a:gd name="T4" fmla="*/ 63 w 63"/>
                    <a:gd name="T5" fmla="*/ 714 h 714"/>
                    <a:gd name="T6" fmla="*/ 63 w 63"/>
                    <a:gd name="T7" fmla="*/ 0 h 714"/>
                    <a:gd name="T8" fmla="*/ 0 w 63"/>
                    <a:gd name="T9" fmla="*/ 0 h 714"/>
                  </a:gdLst>
                  <a:ahLst/>
                  <a:cxnLst>
                    <a:cxn ang="0">
                      <a:pos x="T0" y="T1"/>
                    </a:cxn>
                    <a:cxn ang="0">
                      <a:pos x="T2" y="T3"/>
                    </a:cxn>
                    <a:cxn ang="0">
                      <a:pos x="T4" y="T5"/>
                    </a:cxn>
                    <a:cxn ang="0">
                      <a:pos x="T6" y="T7"/>
                    </a:cxn>
                    <a:cxn ang="0">
                      <a:pos x="T8" y="T9"/>
                    </a:cxn>
                  </a:cxnLst>
                  <a:rect l="0" t="0" r="r" b="b"/>
                  <a:pathLst>
                    <a:path w="63" h="714">
                      <a:moveTo>
                        <a:pt x="0" y="0"/>
                      </a:moveTo>
                      <a:lnTo>
                        <a:pt x="0" y="705"/>
                      </a:lnTo>
                      <a:lnTo>
                        <a:pt x="63" y="714"/>
                      </a:lnTo>
                      <a:lnTo>
                        <a:pt x="63"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72"/>
                <p:cNvSpPr>
                  <a:spLocks/>
                </p:cNvSpPr>
                <p:nvPr/>
              </p:nvSpPr>
              <p:spPr bwMode="auto">
                <a:xfrm>
                  <a:off x="2055" y="1942"/>
                  <a:ext cx="9" cy="103"/>
                </a:xfrm>
                <a:custGeom>
                  <a:avLst/>
                  <a:gdLst>
                    <a:gd name="T0" fmla="*/ 0 w 63"/>
                    <a:gd name="T1" fmla="*/ 0 h 720"/>
                    <a:gd name="T2" fmla="*/ 0 w 63"/>
                    <a:gd name="T3" fmla="*/ 714 h 720"/>
                    <a:gd name="T4" fmla="*/ 63 w 63"/>
                    <a:gd name="T5" fmla="*/ 720 h 720"/>
                    <a:gd name="T6" fmla="*/ 61 w 63"/>
                    <a:gd name="T7" fmla="*/ 0 h 720"/>
                    <a:gd name="T8" fmla="*/ 0 w 63"/>
                    <a:gd name="T9" fmla="*/ 0 h 720"/>
                  </a:gdLst>
                  <a:ahLst/>
                  <a:cxnLst>
                    <a:cxn ang="0">
                      <a:pos x="T0" y="T1"/>
                    </a:cxn>
                    <a:cxn ang="0">
                      <a:pos x="T2" y="T3"/>
                    </a:cxn>
                    <a:cxn ang="0">
                      <a:pos x="T4" y="T5"/>
                    </a:cxn>
                    <a:cxn ang="0">
                      <a:pos x="T6" y="T7"/>
                    </a:cxn>
                    <a:cxn ang="0">
                      <a:pos x="T8" y="T9"/>
                    </a:cxn>
                  </a:cxnLst>
                  <a:rect l="0" t="0" r="r" b="b"/>
                  <a:pathLst>
                    <a:path w="63" h="720">
                      <a:moveTo>
                        <a:pt x="0" y="0"/>
                      </a:moveTo>
                      <a:lnTo>
                        <a:pt x="0" y="714"/>
                      </a:lnTo>
                      <a:lnTo>
                        <a:pt x="63" y="720"/>
                      </a:lnTo>
                      <a:lnTo>
                        <a:pt x="61"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73"/>
                <p:cNvSpPr>
                  <a:spLocks/>
                </p:cNvSpPr>
                <p:nvPr/>
              </p:nvSpPr>
              <p:spPr bwMode="auto">
                <a:xfrm>
                  <a:off x="2067" y="1942"/>
                  <a:ext cx="10" cy="104"/>
                </a:xfrm>
                <a:custGeom>
                  <a:avLst/>
                  <a:gdLst>
                    <a:gd name="T0" fmla="*/ 0 w 68"/>
                    <a:gd name="T1" fmla="*/ 0 h 730"/>
                    <a:gd name="T2" fmla="*/ 0 w 68"/>
                    <a:gd name="T3" fmla="*/ 723 h 730"/>
                    <a:gd name="T4" fmla="*/ 68 w 68"/>
                    <a:gd name="T5" fmla="*/ 730 h 730"/>
                    <a:gd name="T6" fmla="*/ 67 w 68"/>
                    <a:gd name="T7" fmla="*/ 1 h 730"/>
                    <a:gd name="T8" fmla="*/ 0 w 68"/>
                    <a:gd name="T9" fmla="*/ 0 h 730"/>
                  </a:gdLst>
                  <a:ahLst/>
                  <a:cxnLst>
                    <a:cxn ang="0">
                      <a:pos x="T0" y="T1"/>
                    </a:cxn>
                    <a:cxn ang="0">
                      <a:pos x="T2" y="T3"/>
                    </a:cxn>
                    <a:cxn ang="0">
                      <a:pos x="T4" y="T5"/>
                    </a:cxn>
                    <a:cxn ang="0">
                      <a:pos x="T6" y="T7"/>
                    </a:cxn>
                    <a:cxn ang="0">
                      <a:pos x="T8" y="T9"/>
                    </a:cxn>
                  </a:cxnLst>
                  <a:rect l="0" t="0" r="r" b="b"/>
                  <a:pathLst>
                    <a:path w="68" h="730">
                      <a:moveTo>
                        <a:pt x="0" y="0"/>
                      </a:moveTo>
                      <a:lnTo>
                        <a:pt x="0" y="723"/>
                      </a:lnTo>
                      <a:lnTo>
                        <a:pt x="68" y="730"/>
                      </a:lnTo>
                      <a:lnTo>
                        <a:pt x="67" y="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74"/>
                <p:cNvSpPr>
                  <a:spLocks/>
                </p:cNvSpPr>
                <p:nvPr/>
              </p:nvSpPr>
              <p:spPr bwMode="auto">
                <a:xfrm>
                  <a:off x="2079" y="1942"/>
                  <a:ext cx="10" cy="106"/>
                </a:xfrm>
                <a:custGeom>
                  <a:avLst/>
                  <a:gdLst>
                    <a:gd name="T0" fmla="*/ 0 w 67"/>
                    <a:gd name="T1" fmla="*/ 0 h 738"/>
                    <a:gd name="T2" fmla="*/ 0 w 67"/>
                    <a:gd name="T3" fmla="*/ 731 h 738"/>
                    <a:gd name="T4" fmla="*/ 67 w 67"/>
                    <a:gd name="T5" fmla="*/ 738 h 738"/>
                    <a:gd name="T6" fmla="*/ 67 w 67"/>
                    <a:gd name="T7" fmla="*/ 1 h 738"/>
                    <a:gd name="T8" fmla="*/ 0 w 67"/>
                    <a:gd name="T9" fmla="*/ 0 h 738"/>
                  </a:gdLst>
                  <a:ahLst/>
                  <a:cxnLst>
                    <a:cxn ang="0">
                      <a:pos x="T0" y="T1"/>
                    </a:cxn>
                    <a:cxn ang="0">
                      <a:pos x="T2" y="T3"/>
                    </a:cxn>
                    <a:cxn ang="0">
                      <a:pos x="T4" y="T5"/>
                    </a:cxn>
                    <a:cxn ang="0">
                      <a:pos x="T6" y="T7"/>
                    </a:cxn>
                    <a:cxn ang="0">
                      <a:pos x="T8" y="T9"/>
                    </a:cxn>
                  </a:cxnLst>
                  <a:rect l="0" t="0" r="r" b="b"/>
                  <a:pathLst>
                    <a:path w="67" h="738">
                      <a:moveTo>
                        <a:pt x="0" y="0"/>
                      </a:moveTo>
                      <a:lnTo>
                        <a:pt x="0" y="731"/>
                      </a:lnTo>
                      <a:lnTo>
                        <a:pt x="67" y="738"/>
                      </a:lnTo>
                      <a:lnTo>
                        <a:pt x="67" y="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75"/>
                <p:cNvSpPr>
                  <a:spLocks/>
                </p:cNvSpPr>
                <p:nvPr/>
              </p:nvSpPr>
              <p:spPr bwMode="auto">
                <a:xfrm>
                  <a:off x="1935" y="1940"/>
                  <a:ext cx="9" cy="68"/>
                </a:xfrm>
                <a:custGeom>
                  <a:avLst/>
                  <a:gdLst>
                    <a:gd name="T0" fmla="*/ 0 w 62"/>
                    <a:gd name="T1" fmla="*/ 0 h 476"/>
                    <a:gd name="T2" fmla="*/ 0 w 62"/>
                    <a:gd name="T3" fmla="*/ 472 h 476"/>
                    <a:gd name="T4" fmla="*/ 62 w 62"/>
                    <a:gd name="T5" fmla="*/ 476 h 476"/>
                    <a:gd name="T6" fmla="*/ 62 w 62"/>
                    <a:gd name="T7" fmla="*/ 2 h 476"/>
                    <a:gd name="T8" fmla="*/ 0 w 62"/>
                    <a:gd name="T9" fmla="*/ 0 h 476"/>
                  </a:gdLst>
                  <a:ahLst/>
                  <a:cxnLst>
                    <a:cxn ang="0">
                      <a:pos x="T0" y="T1"/>
                    </a:cxn>
                    <a:cxn ang="0">
                      <a:pos x="T2" y="T3"/>
                    </a:cxn>
                    <a:cxn ang="0">
                      <a:pos x="T4" y="T5"/>
                    </a:cxn>
                    <a:cxn ang="0">
                      <a:pos x="T6" y="T7"/>
                    </a:cxn>
                    <a:cxn ang="0">
                      <a:pos x="T8" y="T9"/>
                    </a:cxn>
                  </a:cxnLst>
                  <a:rect l="0" t="0" r="r" b="b"/>
                  <a:pathLst>
                    <a:path w="62" h="476">
                      <a:moveTo>
                        <a:pt x="0" y="0"/>
                      </a:moveTo>
                      <a:lnTo>
                        <a:pt x="0" y="472"/>
                      </a:lnTo>
                      <a:lnTo>
                        <a:pt x="62" y="476"/>
                      </a:lnTo>
                      <a:lnTo>
                        <a:pt x="62"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76"/>
                <p:cNvSpPr>
                  <a:spLocks/>
                </p:cNvSpPr>
                <p:nvPr/>
              </p:nvSpPr>
              <p:spPr bwMode="auto">
                <a:xfrm>
                  <a:off x="1935" y="2018"/>
                  <a:ext cx="10" cy="2"/>
                </a:xfrm>
                <a:custGeom>
                  <a:avLst/>
                  <a:gdLst>
                    <a:gd name="T0" fmla="*/ 0 w 72"/>
                    <a:gd name="T1" fmla="*/ 11 h 15"/>
                    <a:gd name="T2" fmla="*/ 64 w 72"/>
                    <a:gd name="T3" fmla="*/ 15 h 15"/>
                    <a:gd name="T4" fmla="*/ 72 w 72"/>
                    <a:gd name="T5" fmla="*/ 5 h 15"/>
                    <a:gd name="T6" fmla="*/ 7 w 72"/>
                    <a:gd name="T7" fmla="*/ 0 h 15"/>
                    <a:gd name="T8" fmla="*/ 0 w 72"/>
                    <a:gd name="T9" fmla="*/ 11 h 15"/>
                  </a:gdLst>
                  <a:ahLst/>
                  <a:cxnLst>
                    <a:cxn ang="0">
                      <a:pos x="T0" y="T1"/>
                    </a:cxn>
                    <a:cxn ang="0">
                      <a:pos x="T2" y="T3"/>
                    </a:cxn>
                    <a:cxn ang="0">
                      <a:pos x="T4" y="T5"/>
                    </a:cxn>
                    <a:cxn ang="0">
                      <a:pos x="T6" y="T7"/>
                    </a:cxn>
                    <a:cxn ang="0">
                      <a:pos x="T8" y="T9"/>
                    </a:cxn>
                  </a:cxnLst>
                  <a:rect l="0" t="0" r="r" b="b"/>
                  <a:pathLst>
                    <a:path w="72" h="15">
                      <a:moveTo>
                        <a:pt x="0" y="11"/>
                      </a:moveTo>
                      <a:lnTo>
                        <a:pt x="64" y="15"/>
                      </a:lnTo>
                      <a:lnTo>
                        <a:pt x="72" y="5"/>
                      </a:lnTo>
                      <a:lnTo>
                        <a:pt x="7" y="0"/>
                      </a:lnTo>
                      <a:lnTo>
                        <a:pt x="0" y="1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77"/>
                <p:cNvSpPr>
                  <a:spLocks/>
                </p:cNvSpPr>
                <p:nvPr/>
              </p:nvSpPr>
              <p:spPr bwMode="auto">
                <a:xfrm>
                  <a:off x="1935" y="2007"/>
                  <a:ext cx="10" cy="2"/>
                </a:xfrm>
                <a:custGeom>
                  <a:avLst/>
                  <a:gdLst>
                    <a:gd name="T0" fmla="*/ 64 w 73"/>
                    <a:gd name="T1" fmla="*/ 2 h 13"/>
                    <a:gd name="T2" fmla="*/ 0 w 73"/>
                    <a:gd name="T3" fmla="*/ 0 h 13"/>
                    <a:gd name="T4" fmla="*/ 10 w 73"/>
                    <a:gd name="T5" fmla="*/ 9 h 13"/>
                    <a:gd name="T6" fmla="*/ 73 w 73"/>
                    <a:gd name="T7" fmla="*/ 13 h 13"/>
                    <a:gd name="T8" fmla="*/ 64 w 73"/>
                    <a:gd name="T9" fmla="*/ 2 h 13"/>
                  </a:gdLst>
                  <a:ahLst/>
                  <a:cxnLst>
                    <a:cxn ang="0">
                      <a:pos x="T0" y="T1"/>
                    </a:cxn>
                    <a:cxn ang="0">
                      <a:pos x="T2" y="T3"/>
                    </a:cxn>
                    <a:cxn ang="0">
                      <a:pos x="T4" y="T5"/>
                    </a:cxn>
                    <a:cxn ang="0">
                      <a:pos x="T6" y="T7"/>
                    </a:cxn>
                    <a:cxn ang="0">
                      <a:pos x="T8" y="T9"/>
                    </a:cxn>
                  </a:cxnLst>
                  <a:rect l="0" t="0" r="r" b="b"/>
                  <a:pathLst>
                    <a:path w="73" h="13">
                      <a:moveTo>
                        <a:pt x="64" y="2"/>
                      </a:moveTo>
                      <a:lnTo>
                        <a:pt x="0" y="0"/>
                      </a:lnTo>
                      <a:lnTo>
                        <a:pt x="10" y="9"/>
                      </a:lnTo>
                      <a:lnTo>
                        <a:pt x="73" y="13"/>
                      </a:lnTo>
                      <a:lnTo>
                        <a:pt x="64"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78"/>
                <p:cNvSpPr>
                  <a:spLocks/>
                </p:cNvSpPr>
                <p:nvPr/>
              </p:nvSpPr>
              <p:spPr bwMode="auto">
                <a:xfrm>
                  <a:off x="1937" y="2016"/>
                  <a:ext cx="7" cy="2"/>
                </a:xfrm>
                <a:custGeom>
                  <a:avLst/>
                  <a:gdLst>
                    <a:gd name="T0" fmla="*/ 0 w 52"/>
                    <a:gd name="T1" fmla="*/ 0 h 13"/>
                    <a:gd name="T2" fmla="*/ 0 w 52"/>
                    <a:gd name="T3" fmla="*/ 11 h 13"/>
                    <a:gd name="T4" fmla="*/ 52 w 52"/>
                    <a:gd name="T5" fmla="*/ 13 h 13"/>
                    <a:gd name="T6" fmla="*/ 52 w 52"/>
                    <a:gd name="T7" fmla="*/ 3 h 13"/>
                    <a:gd name="T8" fmla="*/ 0 w 52"/>
                    <a:gd name="T9" fmla="*/ 0 h 13"/>
                  </a:gdLst>
                  <a:ahLst/>
                  <a:cxnLst>
                    <a:cxn ang="0">
                      <a:pos x="T0" y="T1"/>
                    </a:cxn>
                    <a:cxn ang="0">
                      <a:pos x="T2" y="T3"/>
                    </a:cxn>
                    <a:cxn ang="0">
                      <a:pos x="T4" y="T5"/>
                    </a:cxn>
                    <a:cxn ang="0">
                      <a:pos x="T6" y="T7"/>
                    </a:cxn>
                    <a:cxn ang="0">
                      <a:pos x="T8" y="T9"/>
                    </a:cxn>
                  </a:cxnLst>
                  <a:rect l="0" t="0" r="r" b="b"/>
                  <a:pathLst>
                    <a:path w="52" h="13">
                      <a:moveTo>
                        <a:pt x="0" y="0"/>
                      </a:moveTo>
                      <a:lnTo>
                        <a:pt x="0" y="11"/>
                      </a:lnTo>
                      <a:lnTo>
                        <a:pt x="52" y="13"/>
                      </a:lnTo>
                      <a:lnTo>
                        <a:pt x="52" y="3"/>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79"/>
                <p:cNvSpPr>
                  <a:spLocks/>
                </p:cNvSpPr>
                <p:nvPr/>
              </p:nvSpPr>
              <p:spPr bwMode="auto">
                <a:xfrm>
                  <a:off x="2092" y="1939"/>
                  <a:ext cx="1" cy="115"/>
                </a:xfrm>
                <a:custGeom>
                  <a:avLst/>
                  <a:gdLst>
                    <a:gd name="T0" fmla="*/ 0 w 1"/>
                    <a:gd name="T1" fmla="*/ 802 h 802"/>
                    <a:gd name="T2" fmla="*/ 1 w 1"/>
                    <a:gd name="T3" fmla="*/ 791 h 802"/>
                    <a:gd name="T4" fmla="*/ 1 w 1"/>
                    <a:gd name="T5" fmla="*/ 1 h 802"/>
                    <a:gd name="T6" fmla="*/ 0 w 1"/>
                    <a:gd name="T7" fmla="*/ 0 h 802"/>
                    <a:gd name="T8" fmla="*/ 0 w 1"/>
                    <a:gd name="T9" fmla="*/ 802 h 802"/>
                  </a:gdLst>
                  <a:ahLst/>
                  <a:cxnLst>
                    <a:cxn ang="0">
                      <a:pos x="T0" y="T1"/>
                    </a:cxn>
                    <a:cxn ang="0">
                      <a:pos x="T2" y="T3"/>
                    </a:cxn>
                    <a:cxn ang="0">
                      <a:pos x="T4" y="T5"/>
                    </a:cxn>
                    <a:cxn ang="0">
                      <a:pos x="T6" y="T7"/>
                    </a:cxn>
                    <a:cxn ang="0">
                      <a:pos x="T8" y="T9"/>
                    </a:cxn>
                  </a:cxnLst>
                  <a:rect l="0" t="0" r="r" b="b"/>
                  <a:pathLst>
                    <a:path w="1" h="802">
                      <a:moveTo>
                        <a:pt x="0" y="802"/>
                      </a:moveTo>
                      <a:lnTo>
                        <a:pt x="1" y="791"/>
                      </a:lnTo>
                      <a:lnTo>
                        <a:pt x="1" y="1"/>
                      </a:lnTo>
                      <a:lnTo>
                        <a:pt x="0" y="0"/>
                      </a:lnTo>
                      <a:lnTo>
                        <a:pt x="0" y="80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80"/>
                <p:cNvSpPr>
                  <a:spLocks/>
                </p:cNvSpPr>
                <p:nvPr/>
              </p:nvSpPr>
              <p:spPr bwMode="auto">
                <a:xfrm>
                  <a:off x="1921" y="1936"/>
                  <a:ext cx="1" cy="98"/>
                </a:xfrm>
                <a:custGeom>
                  <a:avLst/>
                  <a:gdLst>
                    <a:gd name="T0" fmla="*/ 0 w 3"/>
                    <a:gd name="T1" fmla="*/ 0 h 682"/>
                    <a:gd name="T2" fmla="*/ 0 w 3"/>
                    <a:gd name="T3" fmla="*/ 682 h 682"/>
                    <a:gd name="T4" fmla="*/ 3 w 3"/>
                    <a:gd name="T5" fmla="*/ 673 h 682"/>
                    <a:gd name="T6" fmla="*/ 3 w 3"/>
                    <a:gd name="T7" fmla="*/ 3 h 682"/>
                    <a:gd name="T8" fmla="*/ 0 w 3"/>
                    <a:gd name="T9" fmla="*/ 0 h 682"/>
                  </a:gdLst>
                  <a:ahLst/>
                  <a:cxnLst>
                    <a:cxn ang="0">
                      <a:pos x="T0" y="T1"/>
                    </a:cxn>
                    <a:cxn ang="0">
                      <a:pos x="T2" y="T3"/>
                    </a:cxn>
                    <a:cxn ang="0">
                      <a:pos x="T4" y="T5"/>
                    </a:cxn>
                    <a:cxn ang="0">
                      <a:pos x="T6" y="T7"/>
                    </a:cxn>
                    <a:cxn ang="0">
                      <a:pos x="T8" y="T9"/>
                    </a:cxn>
                  </a:cxnLst>
                  <a:rect l="0" t="0" r="r" b="b"/>
                  <a:pathLst>
                    <a:path w="3" h="682">
                      <a:moveTo>
                        <a:pt x="0" y="0"/>
                      </a:moveTo>
                      <a:lnTo>
                        <a:pt x="0" y="682"/>
                      </a:lnTo>
                      <a:lnTo>
                        <a:pt x="3" y="673"/>
                      </a:lnTo>
                      <a:lnTo>
                        <a:pt x="3" y="3"/>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81" name="Freeform 81"/>
            <p:cNvSpPr>
              <a:spLocks/>
            </p:cNvSpPr>
            <p:nvPr/>
          </p:nvSpPr>
          <p:spPr bwMode="auto">
            <a:xfrm>
              <a:off x="1913" y="2039"/>
              <a:ext cx="188" cy="170"/>
            </a:xfrm>
            <a:custGeom>
              <a:avLst/>
              <a:gdLst>
                <a:gd name="T0" fmla="*/ 0 w 1319"/>
                <a:gd name="T1" fmla="*/ 0 h 1193"/>
                <a:gd name="T2" fmla="*/ 1318 w 1319"/>
                <a:gd name="T3" fmla="*/ 161 h 1193"/>
                <a:gd name="T4" fmla="*/ 1319 w 1319"/>
                <a:gd name="T5" fmla="*/ 1193 h 1193"/>
                <a:gd name="T6" fmla="*/ 0 w 1319"/>
                <a:gd name="T7" fmla="*/ 866 h 1193"/>
                <a:gd name="T8" fmla="*/ 0 w 1319"/>
                <a:gd name="T9" fmla="*/ 0 h 1193"/>
              </a:gdLst>
              <a:ahLst/>
              <a:cxnLst>
                <a:cxn ang="0">
                  <a:pos x="T0" y="T1"/>
                </a:cxn>
                <a:cxn ang="0">
                  <a:pos x="T2" y="T3"/>
                </a:cxn>
                <a:cxn ang="0">
                  <a:pos x="T4" y="T5"/>
                </a:cxn>
                <a:cxn ang="0">
                  <a:pos x="T6" y="T7"/>
                </a:cxn>
                <a:cxn ang="0">
                  <a:pos x="T8" y="T9"/>
                </a:cxn>
              </a:cxnLst>
              <a:rect l="0" t="0" r="r" b="b"/>
              <a:pathLst>
                <a:path w="1319" h="1193">
                  <a:moveTo>
                    <a:pt x="0" y="0"/>
                  </a:moveTo>
                  <a:lnTo>
                    <a:pt x="1318" y="161"/>
                  </a:lnTo>
                  <a:lnTo>
                    <a:pt x="1319" y="1193"/>
                  </a:lnTo>
                  <a:lnTo>
                    <a:pt x="0" y="866"/>
                  </a:lnTo>
                  <a:lnTo>
                    <a:pt x="0" y="0"/>
                  </a:lnTo>
                  <a:close/>
                </a:path>
              </a:pathLst>
            </a:custGeom>
            <a:solidFill>
              <a:srgbClr val="C0C0C0"/>
            </a:solidFill>
            <a:ln w="1588">
              <a:solidFill>
                <a:srgbClr val="808080"/>
              </a:solidFill>
              <a:prstDash val="solid"/>
              <a:round/>
              <a:headEnd/>
              <a:tailEnd/>
            </a:ln>
          </p:spPr>
          <p:txBody>
            <a:bodyPr/>
            <a:lstStyle/>
            <a:p>
              <a:endParaRPr lang="en-US"/>
            </a:p>
          </p:txBody>
        </p:sp>
        <p:grpSp>
          <p:nvGrpSpPr>
            <p:cNvPr id="282" name="Group 82"/>
            <p:cNvGrpSpPr>
              <a:grpSpLocks/>
            </p:cNvGrpSpPr>
            <p:nvPr/>
          </p:nvGrpSpPr>
          <p:grpSpPr bwMode="auto">
            <a:xfrm>
              <a:off x="1921" y="2046"/>
              <a:ext cx="172" cy="135"/>
              <a:chOff x="1921" y="2046"/>
              <a:chExt cx="172" cy="135"/>
            </a:xfrm>
          </p:grpSpPr>
          <p:sp>
            <p:nvSpPr>
              <p:cNvPr id="300" name="Freeform 83"/>
              <p:cNvSpPr>
                <a:spLocks/>
              </p:cNvSpPr>
              <p:nvPr/>
            </p:nvSpPr>
            <p:spPr bwMode="auto">
              <a:xfrm>
                <a:off x="1921" y="2046"/>
                <a:ext cx="171" cy="133"/>
              </a:xfrm>
              <a:custGeom>
                <a:avLst/>
                <a:gdLst>
                  <a:gd name="T0" fmla="*/ 0 w 1200"/>
                  <a:gd name="T1" fmla="*/ 0 h 928"/>
                  <a:gd name="T2" fmla="*/ 0 w 1200"/>
                  <a:gd name="T3" fmla="*/ 606 h 928"/>
                  <a:gd name="T4" fmla="*/ 1200 w 1200"/>
                  <a:gd name="T5" fmla="*/ 928 h 928"/>
                  <a:gd name="T6" fmla="*/ 1200 w 1200"/>
                  <a:gd name="T7" fmla="*/ 141 h 928"/>
                  <a:gd name="T8" fmla="*/ 0 w 1200"/>
                  <a:gd name="T9" fmla="*/ 0 h 928"/>
                </a:gdLst>
                <a:ahLst/>
                <a:cxnLst>
                  <a:cxn ang="0">
                    <a:pos x="T0" y="T1"/>
                  </a:cxn>
                  <a:cxn ang="0">
                    <a:pos x="T2" y="T3"/>
                  </a:cxn>
                  <a:cxn ang="0">
                    <a:pos x="T4" y="T5"/>
                  </a:cxn>
                  <a:cxn ang="0">
                    <a:pos x="T6" y="T7"/>
                  </a:cxn>
                  <a:cxn ang="0">
                    <a:pos x="T8" y="T9"/>
                  </a:cxn>
                </a:cxnLst>
                <a:rect l="0" t="0" r="r" b="b"/>
                <a:pathLst>
                  <a:path w="1200" h="928">
                    <a:moveTo>
                      <a:pt x="0" y="0"/>
                    </a:moveTo>
                    <a:lnTo>
                      <a:pt x="0" y="606"/>
                    </a:lnTo>
                    <a:lnTo>
                      <a:pt x="1200" y="928"/>
                    </a:lnTo>
                    <a:lnTo>
                      <a:pt x="1200" y="141"/>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84"/>
              <p:cNvSpPr>
                <a:spLocks/>
              </p:cNvSpPr>
              <p:nvPr/>
            </p:nvSpPr>
            <p:spPr bwMode="auto">
              <a:xfrm>
                <a:off x="1921" y="2065"/>
                <a:ext cx="171" cy="116"/>
              </a:xfrm>
              <a:custGeom>
                <a:avLst/>
                <a:gdLst>
                  <a:gd name="T0" fmla="*/ 0 w 1201"/>
                  <a:gd name="T1" fmla="*/ 0 h 808"/>
                  <a:gd name="T2" fmla="*/ 0 w 1201"/>
                  <a:gd name="T3" fmla="*/ 555 h 808"/>
                  <a:gd name="T4" fmla="*/ 1201 w 1201"/>
                  <a:gd name="T5" fmla="*/ 808 h 808"/>
                  <a:gd name="T6" fmla="*/ 1200 w 1201"/>
                  <a:gd name="T7" fmla="*/ 791 h 808"/>
                  <a:gd name="T8" fmla="*/ 1200 w 1201"/>
                  <a:gd name="T9" fmla="*/ 24 h 808"/>
                  <a:gd name="T10" fmla="*/ 0 w 1201"/>
                  <a:gd name="T11" fmla="*/ 0 h 808"/>
                </a:gdLst>
                <a:ahLst/>
                <a:cxnLst>
                  <a:cxn ang="0">
                    <a:pos x="T0" y="T1"/>
                  </a:cxn>
                  <a:cxn ang="0">
                    <a:pos x="T2" y="T3"/>
                  </a:cxn>
                  <a:cxn ang="0">
                    <a:pos x="T4" y="T5"/>
                  </a:cxn>
                  <a:cxn ang="0">
                    <a:pos x="T6" y="T7"/>
                  </a:cxn>
                  <a:cxn ang="0">
                    <a:pos x="T8" y="T9"/>
                  </a:cxn>
                  <a:cxn ang="0">
                    <a:pos x="T10" y="T11"/>
                  </a:cxn>
                </a:cxnLst>
                <a:rect l="0" t="0" r="r" b="b"/>
                <a:pathLst>
                  <a:path w="1201" h="808">
                    <a:moveTo>
                      <a:pt x="0" y="0"/>
                    </a:moveTo>
                    <a:lnTo>
                      <a:pt x="0" y="555"/>
                    </a:lnTo>
                    <a:lnTo>
                      <a:pt x="1201" y="808"/>
                    </a:lnTo>
                    <a:lnTo>
                      <a:pt x="1200" y="791"/>
                    </a:lnTo>
                    <a:lnTo>
                      <a:pt x="1200" y="2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85"/>
              <p:cNvSpPr>
                <a:spLocks/>
              </p:cNvSpPr>
              <p:nvPr/>
            </p:nvSpPr>
            <p:spPr bwMode="auto">
              <a:xfrm>
                <a:off x="1921" y="2047"/>
                <a:ext cx="171" cy="132"/>
              </a:xfrm>
              <a:custGeom>
                <a:avLst/>
                <a:gdLst>
                  <a:gd name="T0" fmla="*/ 0 w 1200"/>
                  <a:gd name="T1" fmla="*/ 0 h 925"/>
                  <a:gd name="T2" fmla="*/ 0 w 1200"/>
                  <a:gd name="T3" fmla="*/ 675 h 925"/>
                  <a:gd name="T4" fmla="*/ 1200 w 1200"/>
                  <a:gd name="T5" fmla="*/ 925 h 925"/>
                  <a:gd name="T6" fmla="*/ 1200 w 1200"/>
                  <a:gd name="T7" fmla="*/ 137 h 925"/>
                  <a:gd name="T8" fmla="*/ 0 w 1200"/>
                  <a:gd name="T9" fmla="*/ 0 h 925"/>
                </a:gdLst>
                <a:ahLst/>
                <a:cxnLst>
                  <a:cxn ang="0">
                    <a:pos x="T0" y="T1"/>
                  </a:cxn>
                  <a:cxn ang="0">
                    <a:pos x="T2" y="T3"/>
                  </a:cxn>
                  <a:cxn ang="0">
                    <a:pos x="T4" y="T5"/>
                  </a:cxn>
                  <a:cxn ang="0">
                    <a:pos x="T6" y="T7"/>
                  </a:cxn>
                  <a:cxn ang="0">
                    <a:pos x="T8" y="T9"/>
                  </a:cxn>
                </a:cxnLst>
                <a:rect l="0" t="0" r="r" b="b"/>
                <a:pathLst>
                  <a:path w="1200" h="925">
                    <a:moveTo>
                      <a:pt x="0" y="0"/>
                    </a:moveTo>
                    <a:lnTo>
                      <a:pt x="0" y="675"/>
                    </a:lnTo>
                    <a:lnTo>
                      <a:pt x="1200" y="925"/>
                    </a:lnTo>
                    <a:lnTo>
                      <a:pt x="1200" y="13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86"/>
              <p:cNvSpPr>
                <a:spLocks/>
              </p:cNvSpPr>
              <p:nvPr/>
            </p:nvSpPr>
            <p:spPr bwMode="auto">
              <a:xfrm>
                <a:off x="1971" y="2150"/>
                <a:ext cx="10" cy="3"/>
              </a:xfrm>
              <a:custGeom>
                <a:avLst/>
                <a:gdLst>
                  <a:gd name="T0" fmla="*/ 0 w 72"/>
                  <a:gd name="T1" fmla="*/ 5 h 22"/>
                  <a:gd name="T2" fmla="*/ 12 w 72"/>
                  <a:gd name="T3" fmla="*/ 12 h 22"/>
                  <a:gd name="T4" fmla="*/ 72 w 72"/>
                  <a:gd name="T5" fmla="*/ 22 h 22"/>
                  <a:gd name="T6" fmla="*/ 72 w 72"/>
                  <a:gd name="T7" fmla="*/ 11 h 22"/>
                  <a:gd name="T8" fmla="*/ 54 w 72"/>
                  <a:gd name="T9" fmla="*/ 0 h 22"/>
                  <a:gd name="T10" fmla="*/ 0 w 72"/>
                  <a:gd name="T11" fmla="*/ 5 h 22"/>
                </a:gdLst>
                <a:ahLst/>
                <a:cxnLst>
                  <a:cxn ang="0">
                    <a:pos x="T0" y="T1"/>
                  </a:cxn>
                  <a:cxn ang="0">
                    <a:pos x="T2" y="T3"/>
                  </a:cxn>
                  <a:cxn ang="0">
                    <a:pos x="T4" y="T5"/>
                  </a:cxn>
                  <a:cxn ang="0">
                    <a:pos x="T6" y="T7"/>
                  </a:cxn>
                  <a:cxn ang="0">
                    <a:pos x="T8" y="T9"/>
                  </a:cxn>
                  <a:cxn ang="0">
                    <a:pos x="T10" y="T11"/>
                  </a:cxn>
                </a:cxnLst>
                <a:rect l="0" t="0" r="r" b="b"/>
                <a:pathLst>
                  <a:path w="72" h="22">
                    <a:moveTo>
                      <a:pt x="0" y="5"/>
                    </a:moveTo>
                    <a:lnTo>
                      <a:pt x="12" y="12"/>
                    </a:lnTo>
                    <a:lnTo>
                      <a:pt x="72" y="22"/>
                    </a:lnTo>
                    <a:lnTo>
                      <a:pt x="72" y="11"/>
                    </a:lnTo>
                    <a:lnTo>
                      <a:pt x="54"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87"/>
              <p:cNvSpPr>
                <a:spLocks/>
              </p:cNvSpPr>
              <p:nvPr/>
            </p:nvSpPr>
            <p:spPr bwMode="auto">
              <a:xfrm>
                <a:off x="1924" y="2049"/>
                <a:ext cx="9" cy="93"/>
              </a:xfrm>
              <a:custGeom>
                <a:avLst/>
                <a:gdLst>
                  <a:gd name="T0" fmla="*/ 0 w 63"/>
                  <a:gd name="T1" fmla="*/ 0 h 649"/>
                  <a:gd name="T2" fmla="*/ 0 w 63"/>
                  <a:gd name="T3" fmla="*/ 641 h 649"/>
                  <a:gd name="T4" fmla="*/ 62 w 63"/>
                  <a:gd name="T5" fmla="*/ 649 h 649"/>
                  <a:gd name="T6" fmla="*/ 63 w 63"/>
                  <a:gd name="T7" fmla="*/ 6 h 649"/>
                  <a:gd name="T8" fmla="*/ 0 w 63"/>
                  <a:gd name="T9" fmla="*/ 0 h 649"/>
                </a:gdLst>
                <a:ahLst/>
                <a:cxnLst>
                  <a:cxn ang="0">
                    <a:pos x="T0" y="T1"/>
                  </a:cxn>
                  <a:cxn ang="0">
                    <a:pos x="T2" y="T3"/>
                  </a:cxn>
                  <a:cxn ang="0">
                    <a:pos x="T4" y="T5"/>
                  </a:cxn>
                  <a:cxn ang="0">
                    <a:pos x="T6" y="T7"/>
                  </a:cxn>
                  <a:cxn ang="0">
                    <a:pos x="T8" y="T9"/>
                  </a:cxn>
                </a:cxnLst>
                <a:rect l="0" t="0" r="r" b="b"/>
                <a:pathLst>
                  <a:path w="63" h="649">
                    <a:moveTo>
                      <a:pt x="0" y="0"/>
                    </a:moveTo>
                    <a:lnTo>
                      <a:pt x="0" y="641"/>
                    </a:lnTo>
                    <a:lnTo>
                      <a:pt x="62" y="649"/>
                    </a:lnTo>
                    <a:lnTo>
                      <a:pt x="63"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88"/>
              <p:cNvSpPr>
                <a:spLocks/>
              </p:cNvSpPr>
              <p:nvPr/>
            </p:nvSpPr>
            <p:spPr bwMode="auto">
              <a:xfrm>
                <a:off x="1923" y="2049"/>
                <a:ext cx="10" cy="2"/>
              </a:xfrm>
              <a:custGeom>
                <a:avLst/>
                <a:gdLst>
                  <a:gd name="T0" fmla="*/ 0 w 72"/>
                  <a:gd name="T1" fmla="*/ 8 h 12"/>
                  <a:gd name="T2" fmla="*/ 62 w 72"/>
                  <a:gd name="T3" fmla="*/ 12 h 12"/>
                  <a:gd name="T4" fmla="*/ 72 w 72"/>
                  <a:gd name="T5" fmla="*/ 4 h 12"/>
                  <a:gd name="T6" fmla="*/ 6 w 72"/>
                  <a:gd name="T7" fmla="*/ 0 h 12"/>
                  <a:gd name="T8" fmla="*/ 0 w 72"/>
                  <a:gd name="T9" fmla="*/ 8 h 12"/>
                </a:gdLst>
                <a:ahLst/>
                <a:cxnLst>
                  <a:cxn ang="0">
                    <a:pos x="T0" y="T1"/>
                  </a:cxn>
                  <a:cxn ang="0">
                    <a:pos x="T2" y="T3"/>
                  </a:cxn>
                  <a:cxn ang="0">
                    <a:pos x="T4" y="T5"/>
                  </a:cxn>
                  <a:cxn ang="0">
                    <a:pos x="T6" y="T7"/>
                  </a:cxn>
                  <a:cxn ang="0">
                    <a:pos x="T8" y="T9"/>
                  </a:cxn>
                </a:cxnLst>
                <a:rect l="0" t="0" r="r" b="b"/>
                <a:pathLst>
                  <a:path w="72" h="12">
                    <a:moveTo>
                      <a:pt x="0" y="8"/>
                    </a:moveTo>
                    <a:lnTo>
                      <a:pt x="62" y="12"/>
                    </a:lnTo>
                    <a:lnTo>
                      <a:pt x="72" y="4"/>
                    </a:lnTo>
                    <a:lnTo>
                      <a:pt x="6" y="0"/>
                    </a:lnTo>
                    <a:lnTo>
                      <a:pt x="0" y="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89"/>
              <p:cNvSpPr>
                <a:spLocks/>
              </p:cNvSpPr>
              <p:nvPr/>
            </p:nvSpPr>
            <p:spPr bwMode="auto">
              <a:xfrm>
                <a:off x="1923" y="2139"/>
                <a:ext cx="10" cy="3"/>
              </a:xfrm>
              <a:custGeom>
                <a:avLst/>
                <a:gdLst>
                  <a:gd name="T0" fmla="*/ 0 w 72"/>
                  <a:gd name="T1" fmla="*/ 4 h 21"/>
                  <a:gd name="T2" fmla="*/ 12 w 72"/>
                  <a:gd name="T3" fmla="*/ 11 h 21"/>
                  <a:gd name="T4" fmla="*/ 72 w 72"/>
                  <a:gd name="T5" fmla="*/ 21 h 21"/>
                  <a:gd name="T6" fmla="*/ 72 w 72"/>
                  <a:gd name="T7" fmla="*/ 11 h 21"/>
                  <a:gd name="T8" fmla="*/ 53 w 72"/>
                  <a:gd name="T9" fmla="*/ 0 h 21"/>
                  <a:gd name="T10" fmla="*/ 0 w 72"/>
                  <a:gd name="T11" fmla="*/ 4 h 21"/>
                </a:gdLst>
                <a:ahLst/>
                <a:cxnLst>
                  <a:cxn ang="0">
                    <a:pos x="T0" y="T1"/>
                  </a:cxn>
                  <a:cxn ang="0">
                    <a:pos x="T2" y="T3"/>
                  </a:cxn>
                  <a:cxn ang="0">
                    <a:pos x="T4" y="T5"/>
                  </a:cxn>
                  <a:cxn ang="0">
                    <a:pos x="T6" y="T7"/>
                  </a:cxn>
                  <a:cxn ang="0">
                    <a:pos x="T8" y="T9"/>
                  </a:cxn>
                  <a:cxn ang="0">
                    <a:pos x="T10" y="T11"/>
                  </a:cxn>
                </a:cxnLst>
                <a:rect l="0" t="0" r="r" b="b"/>
                <a:pathLst>
                  <a:path w="72" h="21">
                    <a:moveTo>
                      <a:pt x="0" y="4"/>
                    </a:moveTo>
                    <a:lnTo>
                      <a:pt x="12" y="11"/>
                    </a:lnTo>
                    <a:lnTo>
                      <a:pt x="72" y="21"/>
                    </a:lnTo>
                    <a:lnTo>
                      <a:pt x="72" y="11"/>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90"/>
              <p:cNvSpPr>
                <a:spLocks/>
              </p:cNvSpPr>
              <p:nvPr/>
            </p:nvSpPr>
            <p:spPr bwMode="auto">
              <a:xfrm>
                <a:off x="1923" y="2050"/>
                <a:ext cx="9" cy="91"/>
              </a:xfrm>
              <a:custGeom>
                <a:avLst/>
                <a:gdLst>
                  <a:gd name="T0" fmla="*/ 0 w 63"/>
                  <a:gd name="T1" fmla="*/ 0 h 638"/>
                  <a:gd name="T2" fmla="*/ 0 w 63"/>
                  <a:gd name="T3" fmla="*/ 627 h 638"/>
                  <a:gd name="T4" fmla="*/ 63 w 63"/>
                  <a:gd name="T5" fmla="*/ 638 h 638"/>
                  <a:gd name="T6" fmla="*/ 63 w 63"/>
                  <a:gd name="T7" fmla="*/ 7 h 638"/>
                  <a:gd name="T8" fmla="*/ 0 w 63"/>
                  <a:gd name="T9" fmla="*/ 0 h 638"/>
                </a:gdLst>
                <a:ahLst/>
                <a:cxnLst>
                  <a:cxn ang="0">
                    <a:pos x="T0" y="T1"/>
                  </a:cxn>
                  <a:cxn ang="0">
                    <a:pos x="T2" y="T3"/>
                  </a:cxn>
                  <a:cxn ang="0">
                    <a:pos x="T4" y="T5"/>
                  </a:cxn>
                  <a:cxn ang="0">
                    <a:pos x="T6" y="T7"/>
                  </a:cxn>
                  <a:cxn ang="0">
                    <a:pos x="T8" y="T9"/>
                  </a:cxn>
                </a:cxnLst>
                <a:rect l="0" t="0" r="r" b="b"/>
                <a:pathLst>
                  <a:path w="63" h="638">
                    <a:moveTo>
                      <a:pt x="0" y="0"/>
                    </a:moveTo>
                    <a:lnTo>
                      <a:pt x="0" y="627"/>
                    </a:lnTo>
                    <a:lnTo>
                      <a:pt x="63" y="638"/>
                    </a:lnTo>
                    <a:lnTo>
                      <a:pt x="63" y="7"/>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91"/>
              <p:cNvSpPr>
                <a:spLocks/>
              </p:cNvSpPr>
              <p:nvPr/>
            </p:nvSpPr>
            <p:spPr bwMode="auto">
              <a:xfrm>
                <a:off x="1948" y="2053"/>
                <a:ext cx="9" cy="95"/>
              </a:xfrm>
              <a:custGeom>
                <a:avLst/>
                <a:gdLst>
                  <a:gd name="T0" fmla="*/ 0 w 63"/>
                  <a:gd name="T1" fmla="*/ 0 h 667"/>
                  <a:gd name="T2" fmla="*/ 0 w 63"/>
                  <a:gd name="T3" fmla="*/ 659 h 667"/>
                  <a:gd name="T4" fmla="*/ 63 w 63"/>
                  <a:gd name="T5" fmla="*/ 667 h 667"/>
                  <a:gd name="T6" fmla="*/ 63 w 63"/>
                  <a:gd name="T7" fmla="*/ 1 h 667"/>
                  <a:gd name="T8" fmla="*/ 0 w 63"/>
                  <a:gd name="T9" fmla="*/ 0 h 667"/>
                </a:gdLst>
                <a:ahLst/>
                <a:cxnLst>
                  <a:cxn ang="0">
                    <a:pos x="T0" y="T1"/>
                  </a:cxn>
                  <a:cxn ang="0">
                    <a:pos x="T2" y="T3"/>
                  </a:cxn>
                  <a:cxn ang="0">
                    <a:pos x="T4" y="T5"/>
                  </a:cxn>
                  <a:cxn ang="0">
                    <a:pos x="T6" y="T7"/>
                  </a:cxn>
                  <a:cxn ang="0">
                    <a:pos x="T8" y="T9"/>
                  </a:cxn>
                </a:cxnLst>
                <a:rect l="0" t="0" r="r" b="b"/>
                <a:pathLst>
                  <a:path w="63" h="667">
                    <a:moveTo>
                      <a:pt x="0" y="0"/>
                    </a:moveTo>
                    <a:lnTo>
                      <a:pt x="0" y="659"/>
                    </a:lnTo>
                    <a:lnTo>
                      <a:pt x="63" y="667"/>
                    </a:lnTo>
                    <a:lnTo>
                      <a:pt x="63"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92"/>
              <p:cNvSpPr>
                <a:spLocks/>
              </p:cNvSpPr>
              <p:nvPr/>
            </p:nvSpPr>
            <p:spPr bwMode="auto">
              <a:xfrm>
                <a:off x="1947" y="2052"/>
                <a:ext cx="10" cy="2"/>
              </a:xfrm>
              <a:custGeom>
                <a:avLst/>
                <a:gdLst>
                  <a:gd name="T0" fmla="*/ 0 w 73"/>
                  <a:gd name="T1" fmla="*/ 9 h 14"/>
                  <a:gd name="T2" fmla="*/ 64 w 73"/>
                  <a:gd name="T3" fmla="*/ 14 h 14"/>
                  <a:gd name="T4" fmla="*/ 73 w 73"/>
                  <a:gd name="T5" fmla="*/ 5 h 14"/>
                  <a:gd name="T6" fmla="*/ 7 w 73"/>
                  <a:gd name="T7" fmla="*/ 0 h 14"/>
                  <a:gd name="T8" fmla="*/ 0 w 73"/>
                  <a:gd name="T9" fmla="*/ 9 h 14"/>
                </a:gdLst>
                <a:ahLst/>
                <a:cxnLst>
                  <a:cxn ang="0">
                    <a:pos x="T0" y="T1"/>
                  </a:cxn>
                  <a:cxn ang="0">
                    <a:pos x="T2" y="T3"/>
                  </a:cxn>
                  <a:cxn ang="0">
                    <a:pos x="T4" y="T5"/>
                  </a:cxn>
                  <a:cxn ang="0">
                    <a:pos x="T6" y="T7"/>
                  </a:cxn>
                  <a:cxn ang="0">
                    <a:pos x="T8" y="T9"/>
                  </a:cxn>
                </a:cxnLst>
                <a:rect l="0" t="0" r="r" b="b"/>
                <a:pathLst>
                  <a:path w="73" h="14">
                    <a:moveTo>
                      <a:pt x="0" y="9"/>
                    </a:moveTo>
                    <a:lnTo>
                      <a:pt x="64" y="14"/>
                    </a:lnTo>
                    <a:lnTo>
                      <a:pt x="73" y="5"/>
                    </a:lnTo>
                    <a:lnTo>
                      <a:pt x="7" y="0"/>
                    </a:lnTo>
                    <a:lnTo>
                      <a:pt x="0" y="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93"/>
              <p:cNvSpPr>
                <a:spLocks/>
              </p:cNvSpPr>
              <p:nvPr/>
            </p:nvSpPr>
            <p:spPr bwMode="auto">
              <a:xfrm>
                <a:off x="1947" y="2145"/>
                <a:ext cx="10" cy="3"/>
              </a:xfrm>
              <a:custGeom>
                <a:avLst/>
                <a:gdLst>
                  <a:gd name="T0" fmla="*/ 0 w 73"/>
                  <a:gd name="T1" fmla="*/ 4 h 22"/>
                  <a:gd name="T2" fmla="*/ 11 w 73"/>
                  <a:gd name="T3" fmla="*/ 14 h 22"/>
                  <a:gd name="T4" fmla="*/ 73 w 73"/>
                  <a:gd name="T5" fmla="*/ 22 h 22"/>
                  <a:gd name="T6" fmla="*/ 73 w 73"/>
                  <a:gd name="T7" fmla="*/ 12 h 22"/>
                  <a:gd name="T8" fmla="*/ 54 w 73"/>
                  <a:gd name="T9" fmla="*/ 0 h 22"/>
                  <a:gd name="T10" fmla="*/ 0 w 73"/>
                  <a:gd name="T11" fmla="*/ 4 h 22"/>
                </a:gdLst>
                <a:ahLst/>
                <a:cxnLst>
                  <a:cxn ang="0">
                    <a:pos x="T0" y="T1"/>
                  </a:cxn>
                  <a:cxn ang="0">
                    <a:pos x="T2" y="T3"/>
                  </a:cxn>
                  <a:cxn ang="0">
                    <a:pos x="T4" y="T5"/>
                  </a:cxn>
                  <a:cxn ang="0">
                    <a:pos x="T6" y="T7"/>
                  </a:cxn>
                  <a:cxn ang="0">
                    <a:pos x="T8" y="T9"/>
                  </a:cxn>
                  <a:cxn ang="0">
                    <a:pos x="T10" y="T11"/>
                  </a:cxn>
                </a:cxnLst>
                <a:rect l="0" t="0" r="r" b="b"/>
                <a:pathLst>
                  <a:path w="73" h="22">
                    <a:moveTo>
                      <a:pt x="0" y="4"/>
                    </a:moveTo>
                    <a:lnTo>
                      <a:pt x="11" y="14"/>
                    </a:lnTo>
                    <a:lnTo>
                      <a:pt x="73" y="22"/>
                    </a:lnTo>
                    <a:lnTo>
                      <a:pt x="73" y="12"/>
                    </a:lnTo>
                    <a:lnTo>
                      <a:pt x="54"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94"/>
              <p:cNvSpPr>
                <a:spLocks/>
              </p:cNvSpPr>
              <p:nvPr/>
            </p:nvSpPr>
            <p:spPr bwMode="auto">
              <a:xfrm>
                <a:off x="1947" y="2053"/>
                <a:ext cx="9" cy="94"/>
              </a:xfrm>
              <a:custGeom>
                <a:avLst/>
                <a:gdLst>
                  <a:gd name="T0" fmla="*/ 0 w 64"/>
                  <a:gd name="T1" fmla="*/ 0 h 658"/>
                  <a:gd name="T2" fmla="*/ 0 w 64"/>
                  <a:gd name="T3" fmla="*/ 646 h 658"/>
                  <a:gd name="T4" fmla="*/ 64 w 64"/>
                  <a:gd name="T5" fmla="*/ 658 h 658"/>
                  <a:gd name="T6" fmla="*/ 64 w 64"/>
                  <a:gd name="T7" fmla="*/ 6 h 658"/>
                  <a:gd name="T8" fmla="*/ 0 w 64"/>
                  <a:gd name="T9" fmla="*/ 0 h 658"/>
                </a:gdLst>
                <a:ahLst/>
                <a:cxnLst>
                  <a:cxn ang="0">
                    <a:pos x="T0" y="T1"/>
                  </a:cxn>
                  <a:cxn ang="0">
                    <a:pos x="T2" y="T3"/>
                  </a:cxn>
                  <a:cxn ang="0">
                    <a:pos x="T4" y="T5"/>
                  </a:cxn>
                  <a:cxn ang="0">
                    <a:pos x="T6" y="T7"/>
                  </a:cxn>
                  <a:cxn ang="0">
                    <a:pos x="T8" y="T9"/>
                  </a:cxn>
                </a:cxnLst>
                <a:rect l="0" t="0" r="r" b="b"/>
                <a:pathLst>
                  <a:path w="64" h="658">
                    <a:moveTo>
                      <a:pt x="0" y="0"/>
                    </a:moveTo>
                    <a:lnTo>
                      <a:pt x="0" y="646"/>
                    </a:lnTo>
                    <a:lnTo>
                      <a:pt x="64" y="658"/>
                    </a:lnTo>
                    <a:lnTo>
                      <a:pt x="6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95"/>
              <p:cNvSpPr>
                <a:spLocks/>
              </p:cNvSpPr>
              <p:nvPr/>
            </p:nvSpPr>
            <p:spPr bwMode="auto">
              <a:xfrm>
                <a:off x="1960" y="2054"/>
                <a:ext cx="9" cy="96"/>
              </a:xfrm>
              <a:custGeom>
                <a:avLst/>
                <a:gdLst>
                  <a:gd name="T0" fmla="*/ 0 w 62"/>
                  <a:gd name="T1" fmla="*/ 2 h 675"/>
                  <a:gd name="T2" fmla="*/ 0 w 62"/>
                  <a:gd name="T3" fmla="*/ 667 h 675"/>
                  <a:gd name="T4" fmla="*/ 62 w 62"/>
                  <a:gd name="T5" fmla="*/ 675 h 675"/>
                  <a:gd name="T6" fmla="*/ 62 w 62"/>
                  <a:gd name="T7" fmla="*/ 0 h 675"/>
                  <a:gd name="T8" fmla="*/ 0 w 62"/>
                  <a:gd name="T9" fmla="*/ 2 h 675"/>
                </a:gdLst>
                <a:ahLst/>
                <a:cxnLst>
                  <a:cxn ang="0">
                    <a:pos x="T0" y="T1"/>
                  </a:cxn>
                  <a:cxn ang="0">
                    <a:pos x="T2" y="T3"/>
                  </a:cxn>
                  <a:cxn ang="0">
                    <a:pos x="T4" y="T5"/>
                  </a:cxn>
                  <a:cxn ang="0">
                    <a:pos x="T6" y="T7"/>
                  </a:cxn>
                  <a:cxn ang="0">
                    <a:pos x="T8" y="T9"/>
                  </a:cxn>
                </a:cxnLst>
                <a:rect l="0" t="0" r="r" b="b"/>
                <a:pathLst>
                  <a:path w="62" h="675">
                    <a:moveTo>
                      <a:pt x="0" y="2"/>
                    </a:moveTo>
                    <a:lnTo>
                      <a:pt x="0" y="667"/>
                    </a:lnTo>
                    <a:lnTo>
                      <a:pt x="62" y="675"/>
                    </a:lnTo>
                    <a:lnTo>
                      <a:pt x="62" y="0"/>
                    </a:lnTo>
                    <a:lnTo>
                      <a:pt x="0"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96"/>
              <p:cNvSpPr>
                <a:spLocks/>
              </p:cNvSpPr>
              <p:nvPr/>
            </p:nvSpPr>
            <p:spPr bwMode="auto">
              <a:xfrm>
                <a:off x="1959" y="2053"/>
                <a:ext cx="10" cy="2"/>
              </a:xfrm>
              <a:custGeom>
                <a:avLst/>
                <a:gdLst>
                  <a:gd name="T0" fmla="*/ 0 w 72"/>
                  <a:gd name="T1" fmla="*/ 10 h 14"/>
                  <a:gd name="T2" fmla="*/ 61 w 72"/>
                  <a:gd name="T3" fmla="*/ 14 h 14"/>
                  <a:gd name="T4" fmla="*/ 72 w 72"/>
                  <a:gd name="T5" fmla="*/ 5 h 14"/>
                  <a:gd name="T6" fmla="*/ 7 w 72"/>
                  <a:gd name="T7" fmla="*/ 0 h 14"/>
                  <a:gd name="T8" fmla="*/ 0 w 72"/>
                  <a:gd name="T9" fmla="*/ 10 h 14"/>
                </a:gdLst>
                <a:ahLst/>
                <a:cxnLst>
                  <a:cxn ang="0">
                    <a:pos x="T0" y="T1"/>
                  </a:cxn>
                  <a:cxn ang="0">
                    <a:pos x="T2" y="T3"/>
                  </a:cxn>
                  <a:cxn ang="0">
                    <a:pos x="T4" y="T5"/>
                  </a:cxn>
                  <a:cxn ang="0">
                    <a:pos x="T6" y="T7"/>
                  </a:cxn>
                  <a:cxn ang="0">
                    <a:pos x="T8" y="T9"/>
                  </a:cxn>
                </a:cxnLst>
                <a:rect l="0" t="0" r="r" b="b"/>
                <a:pathLst>
                  <a:path w="72" h="14">
                    <a:moveTo>
                      <a:pt x="0" y="10"/>
                    </a:moveTo>
                    <a:lnTo>
                      <a:pt x="61" y="14"/>
                    </a:lnTo>
                    <a:lnTo>
                      <a:pt x="72" y="5"/>
                    </a:lnTo>
                    <a:lnTo>
                      <a:pt x="7" y="0"/>
                    </a:lnTo>
                    <a:lnTo>
                      <a:pt x="0" y="1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97"/>
              <p:cNvSpPr>
                <a:spLocks/>
              </p:cNvSpPr>
              <p:nvPr/>
            </p:nvSpPr>
            <p:spPr bwMode="auto">
              <a:xfrm>
                <a:off x="1959" y="2148"/>
                <a:ext cx="10" cy="3"/>
              </a:xfrm>
              <a:custGeom>
                <a:avLst/>
                <a:gdLst>
                  <a:gd name="T0" fmla="*/ 0 w 70"/>
                  <a:gd name="T1" fmla="*/ 6 h 24"/>
                  <a:gd name="T2" fmla="*/ 11 w 70"/>
                  <a:gd name="T3" fmla="*/ 13 h 24"/>
                  <a:gd name="T4" fmla="*/ 70 w 70"/>
                  <a:gd name="T5" fmla="*/ 24 h 24"/>
                  <a:gd name="T6" fmla="*/ 70 w 70"/>
                  <a:gd name="T7" fmla="*/ 12 h 24"/>
                  <a:gd name="T8" fmla="*/ 53 w 70"/>
                  <a:gd name="T9" fmla="*/ 0 h 24"/>
                  <a:gd name="T10" fmla="*/ 0 w 70"/>
                  <a:gd name="T11" fmla="*/ 6 h 24"/>
                </a:gdLst>
                <a:ahLst/>
                <a:cxnLst>
                  <a:cxn ang="0">
                    <a:pos x="T0" y="T1"/>
                  </a:cxn>
                  <a:cxn ang="0">
                    <a:pos x="T2" y="T3"/>
                  </a:cxn>
                  <a:cxn ang="0">
                    <a:pos x="T4" y="T5"/>
                  </a:cxn>
                  <a:cxn ang="0">
                    <a:pos x="T6" y="T7"/>
                  </a:cxn>
                  <a:cxn ang="0">
                    <a:pos x="T8" y="T9"/>
                  </a:cxn>
                  <a:cxn ang="0">
                    <a:pos x="T10" y="T11"/>
                  </a:cxn>
                </a:cxnLst>
                <a:rect l="0" t="0" r="r" b="b"/>
                <a:pathLst>
                  <a:path w="70" h="24">
                    <a:moveTo>
                      <a:pt x="0" y="6"/>
                    </a:moveTo>
                    <a:lnTo>
                      <a:pt x="11" y="13"/>
                    </a:lnTo>
                    <a:lnTo>
                      <a:pt x="70" y="24"/>
                    </a:lnTo>
                    <a:lnTo>
                      <a:pt x="70" y="12"/>
                    </a:lnTo>
                    <a:lnTo>
                      <a:pt x="53"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98"/>
              <p:cNvSpPr>
                <a:spLocks/>
              </p:cNvSpPr>
              <p:nvPr/>
            </p:nvSpPr>
            <p:spPr bwMode="auto">
              <a:xfrm>
                <a:off x="1959" y="2055"/>
                <a:ext cx="9" cy="95"/>
              </a:xfrm>
              <a:custGeom>
                <a:avLst/>
                <a:gdLst>
                  <a:gd name="T0" fmla="*/ 0 w 62"/>
                  <a:gd name="T1" fmla="*/ 0 h 665"/>
                  <a:gd name="T2" fmla="*/ 0 w 62"/>
                  <a:gd name="T3" fmla="*/ 654 h 665"/>
                  <a:gd name="T4" fmla="*/ 61 w 62"/>
                  <a:gd name="T5" fmla="*/ 665 h 665"/>
                  <a:gd name="T6" fmla="*/ 62 w 62"/>
                  <a:gd name="T7" fmla="*/ 5 h 665"/>
                  <a:gd name="T8" fmla="*/ 0 w 62"/>
                  <a:gd name="T9" fmla="*/ 0 h 665"/>
                </a:gdLst>
                <a:ahLst/>
                <a:cxnLst>
                  <a:cxn ang="0">
                    <a:pos x="T0" y="T1"/>
                  </a:cxn>
                  <a:cxn ang="0">
                    <a:pos x="T2" y="T3"/>
                  </a:cxn>
                  <a:cxn ang="0">
                    <a:pos x="T4" y="T5"/>
                  </a:cxn>
                  <a:cxn ang="0">
                    <a:pos x="T6" y="T7"/>
                  </a:cxn>
                  <a:cxn ang="0">
                    <a:pos x="T8" y="T9"/>
                  </a:cxn>
                </a:cxnLst>
                <a:rect l="0" t="0" r="r" b="b"/>
                <a:pathLst>
                  <a:path w="62" h="665">
                    <a:moveTo>
                      <a:pt x="0" y="0"/>
                    </a:moveTo>
                    <a:lnTo>
                      <a:pt x="0" y="654"/>
                    </a:lnTo>
                    <a:lnTo>
                      <a:pt x="61" y="665"/>
                    </a:lnTo>
                    <a:lnTo>
                      <a:pt x="62" y="5"/>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99"/>
              <p:cNvSpPr>
                <a:spLocks/>
              </p:cNvSpPr>
              <p:nvPr/>
            </p:nvSpPr>
            <p:spPr bwMode="auto">
              <a:xfrm>
                <a:off x="1972" y="2055"/>
                <a:ext cx="9" cy="98"/>
              </a:xfrm>
              <a:custGeom>
                <a:avLst/>
                <a:gdLst>
                  <a:gd name="T0" fmla="*/ 0 w 62"/>
                  <a:gd name="T1" fmla="*/ 0 h 682"/>
                  <a:gd name="T2" fmla="*/ 0 w 62"/>
                  <a:gd name="T3" fmla="*/ 672 h 682"/>
                  <a:gd name="T4" fmla="*/ 62 w 62"/>
                  <a:gd name="T5" fmla="*/ 682 h 682"/>
                  <a:gd name="T6" fmla="*/ 62 w 62"/>
                  <a:gd name="T7" fmla="*/ 0 h 682"/>
                  <a:gd name="T8" fmla="*/ 0 w 62"/>
                  <a:gd name="T9" fmla="*/ 0 h 682"/>
                </a:gdLst>
                <a:ahLst/>
                <a:cxnLst>
                  <a:cxn ang="0">
                    <a:pos x="T0" y="T1"/>
                  </a:cxn>
                  <a:cxn ang="0">
                    <a:pos x="T2" y="T3"/>
                  </a:cxn>
                  <a:cxn ang="0">
                    <a:pos x="T4" y="T5"/>
                  </a:cxn>
                  <a:cxn ang="0">
                    <a:pos x="T6" y="T7"/>
                  </a:cxn>
                  <a:cxn ang="0">
                    <a:pos x="T8" y="T9"/>
                  </a:cxn>
                </a:cxnLst>
                <a:rect l="0" t="0" r="r" b="b"/>
                <a:pathLst>
                  <a:path w="62" h="682">
                    <a:moveTo>
                      <a:pt x="0" y="0"/>
                    </a:moveTo>
                    <a:lnTo>
                      <a:pt x="0" y="672"/>
                    </a:lnTo>
                    <a:lnTo>
                      <a:pt x="62" y="682"/>
                    </a:lnTo>
                    <a:lnTo>
                      <a:pt x="62"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100"/>
              <p:cNvSpPr>
                <a:spLocks/>
              </p:cNvSpPr>
              <p:nvPr/>
            </p:nvSpPr>
            <p:spPr bwMode="auto">
              <a:xfrm>
                <a:off x="1971" y="2054"/>
                <a:ext cx="10" cy="2"/>
              </a:xfrm>
              <a:custGeom>
                <a:avLst/>
                <a:gdLst>
                  <a:gd name="T0" fmla="*/ 0 w 72"/>
                  <a:gd name="T1" fmla="*/ 10 h 14"/>
                  <a:gd name="T2" fmla="*/ 63 w 72"/>
                  <a:gd name="T3" fmla="*/ 14 h 14"/>
                  <a:gd name="T4" fmla="*/ 72 w 72"/>
                  <a:gd name="T5" fmla="*/ 5 h 14"/>
                  <a:gd name="T6" fmla="*/ 7 w 72"/>
                  <a:gd name="T7" fmla="*/ 0 h 14"/>
                  <a:gd name="T8" fmla="*/ 0 w 72"/>
                  <a:gd name="T9" fmla="*/ 10 h 14"/>
                </a:gdLst>
                <a:ahLst/>
                <a:cxnLst>
                  <a:cxn ang="0">
                    <a:pos x="T0" y="T1"/>
                  </a:cxn>
                  <a:cxn ang="0">
                    <a:pos x="T2" y="T3"/>
                  </a:cxn>
                  <a:cxn ang="0">
                    <a:pos x="T4" y="T5"/>
                  </a:cxn>
                  <a:cxn ang="0">
                    <a:pos x="T6" y="T7"/>
                  </a:cxn>
                  <a:cxn ang="0">
                    <a:pos x="T8" y="T9"/>
                  </a:cxn>
                </a:cxnLst>
                <a:rect l="0" t="0" r="r" b="b"/>
                <a:pathLst>
                  <a:path w="72" h="14">
                    <a:moveTo>
                      <a:pt x="0" y="10"/>
                    </a:moveTo>
                    <a:lnTo>
                      <a:pt x="63" y="14"/>
                    </a:lnTo>
                    <a:lnTo>
                      <a:pt x="72" y="5"/>
                    </a:lnTo>
                    <a:lnTo>
                      <a:pt x="7" y="0"/>
                    </a:lnTo>
                    <a:lnTo>
                      <a:pt x="0" y="1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101"/>
              <p:cNvSpPr>
                <a:spLocks/>
              </p:cNvSpPr>
              <p:nvPr/>
            </p:nvSpPr>
            <p:spPr bwMode="auto">
              <a:xfrm>
                <a:off x="1971" y="2056"/>
                <a:ext cx="9" cy="96"/>
              </a:xfrm>
              <a:custGeom>
                <a:avLst/>
                <a:gdLst>
                  <a:gd name="T0" fmla="*/ 2 w 63"/>
                  <a:gd name="T1" fmla="*/ 0 h 672"/>
                  <a:gd name="T2" fmla="*/ 0 w 63"/>
                  <a:gd name="T3" fmla="*/ 662 h 672"/>
                  <a:gd name="T4" fmla="*/ 63 w 63"/>
                  <a:gd name="T5" fmla="*/ 672 h 672"/>
                  <a:gd name="T6" fmla="*/ 63 w 63"/>
                  <a:gd name="T7" fmla="*/ 6 h 672"/>
                  <a:gd name="T8" fmla="*/ 2 w 63"/>
                  <a:gd name="T9" fmla="*/ 0 h 672"/>
                </a:gdLst>
                <a:ahLst/>
                <a:cxnLst>
                  <a:cxn ang="0">
                    <a:pos x="T0" y="T1"/>
                  </a:cxn>
                  <a:cxn ang="0">
                    <a:pos x="T2" y="T3"/>
                  </a:cxn>
                  <a:cxn ang="0">
                    <a:pos x="T4" y="T5"/>
                  </a:cxn>
                  <a:cxn ang="0">
                    <a:pos x="T6" y="T7"/>
                  </a:cxn>
                  <a:cxn ang="0">
                    <a:pos x="T8" y="T9"/>
                  </a:cxn>
                </a:cxnLst>
                <a:rect l="0" t="0" r="r" b="b"/>
                <a:pathLst>
                  <a:path w="63" h="672">
                    <a:moveTo>
                      <a:pt x="2" y="0"/>
                    </a:moveTo>
                    <a:lnTo>
                      <a:pt x="0" y="662"/>
                    </a:lnTo>
                    <a:lnTo>
                      <a:pt x="63" y="672"/>
                    </a:lnTo>
                    <a:lnTo>
                      <a:pt x="63" y="6"/>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102"/>
              <p:cNvSpPr>
                <a:spLocks/>
              </p:cNvSpPr>
              <p:nvPr/>
            </p:nvSpPr>
            <p:spPr bwMode="auto">
              <a:xfrm>
                <a:off x="1985" y="2057"/>
                <a:ext cx="8" cy="99"/>
              </a:xfrm>
              <a:custGeom>
                <a:avLst/>
                <a:gdLst>
                  <a:gd name="T0" fmla="*/ 0 w 62"/>
                  <a:gd name="T1" fmla="*/ 1 h 691"/>
                  <a:gd name="T2" fmla="*/ 0 w 62"/>
                  <a:gd name="T3" fmla="*/ 682 h 691"/>
                  <a:gd name="T4" fmla="*/ 61 w 62"/>
                  <a:gd name="T5" fmla="*/ 691 h 691"/>
                  <a:gd name="T6" fmla="*/ 62 w 62"/>
                  <a:gd name="T7" fmla="*/ 0 h 691"/>
                  <a:gd name="T8" fmla="*/ 0 w 62"/>
                  <a:gd name="T9" fmla="*/ 1 h 691"/>
                </a:gdLst>
                <a:ahLst/>
                <a:cxnLst>
                  <a:cxn ang="0">
                    <a:pos x="T0" y="T1"/>
                  </a:cxn>
                  <a:cxn ang="0">
                    <a:pos x="T2" y="T3"/>
                  </a:cxn>
                  <a:cxn ang="0">
                    <a:pos x="T4" y="T5"/>
                  </a:cxn>
                  <a:cxn ang="0">
                    <a:pos x="T6" y="T7"/>
                  </a:cxn>
                  <a:cxn ang="0">
                    <a:pos x="T8" y="T9"/>
                  </a:cxn>
                </a:cxnLst>
                <a:rect l="0" t="0" r="r" b="b"/>
                <a:pathLst>
                  <a:path w="62" h="691">
                    <a:moveTo>
                      <a:pt x="0" y="1"/>
                    </a:moveTo>
                    <a:lnTo>
                      <a:pt x="0" y="682"/>
                    </a:lnTo>
                    <a:lnTo>
                      <a:pt x="61" y="691"/>
                    </a:lnTo>
                    <a:lnTo>
                      <a:pt x="62" y="0"/>
                    </a:lnTo>
                    <a:lnTo>
                      <a:pt x="0"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103"/>
              <p:cNvSpPr>
                <a:spLocks/>
              </p:cNvSpPr>
              <p:nvPr/>
            </p:nvSpPr>
            <p:spPr bwMode="auto">
              <a:xfrm>
                <a:off x="1983" y="2056"/>
                <a:ext cx="10" cy="2"/>
              </a:xfrm>
              <a:custGeom>
                <a:avLst/>
                <a:gdLst>
                  <a:gd name="T0" fmla="*/ 0 w 69"/>
                  <a:gd name="T1" fmla="*/ 9 h 15"/>
                  <a:gd name="T2" fmla="*/ 60 w 69"/>
                  <a:gd name="T3" fmla="*/ 15 h 15"/>
                  <a:gd name="T4" fmla="*/ 69 w 69"/>
                  <a:gd name="T5" fmla="*/ 5 h 15"/>
                  <a:gd name="T6" fmla="*/ 5 w 69"/>
                  <a:gd name="T7" fmla="*/ 0 h 15"/>
                  <a:gd name="T8" fmla="*/ 0 w 69"/>
                  <a:gd name="T9" fmla="*/ 9 h 15"/>
                </a:gdLst>
                <a:ahLst/>
                <a:cxnLst>
                  <a:cxn ang="0">
                    <a:pos x="T0" y="T1"/>
                  </a:cxn>
                  <a:cxn ang="0">
                    <a:pos x="T2" y="T3"/>
                  </a:cxn>
                  <a:cxn ang="0">
                    <a:pos x="T4" y="T5"/>
                  </a:cxn>
                  <a:cxn ang="0">
                    <a:pos x="T6" y="T7"/>
                  </a:cxn>
                  <a:cxn ang="0">
                    <a:pos x="T8" y="T9"/>
                  </a:cxn>
                </a:cxnLst>
                <a:rect l="0" t="0" r="r" b="b"/>
                <a:pathLst>
                  <a:path w="69" h="15">
                    <a:moveTo>
                      <a:pt x="0" y="9"/>
                    </a:moveTo>
                    <a:lnTo>
                      <a:pt x="60" y="15"/>
                    </a:lnTo>
                    <a:lnTo>
                      <a:pt x="69" y="5"/>
                    </a:lnTo>
                    <a:lnTo>
                      <a:pt x="5" y="0"/>
                    </a:lnTo>
                    <a:lnTo>
                      <a:pt x="0" y="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104"/>
              <p:cNvSpPr>
                <a:spLocks/>
              </p:cNvSpPr>
              <p:nvPr/>
            </p:nvSpPr>
            <p:spPr bwMode="auto">
              <a:xfrm>
                <a:off x="1983" y="2153"/>
                <a:ext cx="10" cy="3"/>
              </a:xfrm>
              <a:custGeom>
                <a:avLst/>
                <a:gdLst>
                  <a:gd name="T0" fmla="*/ 0 w 71"/>
                  <a:gd name="T1" fmla="*/ 5 h 24"/>
                  <a:gd name="T2" fmla="*/ 11 w 71"/>
                  <a:gd name="T3" fmla="*/ 12 h 24"/>
                  <a:gd name="T4" fmla="*/ 71 w 71"/>
                  <a:gd name="T5" fmla="*/ 24 h 24"/>
                  <a:gd name="T6" fmla="*/ 71 w 71"/>
                  <a:gd name="T7" fmla="*/ 12 h 24"/>
                  <a:gd name="T8" fmla="*/ 53 w 71"/>
                  <a:gd name="T9" fmla="*/ 0 h 24"/>
                  <a:gd name="T10" fmla="*/ 0 w 71"/>
                  <a:gd name="T11" fmla="*/ 5 h 24"/>
                </a:gdLst>
                <a:ahLst/>
                <a:cxnLst>
                  <a:cxn ang="0">
                    <a:pos x="T0" y="T1"/>
                  </a:cxn>
                  <a:cxn ang="0">
                    <a:pos x="T2" y="T3"/>
                  </a:cxn>
                  <a:cxn ang="0">
                    <a:pos x="T4" y="T5"/>
                  </a:cxn>
                  <a:cxn ang="0">
                    <a:pos x="T6" y="T7"/>
                  </a:cxn>
                  <a:cxn ang="0">
                    <a:pos x="T8" y="T9"/>
                  </a:cxn>
                  <a:cxn ang="0">
                    <a:pos x="T10" y="T11"/>
                  </a:cxn>
                </a:cxnLst>
                <a:rect l="0" t="0" r="r" b="b"/>
                <a:pathLst>
                  <a:path w="71" h="24">
                    <a:moveTo>
                      <a:pt x="0" y="5"/>
                    </a:moveTo>
                    <a:lnTo>
                      <a:pt x="11" y="12"/>
                    </a:lnTo>
                    <a:lnTo>
                      <a:pt x="71" y="24"/>
                    </a:lnTo>
                    <a:lnTo>
                      <a:pt x="71" y="12"/>
                    </a:lnTo>
                    <a:lnTo>
                      <a:pt x="53"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105"/>
              <p:cNvSpPr>
                <a:spLocks/>
              </p:cNvSpPr>
              <p:nvPr/>
            </p:nvSpPr>
            <p:spPr bwMode="auto">
              <a:xfrm>
                <a:off x="1983" y="2057"/>
                <a:ext cx="9" cy="98"/>
              </a:xfrm>
              <a:custGeom>
                <a:avLst/>
                <a:gdLst>
                  <a:gd name="T0" fmla="*/ 2 w 62"/>
                  <a:gd name="T1" fmla="*/ 0 h 682"/>
                  <a:gd name="T2" fmla="*/ 0 w 62"/>
                  <a:gd name="T3" fmla="*/ 670 h 682"/>
                  <a:gd name="T4" fmla="*/ 62 w 62"/>
                  <a:gd name="T5" fmla="*/ 682 h 682"/>
                  <a:gd name="T6" fmla="*/ 62 w 62"/>
                  <a:gd name="T7" fmla="*/ 8 h 682"/>
                  <a:gd name="T8" fmla="*/ 2 w 62"/>
                  <a:gd name="T9" fmla="*/ 0 h 682"/>
                </a:gdLst>
                <a:ahLst/>
                <a:cxnLst>
                  <a:cxn ang="0">
                    <a:pos x="T0" y="T1"/>
                  </a:cxn>
                  <a:cxn ang="0">
                    <a:pos x="T2" y="T3"/>
                  </a:cxn>
                  <a:cxn ang="0">
                    <a:pos x="T4" y="T5"/>
                  </a:cxn>
                  <a:cxn ang="0">
                    <a:pos x="T6" y="T7"/>
                  </a:cxn>
                  <a:cxn ang="0">
                    <a:pos x="T8" y="T9"/>
                  </a:cxn>
                </a:cxnLst>
                <a:rect l="0" t="0" r="r" b="b"/>
                <a:pathLst>
                  <a:path w="62" h="682">
                    <a:moveTo>
                      <a:pt x="2" y="0"/>
                    </a:moveTo>
                    <a:lnTo>
                      <a:pt x="0" y="670"/>
                    </a:lnTo>
                    <a:lnTo>
                      <a:pt x="62" y="682"/>
                    </a:lnTo>
                    <a:lnTo>
                      <a:pt x="62" y="8"/>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106"/>
              <p:cNvSpPr>
                <a:spLocks/>
              </p:cNvSpPr>
              <p:nvPr/>
            </p:nvSpPr>
            <p:spPr bwMode="auto">
              <a:xfrm>
                <a:off x="1996" y="2058"/>
                <a:ext cx="9" cy="100"/>
              </a:xfrm>
              <a:custGeom>
                <a:avLst/>
                <a:gdLst>
                  <a:gd name="T0" fmla="*/ 1 w 64"/>
                  <a:gd name="T1" fmla="*/ 0 h 697"/>
                  <a:gd name="T2" fmla="*/ 0 w 64"/>
                  <a:gd name="T3" fmla="*/ 688 h 697"/>
                  <a:gd name="T4" fmla="*/ 64 w 64"/>
                  <a:gd name="T5" fmla="*/ 697 h 697"/>
                  <a:gd name="T6" fmla="*/ 64 w 64"/>
                  <a:gd name="T7" fmla="*/ 1 h 697"/>
                  <a:gd name="T8" fmla="*/ 1 w 64"/>
                  <a:gd name="T9" fmla="*/ 0 h 697"/>
                </a:gdLst>
                <a:ahLst/>
                <a:cxnLst>
                  <a:cxn ang="0">
                    <a:pos x="T0" y="T1"/>
                  </a:cxn>
                  <a:cxn ang="0">
                    <a:pos x="T2" y="T3"/>
                  </a:cxn>
                  <a:cxn ang="0">
                    <a:pos x="T4" y="T5"/>
                  </a:cxn>
                  <a:cxn ang="0">
                    <a:pos x="T6" y="T7"/>
                  </a:cxn>
                  <a:cxn ang="0">
                    <a:pos x="T8" y="T9"/>
                  </a:cxn>
                </a:cxnLst>
                <a:rect l="0" t="0" r="r" b="b"/>
                <a:pathLst>
                  <a:path w="64" h="697">
                    <a:moveTo>
                      <a:pt x="1" y="0"/>
                    </a:moveTo>
                    <a:lnTo>
                      <a:pt x="0" y="688"/>
                    </a:lnTo>
                    <a:lnTo>
                      <a:pt x="64" y="697"/>
                    </a:lnTo>
                    <a:lnTo>
                      <a:pt x="64" y="1"/>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107"/>
              <p:cNvSpPr>
                <a:spLocks/>
              </p:cNvSpPr>
              <p:nvPr/>
            </p:nvSpPr>
            <p:spPr bwMode="auto">
              <a:xfrm>
                <a:off x="1995" y="2057"/>
                <a:ext cx="11" cy="2"/>
              </a:xfrm>
              <a:custGeom>
                <a:avLst/>
                <a:gdLst>
                  <a:gd name="T0" fmla="*/ 0 w 73"/>
                  <a:gd name="T1" fmla="*/ 8 h 13"/>
                  <a:gd name="T2" fmla="*/ 63 w 73"/>
                  <a:gd name="T3" fmla="*/ 13 h 13"/>
                  <a:gd name="T4" fmla="*/ 73 w 73"/>
                  <a:gd name="T5" fmla="*/ 6 h 13"/>
                  <a:gd name="T6" fmla="*/ 7 w 73"/>
                  <a:gd name="T7" fmla="*/ 0 h 13"/>
                  <a:gd name="T8" fmla="*/ 0 w 73"/>
                  <a:gd name="T9" fmla="*/ 8 h 13"/>
                </a:gdLst>
                <a:ahLst/>
                <a:cxnLst>
                  <a:cxn ang="0">
                    <a:pos x="T0" y="T1"/>
                  </a:cxn>
                  <a:cxn ang="0">
                    <a:pos x="T2" y="T3"/>
                  </a:cxn>
                  <a:cxn ang="0">
                    <a:pos x="T4" y="T5"/>
                  </a:cxn>
                  <a:cxn ang="0">
                    <a:pos x="T6" y="T7"/>
                  </a:cxn>
                  <a:cxn ang="0">
                    <a:pos x="T8" y="T9"/>
                  </a:cxn>
                </a:cxnLst>
                <a:rect l="0" t="0" r="r" b="b"/>
                <a:pathLst>
                  <a:path w="73" h="13">
                    <a:moveTo>
                      <a:pt x="0" y="8"/>
                    </a:moveTo>
                    <a:lnTo>
                      <a:pt x="63" y="13"/>
                    </a:lnTo>
                    <a:lnTo>
                      <a:pt x="73" y="6"/>
                    </a:lnTo>
                    <a:lnTo>
                      <a:pt x="7" y="0"/>
                    </a:lnTo>
                    <a:lnTo>
                      <a:pt x="0" y="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108"/>
              <p:cNvSpPr>
                <a:spLocks/>
              </p:cNvSpPr>
              <p:nvPr/>
            </p:nvSpPr>
            <p:spPr bwMode="auto">
              <a:xfrm>
                <a:off x="1995" y="2155"/>
                <a:ext cx="10" cy="3"/>
              </a:xfrm>
              <a:custGeom>
                <a:avLst/>
                <a:gdLst>
                  <a:gd name="T0" fmla="*/ 0 w 74"/>
                  <a:gd name="T1" fmla="*/ 4 h 22"/>
                  <a:gd name="T2" fmla="*/ 11 w 74"/>
                  <a:gd name="T3" fmla="*/ 12 h 22"/>
                  <a:gd name="T4" fmla="*/ 74 w 74"/>
                  <a:gd name="T5" fmla="*/ 22 h 22"/>
                  <a:gd name="T6" fmla="*/ 74 w 74"/>
                  <a:gd name="T7" fmla="*/ 12 h 22"/>
                  <a:gd name="T8" fmla="*/ 54 w 74"/>
                  <a:gd name="T9" fmla="*/ 0 h 22"/>
                  <a:gd name="T10" fmla="*/ 0 w 74"/>
                  <a:gd name="T11" fmla="*/ 4 h 22"/>
                </a:gdLst>
                <a:ahLst/>
                <a:cxnLst>
                  <a:cxn ang="0">
                    <a:pos x="T0" y="T1"/>
                  </a:cxn>
                  <a:cxn ang="0">
                    <a:pos x="T2" y="T3"/>
                  </a:cxn>
                  <a:cxn ang="0">
                    <a:pos x="T4" y="T5"/>
                  </a:cxn>
                  <a:cxn ang="0">
                    <a:pos x="T6" y="T7"/>
                  </a:cxn>
                  <a:cxn ang="0">
                    <a:pos x="T8" y="T9"/>
                  </a:cxn>
                  <a:cxn ang="0">
                    <a:pos x="T10" y="T11"/>
                  </a:cxn>
                </a:cxnLst>
                <a:rect l="0" t="0" r="r" b="b"/>
                <a:pathLst>
                  <a:path w="74" h="22">
                    <a:moveTo>
                      <a:pt x="0" y="4"/>
                    </a:moveTo>
                    <a:lnTo>
                      <a:pt x="11" y="12"/>
                    </a:lnTo>
                    <a:lnTo>
                      <a:pt x="74" y="22"/>
                    </a:lnTo>
                    <a:lnTo>
                      <a:pt x="74" y="12"/>
                    </a:lnTo>
                    <a:lnTo>
                      <a:pt x="54"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109"/>
              <p:cNvSpPr>
                <a:spLocks/>
              </p:cNvSpPr>
              <p:nvPr/>
            </p:nvSpPr>
            <p:spPr bwMode="auto">
              <a:xfrm>
                <a:off x="1995" y="2059"/>
                <a:ext cx="9" cy="98"/>
              </a:xfrm>
              <a:custGeom>
                <a:avLst/>
                <a:gdLst>
                  <a:gd name="T0" fmla="*/ 0 w 63"/>
                  <a:gd name="T1" fmla="*/ 0 h 691"/>
                  <a:gd name="T2" fmla="*/ 0 w 63"/>
                  <a:gd name="T3" fmla="*/ 679 h 691"/>
                  <a:gd name="T4" fmla="*/ 62 w 63"/>
                  <a:gd name="T5" fmla="*/ 691 h 691"/>
                  <a:gd name="T6" fmla="*/ 63 w 63"/>
                  <a:gd name="T7" fmla="*/ 7 h 691"/>
                  <a:gd name="T8" fmla="*/ 0 w 63"/>
                  <a:gd name="T9" fmla="*/ 0 h 691"/>
                </a:gdLst>
                <a:ahLst/>
                <a:cxnLst>
                  <a:cxn ang="0">
                    <a:pos x="T0" y="T1"/>
                  </a:cxn>
                  <a:cxn ang="0">
                    <a:pos x="T2" y="T3"/>
                  </a:cxn>
                  <a:cxn ang="0">
                    <a:pos x="T4" y="T5"/>
                  </a:cxn>
                  <a:cxn ang="0">
                    <a:pos x="T6" y="T7"/>
                  </a:cxn>
                  <a:cxn ang="0">
                    <a:pos x="T8" y="T9"/>
                  </a:cxn>
                </a:cxnLst>
                <a:rect l="0" t="0" r="r" b="b"/>
                <a:pathLst>
                  <a:path w="63" h="691">
                    <a:moveTo>
                      <a:pt x="0" y="0"/>
                    </a:moveTo>
                    <a:lnTo>
                      <a:pt x="0" y="679"/>
                    </a:lnTo>
                    <a:lnTo>
                      <a:pt x="62" y="691"/>
                    </a:lnTo>
                    <a:lnTo>
                      <a:pt x="63" y="7"/>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 name="Freeform 110"/>
              <p:cNvSpPr>
                <a:spLocks/>
              </p:cNvSpPr>
              <p:nvPr/>
            </p:nvSpPr>
            <p:spPr bwMode="auto">
              <a:xfrm>
                <a:off x="2008" y="2060"/>
                <a:ext cx="10" cy="101"/>
              </a:xfrm>
              <a:custGeom>
                <a:avLst/>
                <a:gdLst>
                  <a:gd name="T0" fmla="*/ 0 w 64"/>
                  <a:gd name="T1" fmla="*/ 0 h 707"/>
                  <a:gd name="T2" fmla="*/ 0 w 64"/>
                  <a:gd name="T3" fmla="*/ 698 h 707"/>
                  <a:gd name="T4" fmla="*/ 64 w 64"/>
                  <a:gd name="T5" fmla="*/ 707 h 707"/>
                  <a:gd name="T6" fmla="*/ 64 w 64"/>
                  <a:gd name="T7" fmla="*/ 0 h 707"/>
                  <a:gd name="T8" fmla="*/ 0 w 64"/>
                  <a:gd name="T9" fmla="*/ 0 h 707"/>
                </a:gdLst>
                <a:ahLst/>
                <a:cxnLst>
                  <a:cxn ang="0">
                    <a:pos x="T0" y="T1"/>
                  </a:cxn>
                  <a:cxn ang="0">
                    <a:pos x="T2" y="T3"/>
                  </a:cxn>
                  <a:cxn ang="0">
                    <a:pos x="T4" y="T5"/>
                  </a:cxn>
                  <a:cxn ang="0">
                    <a:pos x="T6" y="T7"/>
                  </a:cxn>
                  <a:cxn ang="0">
                    <a:pos x="T8" y="T9"/>
                  </a:cxn>
                </a:cxnLst>
                <a:rect l="0" t="0" r="r" b="b"/>
                <a:pathLst>
                  <a:path w="64" h="707">
                    <a:moveTo>
                      <a:pt x="0" y="0"/>
                    </a:moveTo>
                    <a:lnTo>
                      <a:pt x="0" y="698"/>
                    </a:lnTo>
                    <a:lnTo>
                      <a:pt x="64" y="707"/>
                    </a:lnTo>
                    <a:lnTo>
                      <a:pt x="64"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111"/>
              <p:cNvSpPr>
                <a:spLocks/>
              </p:cNvSpPr>
              <p:nvPr/>
            </p:nvSpPr>
            <p:spPr bwMode="auto">
              <a:xfrm>
                <a:off x="2007" y="2059"/>
                <a:ext cx="11" cy="1"/>
              </a:xfrm>
              <a:custGeom>
                <a:avLst/>
                <a:gdLst>
                  <a:gd name="T0" fmla="*/ 0 w 72"/>
                  <a:gd name="T1" fmla="*/ 7 h 10"/>
                  <a:gd name="T2" fmla="*/ 62 w 72"/>
                  <a:gd name="T3" fmla="*/ 10 h 10"/>
                  <a:gd name="T4" fmla="*/ 72 w 72"/>
                  <a:gd name="T5" fmla="*/ 4 h 10"/>
                  <a:gd name="T6" fmla="*/ 5 w 72"/>
                  <a:gd name="T7" fmla="*/ 0 h 10"/>
                  <a:gd name="T8" fmla="*/ 0 w 72"/>
                  <a:gd name="T9" fmla="*/ 7 h 10"/>
                </a:gdLst>
                <a:ahLst/>
                <a:cxnLst>
                  <a:cxn ang="0">
                    <a:pos x="T0" y="T1"/>
                  </a:cxn>
                  <a:cxn ang="0">
                    <a:pos x="T2" y="T3"/>
                  </a:cxn>
                  <a:cxn ang="0">
                    <a:pos x="T4" y="T5"/>
                  </a:cxn>
                  <a:cxn ang="0">
                    <a:pos x="T6" y="T7"/>
                  </a:cxn>
                  <a:cxn ang="0">
                    <a:pos x="T8" y="T9"/>
                  </a:cxn>
                </a:cxnLst>
                <a:rect l="0" t="0" r="r" b="b"/>
                <a:pathLst>
                  <a:path w="72" h="10">
                    <a:moveTo>
                      <a:pt x="0" y="7"/>
                    </a:moveTo>
                    <a:lnTo>
                      <a:pt x="62" y="10"/>
                    </a:lnTo>
                    <a:lnTo>
                      <a:pt x="72" y="4"/>
                    </a:lnTo>
                    <a:lnTo>
                      <a:pt x="5" y="0"/>
                    </a:lnTo>
                    <a:lnTo>
                      <a:pt x="0"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Freeform 112"/>
              <p:cNvSpPr>
                <a:spLocks/>
              </p:cNvSpPr>
              <p:nvPr/>
            </p:nvSpPr>
            <p:spPr bwMode="auto">
              <a:xfrm>
                <a:off x="2007" y="2158"/>
                <a:ext cx="10" cy="3"/>
              </a:xfrm>
              <a:custGeom>
                <a:avLst/>
                <a:gdLst>
                  <a:gd name="T0" fmla="*/ 0 w 72"/>
                  <a:gd name="T1" fmla="*/ 6 h 24"/>
                  <a:gd name="T2" fmla="*/ 11 w 72"/>
                  <a:gd name="T3" fmla="*/ 13 h 24"/>
                  <a:gd name="T4" fmla="*/ 72 w 72"/>
                  <a:gd name="T5" fmla="*/ 24 h 24"/>
                  <a:gd name="T6" fmla="*/ 72 w 72"/>
                  <a:gd name="T7" fmla="*/ 12 h 24"/>
                  <a:gd name="T8" fmla="*/ 54 w 72"/>
                  <a:gd name="T9" fmla="*/ 0 h 24"/>
                  <a:gd name="T10" fmla="*/ 0 w 72"/>
                  <a:gd name="T11" fmla="*/ 6 h 24"/>
                </a:gdLst>
                <a:ahLst/>
                <a:cxnLst>
                  <a:cxn ang="0">
                    <a:pos x="T0" y="T1"/>
                  </a:cxn>
                  <a:cxn ang="0">
                    <a:pos x="T2" y="T3"/>
                  </a:cxn>
                  <a:cxn ang="0">
                    <a:pos x="T4" y="T5"/>
                  </a:cxn>
                  <a:cxn ang="0">
                    <a:pos x="T6" y="T7"/>
                  </a:cxn>
                  <a:cxn ang="0">
                    <a:pos x="T8" y="T9"/>
                  </a:cxn>
                  <a:cxn ang="0">
                    <a:pos x="T10" y="T11"/>
                  </a:cxn>
                </a:cxnLst>
                <a:rect l="0" t="0" r="r" b="b"/>
                <a:pathLst>
                  <a:path w="72" h="24">
                    <a:moveTo>
                      <a:pt x="0" y="6"/>
                    </a:moveTo>
                    <a:lnTo>
                      <a:pt x="11" y="13"/>
                    </a:lnTo>
                    <a:lnTo>
                      <a:pt x="72" y="24"/>
                    </a:lnTo>
                    <a:lnTo>
                      <a:pt x="72" y="12"/>
                    </a:lnTo>
                    <a:lnTo>
                      <a:pt x="54"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Freeform 113"/>
              <p:cNvSpPr>
                <a:spLocks/>
              </p:cNvSpPr>
              <p:nvPr/>
            </p:nvSpPr>
            <p:spPr bwMode="auto">
              <a:xfrm>
                <a:off x="2007" y="2060"/>
                <a:ext cx="9" cy="100"/>
              </a:xfrm>
              <a:custGeom>
                <a:avLst/>
                <a:gdLst>
                  <a:gd name="T0" fmla="*/ 2 w 64"/>
                  <a:gd name="T1" fmla="*/ 0 h 697"/>
                  <a:gd name="T2" fmla="*/ 0 w 64"/>
                  <a:gd name="T3" fmla="*/ 686 h 697"/>
                  <a:gd name="T4" fmla="*/ 64 w 64"/>
                  <a:gd name="T5" fmla="*/ 697 h 697"/>
                  <a:gd name="T6" fmla="*/ 64 w 64"/>
                  <a:gd name="T7" fmla="*/ 5 h 697"/>
                  <a:gd name="T8" fmla="*/ 2 w 64"/>
                  <a:gd name="T9" fmla="*/ 0 h 697"/>
                </a:gdLst>
                <a:ahLst/>
                <a:cxnLst>
                  <a:cxn ang="0">
                    <a:pos x="T0" y="T1"/>
                  </a:cxn>
                  <a:cxn ang="0">
                    <a:pos x="T2" y="T3"/>
                  </a:cxn>
                  <a:cxn ang="0">
                    <a:pos x="T4" y="T5"/>
                  </a:cxn>
                  <a:cxn ang="0">
                    <a:pos x="T6" y="T7"/>
                  </a:cxn>
                  <a:cxn ang="0">
                    <a:pos x="T8" y="T9"/>
                  </a:cxn>
                </a:cxnLst>
                <a:rect l="0" t="0" r="r" b="b"/>
                <a:pathLst>
                  <a:path w="64" h="697">
                    <a:moveTo>
                      <a:pt x="2" y="0"/>
                    </a:moveTo>
                    <a:lnTo>
                      <a:pt x="0" y="686"/>
                    </a:lnTo>
                    <a:lnTo>
                      <a:pt x="64" y="697"/>
                    </a:lnTo>
                    <a:lnTo>
                      <a:pt x="64" y="5"/>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114"/>
              <p:cNvSpPr>
                <a:spLocks/>
              </p:cNvSpPr>
              <p:nvPr/>
            </p:nvSpPr>
            <p:spPr bwMode="auto">
              <a:xfrm>
                <a:off x="2020" y="2061"/>
                <a:ext cx="9" cy="102"/>
              </a:xfrm>
              <a:custGeom>
                <a:avLst/>
                <a:gdLst>
                  <a:gd name="T0" fmla="*/ 2 w 64"/>
                  <a:gd name="T1" fmla="*/ 0 h 716"/>
                  <a:gd name="T2" fmla="*/ 0 w 64"/>
                  <a:gd name="T3" fmla="*/ 707 h 716"/>
                  <a:gd name="T4" fmla="*/ 64 w 64"/>
                  <a:gd name="T5" fmla="*/ 716 h 716"/>
                  <a:gd name="T6" fmla="*/ 64 w 64"/>
                  <a:gd name="T7" fmla="*/ 2 h 716"/>
                  <a:gd name="T8" fmla="*/ 2 w 64"/>
                  <a:gd name="T9" fmla="*/ 0 h 716"/>
                </a:gdLst>
                <a:ahLst/>
                <a:cxnLst>
                  <a:cxn ang="0">
                    <a:pos x="T0" y="T1"/>
                  </a:cxn>
                  <a:cxn ang="0">
                    <a:pos x="T2" y="T3"/>
                  </a:cxn>
                  <a:cxn ang="0">
                    <a:pos x="T4" y="T5"/>
                  </a:cxn>
                  <a:cxn ang="0">
                    <a:pos x="T6" y="T7"/>
                  </a:cxn>
                  <a:cxn ang="0">
                    <a:pos x="T8" y="T9"/>
                  </a:cxn>
                </a:cxnLst>
                <a:rect l="0" t="0" r="r" b="b"/>
                <a:pathLst>
                  <a:path w="64" h="716">
                    <a:moveTo>
                      <a:pt x="2" y="0"/>
                    </a:moveTo>
                    <a:lnTo>
                      <a:pt x="0" y="707"/>
                    </a:lnTo>
                    <a:lnTo>
                      <a:pt x="64" y="716"/>
                    </a:lnTo>
                    <a:lnTo>
                      <a:pt x="64" y="2"/>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115"/>
              <p:cNvSpPr>
                <a:spLocks/>
              </p:cNvSpPr>
              <p:nvPr/>
            </p:nvSpPr>
            <p:spPr bwMode="auto">
              <a:xfrm>
                <a:off x="2019" y="2060"/>
                <a:ext cx="10" cy="2"/>
              </a:xfrm>
              <a:custGeom>
                <a:avLst/>
                <a:gdLst>
                  <a:gd name="T0" fmla="*/ 0 w 71"/>
                  <a:gd name="T1" fmla="*/ 9 h 13"/>
                  <a:gd name="T2" fmla="*/ 64 w 71"/>
                  <a:gd name="T3" fmla="*/ 13 h 13"/>
                  <a:gd name="T4" fmla="*/ 71 w 71"/>
                  <a:gd name="T5" fmla="*/ 4 h 13"/>
                  <a:gd name="T6" fmla="*/ 7 w 71"/>
                  <a:gd name="T7" fmla="*/ 0 h 13"/>
                  <a:gd name="T8" fmla="*/ 0 w 71"/>
                  <a:gd name="T9" fmla="*/ 9 h 13"/>
                </a:gdLst>
                <a:ahLst/>
                <a:cxnLst>
                  <a:cxn ang="0">
                    <a:pos x="T0" y="T1"/>
                  </a:cxn>
                  <a:cxn ang="0">
                    <a:pos x="T2" y="T3"/>
                  </a:cxn>
                  <a:cxn ang="0">
                    <a:pos x="T4" y="T5"/>
                  </a:cxn>
                  <a:cxn ang="0">
                    <a:pos x="T6" y="T7"/>
                  </a:cxn>
                  <a:cxn ang="0">
                    <a:pos x="T8" y="T9"/>
                  </a:cxn>
                </a:cxnLst>
                <a:rect l="0" t="0" r="r" b="b"/>
                <a:pathLst>
                  <a:path w="71" h="13">
                    <a:moveTo>
                      <a:pt x="0" y="9"/>
                    </a:moveTo>
                    <a:lnTo>
                      <a:pt x="64" y="13"/>
                    </a:lnTo>
                    <a:lnTo>
                      <a:pt x="71" y="4"/>
                    </a:lnTo>
                    <a:lnTo>
                      <a:pt x="7" y="0"/>
                    </a:lnTo>
                    <a:lnTo>
                      <a:pt x="0" y="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3" name="Freeform 116"/>
              <p:cNvSpPr>
                <a:spLocks/>
              </p:cNvSpPr>
              <p:nvPr/>
            </p:nvSpPr>
            <p:spPr bwMode="auto">
              <a:xfrm>
                <a:off x="2019" y="2160"/>
                <a:ext cx="10" cy="3"/>
              </a:xfrm>
              <a:custGeom>
                <a:avLst/>
                <a:gdLst>
                  <a:gd name="T0" fmla="*/ 0 w 73"/>
                  <a:gd name="T1" fmla="*/ 7 h 24"/>
                  <a:gd name="T2" fmla="*/ 11 w 73"/>
                  <a:gd name="T3" fmla="*/ 14 h 24"/>
                  <a:gd name="T4" fmla="*/ 73 w 73"/>
                  <a:gd name="T5" fmla="*/ 24 h 24"/>
                  <a:gd name="T6" fmla="*/ 73 w 73"/>
                  <a:gd name="T7" fmla="*/ 14 h 24"/>
                  <a:gd name="T8" fmla="*/ 54 w 73"/>
                  <a:gd name="T9" fmla="*/ 0 h 24"/>
                  <a:gd name="T10" fmla="*/ 0 w 73"/>
                  <a:gd name="T11" fmla="*/ 7 h 24"/>
                </a:gdLst>
                <a:ahLst/>
                <a:cxnLst>
                  <a:cxn ang="0">
                    <a:pos x="T0" y="T1"/>
                  </a:cxn>
                  <a:cxn ang="0">
                    <a:pos x="T2" y="T3"/>
                  </a:cxn>
                  <a:cxn ang="0">
                    <a:pos x="T4" y="T5"/>
                  </a:cxn>
                  <a:cxn ang="0">
                    <a:pos x="T6" y="T7"/>
                  </a:cxn>
                  <a:cxn ang="0">
                    <a:pos x="T8" y="T9"/>
                  </a:cxn>
                  <a:cxn ang="0">
                    <a:pos x="T10" y="T11"/>
                  </a:cxn>
                </a:cxnLst>
                <a:rect l="0" t="0" r="r" b="b"/>
                <a:pathLst>
                  <a:path w="73" h="24">
                    <a:moveTo>
                      <a:pt x="0" y="7"/>
                    </a:moveTo>
                    <a:lnTo>
                      <a:pt x="11" y="14"/>
                    </a:lnTo>
                    <a:lnTo>
                      <a:pt x="73" y="24"/>
                    </a:lnTo>
                    <a:lnTo>
                      <a:pt x="73" y="14"/>
                    </a:lnTo>
                    <a:lnTo>
                      <a:pt x="54" y="0"/>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Freeform 117"/>
              <p:cNvSpPr>
                <a:spLocks/>
              </p:cNvSpPr>
              <p:nvPr/>
            </p:nvSpPr>
            <p:spPr bwMode="auto">
              <a:xfrm>
                <a:off x="2019" y="2061"/>
                <a:ext cx="9" cy="101"/>
              </a:xfrm>
              <a:custGeom>
                <a:avLst/>
                <a:gdLst>
                  <a:gd name="T0" fmla="*/ 0 w 64"/>
                  <a:gd name="T1" fmla="*/ 0 h 706"/>
                  <a:gd name="T2" fmla="*/ 0 w 64"/>
                  <a:gd name="T3" fmla="*/ 695 h 706"/>
                  <a:gd name="T4" fmla="*/ 64 w 64"/>
                  <a:gd name="T5" fmla="*/ 706 h 706"/>
                  <a:gd name="T6" fmla="*/ 64 w 64"/>
                  <a:gd name="T7" fmla="*/ 6 h 706"/>
                  <a:gd name="T8" fmla="*/ 0 w 64"/>
                  <a:gd name="T9" fmla="*/ 0 h 706"/>
                </a:gdLst>
                <a:ahLst/>
                <a:cxnLst>
                  <a:cxn ang="0">
                    <a:pos x="T0" y="T1"/>
                  </a:cxn>
                  <a:cxn ang="0">
                    <a:pos x="T2" y="T3"/>
                  </a:cxn>
                  <a:cxn ang="0">
                    <a:pos x="T4" y="T5"/>
                  </a:cxn>
                  <a:cxn ang="0">
                    <a:pos x="T6" y="T7"/>
                  </a:cxn>
                  <a:cxn ang="0">
                    <a:pos x="T8" y="T9"/>
                  </a:cxn>
                </a:cxnLst>
                <a:rect l="0" t="0" r="r" b="b"/>
                <a:pathLst>
                  <a:path w="64" h="706">
                    <a:moveTo>
                      <a:pt x="0" y="0"/>
                    </a:moveTo>
                    <a:lnTo>
                      <a:pt x="0" y="695"/>
                    </a:lnTo>
                    <a:lnTo>
                      <a:pt x="64" y="706"/>
                    </a:lnTo>
                    <a:lnTo>
                      <a:pt x="6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5" name="Freeform 118"/>
              <p:cNvSpPr>
                <a:spLocks/>
              </p:cNvSpPr>
              <p:nvPr/>
            </p:nvSpPr>
            <p:spPr bwMode="auto">
              <a:xfrm>
                <a:off x="2032" y="2063"/>
                <a:ext cx="10" cy="103"/>
              </a:xfrm>
              <a:custGeom>
                <a:avLst/>
                <a:gdLst>
                  <a:gd name="T0" fmla="*/ 0 w 64"/>
                  <a:gd name="T1" fmla="*/ 0 h 723"/>
                  <a:gd name="T2" fmla="*/ 0 w 64"/>
                  <a:gd name="T3" fmla="*/ 715 h 723"/>
                  <a:gd name="T4" fmla="*/ 64 w 64"/>
                  <a:gd name="T5" fmla="*/ 723 h 723"/>
                  <a:gd name="T6" fmla="*/ 64 w 64"/>
                  <a:gd name="T7" fmla="*/ 1 h 723"/>
                  <a:gd name="T8" fmla="*/ 0 w 64"/>
                  <a:gd name="T9" fmla="*/ 0 h 723"/>
                </a:gdLst>
                <a:ahLst/>
                <a:cxnLst>
                  <a:cxn ang="0">
                    <a:pos x="T0" y="T1"/>
                  </a:cxn>
                  <a:cxn ang="0">
                    <a:pos x="T2" y="T3"/>
                  </a:cxn>
                  <a:cxn ang="0">
                    <a:pos x="T4" y="T5"/>
                  </a:cxn>
                  <a:cxn ang="0">
                    <a:pos x="T6" y="T7"/>
                  </a:cxn>
                  <a:cxn ang="0">
                    <a:pos x="T8" y="T9"/>
                  </a:cxn>
                </a:cxnLst>
                <a:rect l="0" t="0" r="r" b="b"/>
                <a:pathLst>
                  <a:path w="64" h="723">
                    <a:moveTo>
                      <a:pt x="0" y="0"/>
                    </a:moveTo>
                    <a:lnTo>
                      <a:pt x="0" y="715"/>
                    </a:lnTo>
                    <a:lnTo>
                      <a:pt x="64" y="723"/>
                    </a:lnTo>
                    <a:lnTo>
                      <a:pt x="64"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Freeform 119"/>
              <p:cNvSpPr>
                <a:spLocks/>
              </p:cNvSpPr>
              <p:nvPr/>
            </p:nvSpPr>
            <p:spPr bwMode="auto">
              <a:xfrm>
                <a:off x="2031" y="2062"/>
                <a:ext cx="10" cy="2"/>
              </a:xfrm>
              <a:custGeom>
                <a:avLst/>
                <a:gdLst>
                  <a:gd name="T0" fmla="*/ 0 w 72"/>
                  <a:gd name="T1" fmla="*/ 10 h 13"/>
                  <a:gd name="T2" fmla="*/ 63 w 72"/>
                  <a:gd name="T3" fmla="*/ 13 h 13"/>
                  <a:gd name="T4" fmla="*/ 72 w 72"/>
                  <a:gd name="T5" fmla="*/ 6 h 13"/>
                  <a:gd name="T6" fmla="*/ 9 w 72"/>
                  <a:gd name="T7" fmla="*/ 0 h 13"/>
                  <a:gd name="T8" fmla="*/ 0 w 72"/>
                  <a:gd name="T9" fmla="*/ 10 h 13"/>
                </a:gdLst>
                <a:ahLst/>
                <a:cxnLst>
                  <a:cxn ang="0">
                    <a:pos x="T0" y="T1"/>
                  </a:cxn>
                  <a:cxn ang="0">
                    <a:pos x="T2" y="T3"/>
                  </a:cxn>
                  <a:cxn ang="0">
                    <a:pos x="T4" y="T5"/>
                  </a:cxn>
                  <a:cxn ang="0">
                    <a:pos x="T6" y="T7"/>
                  </a:cxn>
                  <a:cxn ang="0">
                    <a:pos x="T8" y="T9"/>
                  </a:cxn>
                </a:cxnLst>
                <a:rect l="0" t="0" r="r" b="b"/>
                <a:pathLst>
                  <a:path w="72" h="13">
                    <a:moveTo>
                      <a:pt x="0" y="10"/>
                    </a:moveTo>
                    <a:lnTo>
                      <a:pt x="63" y="13"/>
                    </a:lnTo>
                    <a:lnTo>
                      <a:pt x="72" y="6"/>
                    </a:lnTo>
                    <a:lnTo>
                      <a:pt x="9" y="0"/>
                    </a:lnTo>
                    <a:lnTo>
                      <a:pt x="0" y="1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7" name="Freeform 120"/>
              <p:cNvSpPr>
                <a:spLocks/>
              </p:cNvSpPr>
              <p:nvPr/>
            </p:nvSpPr>
            <p:spPr bwMode="auto">
              <a:xfrm>
                <a:off x="2031" y="2163"/>
                <a:ext cx="11" cy="3"/>
              </a:xfrm>
              <a:custGeom>
                <a:avLst/>
                <a:gdLst>
                  <a:gd name="T0" fmla="*/ 0 w 74"/>
                  <a:gd name="T1" fmla="*/ 6 h 24"/>
                  <a:gd name="T2" fmla="*/ 11 w 74"/>
                  <a:gd name="T3" fmla="*/ 14 h 24"/>
                  <a:gd name="T4" fmla="*/ 74 w 74"/>
                  <a:gd name="T5" fmla="*/ 24 h 24"/>
                  <a:gd name="T6" fmla="*/ 74 w 74"/>
                  <a:gd name="T7" fmla="*/ 14 h 24"/>
                  <a:gd name="T8" fmla="*/ 53 w 74"/>
                  <a:gd name="T9" fmla="*/ 0 h 24"/>
                  <a:gd name="T10" fmla="*/ 0 w 74"/>
                  <a:gd name="T11" fmla="*/ 6 h 24"/>
                </a:gdLst>
                <a:ahLst/>
                <a:cxnLst>
                  <a:cxn ang="0">
                    <a:pos x="T0" y="T1"/>
                  </a:cxn>
                  <a:cxn ang="0">
                    <a:pos x="T2" y="T3"/>
                  </a:cxn>
                  <a:cxn ang="0">
                    <a:pos x="T4" y="T5"/>
                  </a:cxn>
                  <a:cxn ang="0">
                    <a:pos x="T6" y="T7"/>
                  </a:cxn>
                  <a:cxn ang="0">
                    <a:pos x="T8" y="T9"/>
                  </a:cxn>
                  <a:cxn ang="0">
                    <a:pos x="T10" y="T11"/>
                  </a:cxn>
                </a:cxnLst>
                <a:rect l="0" t="0" r="r" b="b"/>
                <a:pathLst>
                  <a:path w="74" h="24">
                    <a:moveTo>
                      <a:pt x="0" y="6"/>
                    </a:moveTo>
                    <a:lnTo>
                      <a:pt x="11" y="14"/>
                    </a:lnTo>
                    <a:lnTo>
                      <a:pt x="74" y="24"/>
                    </a:lnTo>
                    <a:lnTo>
                      <a:pt x="74" y="14"/>
                    </a:lnTo>
                    <a:lnTo>
                      <a:pt x="53" y="0"/>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Freeform 121"/>
              <p:cNvSpPr>
                <a:spLocks/>
              </p:cNvSpPr>
              <p:nvPr/>
            </p:nvSpPr>
            <p:spPr bwMode="auto">
              <a:xfrm>
                <a:off x="2031" y="2063"/>
                <a:ext cx="9" cy="102"/>
              </a:xfrm>
              <a:custGeom>
                <a:avLst/>
                <a:gdLst>
                  <a:gd name="T0" fmla="*/ 0 w 63"/>
                  <a:gd name="T1" fmla="*/ 0 h 713"/>
                  <a:gd name="T2" fmla="*/ 0 w 63"/>
                  <a:gd name="T3" fmla="*/ 703 h 713"/>
                  <a:gd name="T4" fmla="*/ 63 w 63"/>
                  <a:gd name="T5" fmla="*/ 713 h 713"/>
                  <a:gd name="T6" fmla="*/ 63 w 63"/>
                  <a:gd name="T7" fmla="*/ 6 h 713"/>
                  <a:gd name="T8" fmla="*/ 0 w 63"/>
                  <a:gd name="T9" fmla="*/ 0 h 713"/>
                </a:gdLst>
                <a:ahLst/>
                <a:cxnLst>
                  <a:cxn ang="0">
                    <a:pos x="T0" y="T1"/>
                  </a:cxn>
                  <a:cxn ang="0">
                    <a:pos x="T2" y="T3"/>
                  </a:cxn>
                  <a:cxn ang="0">
                    <a:pos x="T4" y="T5"/>
                  </a:cxn>
                  <a:cxn ang="0">
                    <a:pos x="T6" y="T7"/>
                  </a:cxn>
                  <a:cxn ang="0">
                    <a:pos x="T8" y="T9"/>
                  </a:cxn>
                </a:cxnLst>
                <a:rect l="0" t="0" r="r" b="b"/>
                <a:pathLst>
                  <a:path w="63" h="713">
                    <a:moveTo>
                      <a:pt x="0" y="0"/>
                    </a:moveTo>
                    <a:lnTo>
                      <a:pt x="0" y="703"/>
                    </a:lnTo>
                    <a:lnTo>
                      <a:pt x="63" y="713"/>
                    </a:lnTo>
                    <a:lnTo>
                      <a:pt x="63"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 name="Freeform 122"/>
              <p:cNvSpPr>
                <a:spLocks/>
              </p:cNvSpPr>
              <p:nvPr/>
            </p:nvSpPr>
            <p:spPr bwMode="auto">
              <a:xfrm>
                <a:off x="2045" y="2064"/>
                <a:ext cx="9" cy="105"/>
              </a:xfrm>
              <a:custGeom>
                <a:avLst/>
                <a:gdLst>
                  <a:gd name="T0" fmla="*/ 0 w 64"/>
                  <a:gd name="T1" fmla="*/ 0 h 731"/>
                  <a:gd name="T2" fmla="*/ 0 w 64"/>
                  <a:gd name="T3" fmla="*/ 722 h 731"/>
                  <a:gd name="T4" fmla="*/ 64 w 64"/>
                  <a:gd name="T5" fmla="*/ 731 h 731"/>
                  <a:gd name="T6" fmla="*/ 64 w 64"/>
                  <a:gd name="T7" fmla="*/ 0 h 731"/>
                  <a:gd name="T8" fmla="*/ 0 w 64"/>
                  <a:gd name="T9" fmla="*/ 0 h 731"/>
                </a:gdLst>
                <a:ahLst/>
                <a:cxnLst>
                  <a:cxn ang="0">
                    <a:pos x="T0" y="T1"/>
                  </a:cxn>
                  <a:cxn ang="0">
                    <a:pos x="T2" y="T3"/>
                  </a:cxn>
                  <a:cxn ang="0">
                    <a:pos x="T4" y="T5"/>
                  </a:cxn>
                  <a:cxn ang="0">
                    <a:pos x="T6" y="T7"/>
                  </a:cxn>
                  <a:cxn ang="0">
                    <a:pos x="T8" y="T9"/>
                  </a:cxn>
                </a:cxnLst>
                <a:rect l="0" t="0" r="r" b="b"/>
                <a:pathLst>
                  <a:path w="64" h="731">
                    <a:moveTo>
                      <a:pt x="0" y="0"/>
                    </a:moveTo>
                    <a:lnTo>
                      <a:pt x="0" y="722"/>
                    </a:lnTo>
                    <a:lnTo>
                      <a:pt x="64" y="731"/>
                    </a:lnTo>
                    <a:lnTo>
                      <a:pt x="64"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Freeform 123"/>
              <p:cNvSpPr>
                <a:spLocks/>
              </p:cNvSpPr>
              <p:nvPr/>
            </p:nvSpPr>
            <p:spPr bwMode="auto">
              <a:xfrm>
                <a:off x="2043" y="2064"/>
                <a:ext cx="11" cy="1"/>
              </a:xfrm>
              <a:custGeom>
                <a:avLst/>
                <a:gdLst>
                  <a:gd name="T0" fmla="*/ 0 w 73"/>
                  <a:gd name="T1" fmla="*/ 8 h 11"/>
                  <a:gd name="T2" fmla="*/ 62 w 73"/>
                  <a:gd name="T3" fmla="*/ 11 h 11"/>
                  <a:gd name="T4" fmla="*/ 73 w 73"/>
                  <a:gd name="T5" fmla="*/ 3 h 11"/>
                  <a:gd name="T6" fmla="*/ 7 w 73"/>
                  <a:gd name="T7" fmla="*/ 0 h 11"/>
                  <a:gd name="T8" fmla="*/ 0 w 73"/>
                  <a:gd name="T9" fmla="*/ 8 h 11"/>
                </a:gdLst>
                <a:ahLst/>
                <a:cxnLst>
                  <a:cxn ang="0">
                    <a:pos x="T0" y="T1"/>
                  </a:cxn>
                  <a:cxn ang="0">
                    <a:pos x="T2" y="T3"/>
                  </a:cxn>
                  <a:cxn ang="0">
                    <a:pos x="T4" y="T5"/>
                  </a:cxn>
                  <a:cxn ang="0">
                    <a:pos x="T6" y="T7"/>
                  </a:cxn>
                  <a:cxn ang="0">
                    <a:pos x="T8" y="T9"/>
                  </a:cxn>
                </a:cxnLst>
                <a:rect l="0" t="0" r="r" b="b"/>
                <a:pathLst>
                  <a:path w="73" h="11">
                    <a:moveTo>
                      <a:pt x="0" y="8"/>
                    </a:moveTo>
                    <a:lnTo>
                      <a:pt x="62" y="11"/>
                    </a:lnTo>
                    <a:lnTo>
                      <a:pt x="73" y="3"/>
                    </a:lnTo>
                    <a:lnTo>
                      <a:pt x="7" y="0"/>
                    </a:lnTo>
                    <a:lnTo>
                      <a:pt x="0" y="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1" name="Freeform 124"/>
              <p:cNvSpPr>
                <a:spLocks/>
              </p:cNvSpPr>
              <p:nvPr/>
            </p:nvSpPr>
            <p:spPr bwMode="auto">
              <a:xfrm>
                <a:off x="2043" y="2166"/>
                <a:ext cx="11" cy="3"/>
              </a:xfrm>
              <a:custGeom>
                <a:avLst/>
                <a:gdLst>
                  <a:gd name="T0" fmla="*/ 0 w 73"/>
                  <a:gd name="T1" fmla="*/ 5 h 24"/>
                  <a:gd name="T2" fmla="*/ 9 w 73"/>
                  <a:gd name="T3" fmla="*/ 15 h 24"/>
                  <a:gd name="T4" fmla="*/ 73 w 73"/>
                  <a:gd name="T5" fmla="*/ 24 h 24"/>
                  <a:gd name="T6" fmla="*/ 73 w 73"/>
                  <a:gd name="T7" fmla="*/ 11 h 24"/>
                  <a:gd name="T8" fmla="*/ 53 w 73"/>
                  <a:gd name="T9" fmla="*/ 0 h 24"/>
                  <a:gd name="T10" fmla="*/ 0 w 73"/>
                  <a:gd name="T11" fmla="*/ 5 h 24"/>
                </a:gdLst>
                <a:ahLst/>
                <a:cxnLst>
                  <a:cxn ang="0">
                    <a:pos x="T0" y="T1"/>
                  </a:cxn>
                  <a:cxn ang="0">
                    <a:pos x="T2" y="T3"/>
                  </a:cxn>
                  <a:cxn ang="0">
                    <a:pos x="T4" y="T5"/>
                  </a:cxn>
                  <a:cxn ang="0">
                    <a:pos x="T6" y="T7"/>
                  </a:cxn>
                  <a:cxn ang="0">
                    <a:pos x="T8" y="T9"/>
                  </a:cxn>
                  <a:cxn ang="0">
                    <a:pos x="T10" y="T11"/>
                  </a:cxn>
                </a:cxnLst>
                <a:rect l="0" t="0" r="r" b="b"/>
                <a:pathLst>
                  <a:path w="73" h="24">
                    <a:moveTo>
                      <a:pt x="0" y="5"/>
                    </a:moveTo>
                    <a:lnTo>
                      <a:pt x="9" y="15"/>
                    </a:lnTo>
                    <a:lnTo>
                      <a:pt x="73" y="24"/>
                    </a:lnTo>
                    <a:lnTo>
                      <a:pt x="73" y="11"/>
                    </a:lnTo>
                    <a:lnTo>
                      <a:pt x="53"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125"/>
              <p:cNvSpPr>
                <a:spLocks/>
              </p:cNvSpPr>
              <p:nvPr/>
            </p:nvSpPr>
            <p:spPr bwMode="auto">
              <a:xfrm>
                <a:off x="2043" y="2065"/>
                <a:ext cx="9" cy="103"/>
              </a:xfrm>
              <a:custGeom>
                <a:avLst/>
                <a:gdLst>
                  <a:gd name="T0" fmla="*/ 0 w 63"/>
                  <a:gd name="T1" fmla="*/ 0 h 720"/>
                  <a:gd name="T2" fmla="*/ 0 w 63"/>
                  <a:gd name="T3" fmla="*/ 708 h 720"/>
                  <a:gd name="T4" fmla="*/ 63 w 63"/>
                  <a:gd name="T5" fmla="*/ 720 h 720"/>
                  <a:gd name="T6" fmla="*/ 63 w 63"/>
                  <a:gd name="T7" fmla="*/ 4 h 720"/>
                  <a:gd name="T8" fmla="*/ 0 w 63"/>
                  <a:gd name="T9" fmla="*/ 0 h 720"/>
                </a:gdLst>
                <a:ahLst/>
                <a:cxnLst>
                  <a:cxn ang="0">
                    <a:pos x="T0" y="T1"/>
                  </a:cxn>
                  <a:cxn ang="0">
                    <a:pos x="T2" y="T3"/>
                  </a:cxn>
                  <a:cxn ang="0">
                    <a:pos x="T4" y="T5"/>
                  </a:cxn>
                  <a:cxn ang="0">
                    <a:pos x="T6" y="T7"/>
                  </a:cxn>
                  <a:cxn ang="0">
                    <a:pos x="T8" y="T9"/>
                  </a:cxn>
                </a:cxnLst>
                <a:rect l="0" t="0" r="r" b="b"/>
                <a:pathLst>
                  <a:path w="63" h="720">
                    <a:moveTo>
                      <a:pt x="0" y="0"/>
                    </a:moveTo>
                    <a:lnTo>
                      <a:pt x="0" y="708"/>
                    </a:lnTo>
                    <a:lnTo>
                      <a:pt x="63" y="720"/>
                    </a:lnTo>
                    <a:lnTo>
                      <a:pt x="63" y="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126"/>
              <p:cNvSpPr>
                <a:spLocks/>
              </p:cNvSpPr>
              <p:nvPr/>
            </p:nvSpPr>
            <p:spPr bwMode="auto">
              <a:xfrm>
                <a:off x="2057" y="2065"/>
                <a:ext cx="8" cy="106"/>
              </a:xfrm>
              <a:custGeom>
                <a:avLst/>
                <a:gdLst>
                  <a:gd name="T0" fmla="*/ 1 w 62"/>
                  <a:gd name="T1" fmla="*/ 0 h 739"/>
                  <a:gd name="T2" fmla="*/ 0 w 62"/>
                  <a:gd name="T3" fmla="*/ 731 h 739"/>
                  <a:gd name="T4" fmla="*/ 62 w 62"/>
                  <a:gd name="T5" fmla="*/ 739 h 739"/>
                  <a:gd name="T6" fmla="*/ 62 w 62"/>
                  <a:gd name="T7" fmla="*/ 0 h 739"/>
                  <a:gd name="T8" fmla="*/ 1 w 62"/>
                  <a:gd name="T9" fmla="*/ 0 h 739"/>
                </a:gdLst>
                <a:ahLst/>
                <a:cxnLst>
                  <a:cxn ang="0">
                    <a:pos x="T0" y="T1"/>
                  </a:cxn>
                  <a:cxn ang="0">
                    <a:pos x="T2" y="T3"/>
                  </a:cxn>
                  <a:cxn ang="0">
                    <a:pos x="T4" y="T5"/>
                  </a:cxn>
                  <a:cxn ang="0">
                    <a:pos x="T6" y="T7"/>
                  </a:cxn>
                  <a:cxn ang="0">
                    <a:pos x="T8" y="T9"/>
                  </a:cxn>
                </a:cxnLst>
                <a:rect l="0" t="0" r="r" b="b"/>
                <a:pathLst>
                  <a:path w="62" h="739">
                    <a:moveTo>
                      <a:pt x="1" y="0"/>
                    </a:moveTo>
                    <a:lnTo>
                      <a:pt x="0" y="731"/>
                    </a:lnTo>
                    <a:lnTo>
                      <a:pt x="62" y="739"/>
                    </a:lnTo>
                    <a:lnTo>
                      <a:pt x="62" y="0"/>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127"/>
              <p:cNvSpPr>
                <a:spLocks/>
              </p:cNvSpPr>
              <p:nvPr/>
            </p:nvSpPr>
            <p:spPr bwMode="auto">
              <a:xfrm>
                <a:off x="2055" y="2064"/>
                <a:ext cx="10" cy="2"/>
              </a:xfrm>
              <a:custGeom>
                <a:avLst/>
                <a:gdLst>
                  <a:gd name="T0" fmla="*/ 0 w 72"/>
                  <a:gd name="T1" fmla="*/ 9 h 12"/>
                  <a:gd name="T2" fmla="*/ 62 w 72"/>
                  <a:gd name="T3" fmla="*/ 12 h 12"/>
                  <a:gd name="T4" fmla="*/ 72 w 72"/>
                  <a:gd name="T5" fmla="*/ 4 h 12"/>
                  <a:gd name="T6" fmla="*/ 8 w 72"/>
                  <a:gd name="T7" fmla="*/ 0 h 12"/>
                  <a:gd name="T8" fmla="*/ 0 w 72"/>
                  <a:gd name="T9" fmla="*/ 9 h 12"/>
                </a:gdLst>
                <a:ahLst/>
                <a:cxnLst>
                  <a:cxn ang="0">
                    <a:pos x="T0" y="T1"/>
                  </a:cxn>
                  <a:cxn ang="0">
                    <a:pos x="T2" y="T3"/>
                  </a:cxn>
                  <a:cxn ang="0">
                    <a:pos x="T4" y="T5"/>
                  </a:cxn>
                  <a:cxn ang="0">
                    <a:pos x="T6" y="T7"/>
                  </a:cxn>
                  <a:cxn ang="0">
                    <a:pos x="T8" y="T9"/>
                  </a:cxn>
                </a:cxnLst>
                <a:rect l="0" t="0" r="r" b="b"/>
                <a:pathLst>
                  <a:path w="72" h="12">
                    <a:moveTo>
                      <a:pt x="0" y="9"/>
                    </a:moveTo>
                    <a:lnTo>
                      <a:pt x="62" y="12"/>
                    </a:lnTo>
                    <a:lnTo>
                      <a:pt x="72" y="4"/>
                    </a:lnTo>
                    <a:lnTo>
                      <a:pt x="8" y="0"/>
                    </a:lnTo>
                    <a:lnTo>
                      <a:pt x="0" y="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128"/>
              <p:cNvSpPr>
                <a:spLocks/>
              </p:cNvSpPr>
              <p:nvPr/>
            </p:nvSpPr>
            <p:spPr bwMode="auto">
              <a:xfrm>
                <a:off x="2055" y="2168"/>
                <a:ext cx="10" cy="3"/>
              </a:xfrm>
              <a:custGeom>
                <a:avLst/>
                <a:gdLst>
                  <a:gd name="T0" fmla="*/ 0 w 71"/>
                  <a:gd name="T1" fmla="*/ 4 h 23"/>
                  <a:gd name="T2" fmla="*/ 9 w 71"/>
                  <a:gd name="T3" fmla="*/ 13 h 23"/>
                  <a:gd name="T4" fmla="*/ 71 w 71"/>
                  <a:gd name="T5" fmla="*/ 23 h 23"/>
                  <a:gd name="T6" fmla="*/ 71 w 71"/>
                  <a:gd name="T7" fmla="*/ 10 h 23"/>
                  <a:gd name="T8" fmla="*/ 53 w 71"/>
                  <a:gd name="T9" fmla="*/ 0 h 23"/>
                  <a:gd name="T10" fmla="*/ 0 w 71"/>
                  <a:gd name="T11" fmla="*/ 4 h 23"/>
                </a:gdLst>
                <a:ahLst/>
                <a:cxnLst>
                  <a:cxn ang="0">
                    <a:pos x="T0" y="T1"/>
                  </a:cxn>
                  <a:cxn ang="0">
                    <a:pos x="T2" y="T3"/>
                  </a:cxn>
                  <a:cxn ang="0">
                    <a:pos x="T4" y="T5"/>
                  </a:cxn>
                  <a:cxn ang="0">
                    <a:pos x="T6" y="T7"/>
                  </a:cxn>
                  <a:cxn ang="0">
                    <a:pos x="T8" y="T9"/>
                  </a:cxn>
                  <a:cxn ang="0">
                    <a:pos x="T10" y="T11"/>
                  </a:cxn>
                </a:cxnLst>
                <a:rect l="0" t="0" r="r" b="b"/>
                <a:pathLst>
                  <a:path w="71" h="23">
                    <a:moveTo>
                      <a:pt x="0" y="4"/>
                    </a:moveTo>
                    <a:lnTo>
                      <a:pt x="9" y="13"/>
                    </a:lnTo>
                    <a:lnTo>
                      <a:pt x="71" y="23"/>
                    </a:lnTo>
                    <a:lnTo>
                      <a:pt x="71" y="10"/>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129"/>
              <p:cNvSpPr>
                <a:spLocks/>
              </p:cNvSpPr>
              <p:nvPr/>
            </p:nvSpPr>
            <p:spPr bwMode="auto">
              <a:xfrm>
                <a:off x="2055" y="2066"/>
                <a:ext cx="9" cy="104"/>
              </a:xfrm>
              <a:custGeom>
                <a:avLst/>
                <a:gdLst>
                  <a:gd name="T0" fmla="*/ 0 w 63"/>
                  <a:gd name="T1" fmla="*/ 0 h 728"/>
                  <a:gd name="T2" fmla="*/ 0 w 63"/>
                  <a:gd name="T3" fmla="*/ 718 h 728"/>
                  <a:gd name="T4" fmla="*/ 63 w 63"/>
                  <a:gd name="T5" fmla="*/ 728 h 728"/>
                  <a:gd name="T6" fmla="*/ 61 w 63"/>
                  <a:gd name="T7" fmla="*/ 4 h 728"/>
                  <a:gd name="T8" fmla="*/ 0 w 63"/>
                  <a:gd name="T9" fmla="*/ 0 h 728"/>
                </a:gdLst>
                <a:ahLst/>
                <a:cxnLst>
                  <a:cxn ang="0">
                    <a:pos x="T0" y="T1"/>
                  </a:cxn>
                  <a:cxn ang="0">
                    <a:pos x="T2" y="T3"/>
                  </a:cxn>
                  <a:cxn ang="0">
                    <a:pos x="T4" y="T5"/>
                  </a:cxn>
                  <a:cxn ang="0">
                    <a:pos x="T6" y="T7"/>
                  </a:cxn>
                  <a:cxn ang="0">
                    <a:pos x="T8" y="T9"/>
                  </a:cxn>
                </a:cxnLst>
                <a:rect l="0" t="0" r="r" b="b"/>
                <a:pathLst>
                  <a:path w="63" h="728">
                    <a:moveTo>
                      <a:pt x="0" y="0"/>
                    </a:moveTo>
                    <a:lnTo>
                      <a:pt x="0" y="718"/>
                    </a:lnTo>
                    <a:lnTo>
                      <a:pt x="63" y="728"/>
                    </a:lnTo>
                    <a:lnTo>
                      <a:pt x="61" y="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30"/>
              <p:cNvSpPr>
                <a:spLocks/>
              </p:cNvSpPr>
              <p:nvPr/>
            </p:nvSpPr>
            <p:spPr bwMode="auto">
              <a:xfrm>
                <a:off x="2068" y="2067"/>
                <a:ext cx="10" cy="107"/>
              </a:xfrm>
              <a:custGeom>
                <a:avLst/>
                <a:gdLst>
                  <a:gd name="T0" fmla="*/ 0 w 67"/>
                  <a:gd name="T1" fmla="*/ 0 h 749"/>
                  <a:gd name="T2" fmla="*/ 0 w 67"/>
                  <a:gd name="T3" fmla="*/ 742 h 749"/>
                  <a:gd name="T4" fmla="*/ 67 w 67"/>
                  <a:gd name="T5" fmla="*/ 749 h 749"/>
                  <a:gd name="T6" fmla="*/ 67 w 67"/>
                  <a:gd name="T7" fmla="*/ 2 h 749"/>
                  <a:gd name="T8" fmla="*/ 0 w 67"/>
                  <a:gd name="T9" fmla="*/ 0 h 749"/>
                </a:gdLst>
                <a:ahLst/>
                <a:cxnLst>
                  <a:cxn ang="0">
                    <a:pos x="T0" y="T1"/>
                  </a:cxn>
                  <a:cxn ang="0">
                    <a:pos x="T2" y="T3"/>
                  </a:cxn>
                  <a:cxn ang="0">
                    <a:pos x="T4" y="T5"/>
                  </a:cxn>
                  <a:cxn ang="0">
                    <a:pos x="T6" y="T7"/>
                  </a:cxn>
                  <a:cxn ang="0">
                    <a:pos x="T8" y="T9"/>
                  </a:cxn>
                </a:cxnLst>
                <a:rect l="0" t="0" r="r" b="b"/>
                <a:pathLst>
                  <a:path w="67" h="749">
                    <a:moveTo>
                      <a:pt x="0" y="0"/>
                    </a:moveTo>
                    <a:lnTo>
                      <a:pt x="0" y="742"/>
                    </a:lnTo>
                    <a:lnTo>
                      <a:pt x="67" y="749"/>
                    </a:lnTo>
                    <a:lnTo>
                      <a:pt x="67" y="2"/>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31"/>
              <p:cNvSpPr>
                <a:spLocks/>
              </p:cNvSpPr>
              <p:nvPr/>
            </p:nvSpPr>
            <p:spPr bwMode="auto">
              <a:xfrm>
                <a:off x="2067" y="2066"/>
                <a:ext cx="11" cy="2"/>
              </a:xfrm>
              <a:custGeom>
                <a:avLst/>
                <a:gdLst>
                  <a:gd name="T0" fmla="*/ 0 w 74"/>
                  <a:gd name="T1" fmla="*/ 8 h 11"/>
                  <a:gd name="T2" fmla="*/ 67 w 74"/>
                  <a:gd name="T3" fmla="*/ 11 h 11"/>
                  <a:gd name="T4" fmla="*/ 74 w 74"/>
                  <a:gd name="T5" fmla="*/ 3 h 11"/>
                  <a:gd name="T6" fmla="*/ 7 w 74"/>
                  <a:gd name="T7" fmla="*/ 0 h 11"/>
                  <a:gd name="T8" fmla="*/ 0 w 74"/>
                  <a:gd name="T9" fmla="*/ 8 h 11"/>
                </a:gdLst>
                <a:ahLst/>
                <a:cxnLst>
                  <a:cxn ang="0">
                    <a:pos x="T0" y="T1"/>
                  </a:cxn>
                  <a:cxn ang="0">
                    <a:pos x="T2" y="T3"/>
                  </a:cxn>
                  <a:cxn ang="0">
                    <a:pos x="T4" y="T5"/>
                  </a:cxn>
                  <a:cxn ang="0">
                    <a:pos x="T6" y="T7"/>
                  </a:cxn>
                  <a:cxn ang="0">
                    <a:pos x="T8" y="T9"/>
                  </a:cxn>
                </a:cxnLst>
                <a:rect l="0" t="0" r="r" b="b"/>
                <a:pathLst>
                  <a:path w="74" h="11">
                    <a:moveTo>
                      <a:pt x="0" y="8"/>
                    </a:moveTo>
                    <a:lnTo>
                      <a:pt x="67" y="11"/>
                    </a:lnTo>
                    <a:lnTo>
                      <a:pt x="74" y="3"/>
                    </a:lnTo>
                    <a:lnTo>
                      <a:pt x="7" y="0"/>
                    </a:lnTo>
                    <a:lnTo>
                      <a:pt x="0" y="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32"/>
              <p:cNvSpPr>
                <a:spLocks/>
              </p:cNvSpPr>
              <p:nvPr/>
            </p:nvSpPr>
            <p:spPr bwMode="auto">
              <a:xfrm>
                <a:off x="2067" y="2171"/>
                <a:ext cx="11" cy="3"/>
              </a:xfrm>
              <a:custGeom>
                <a:avLst/>
                <a:gdLst>
                  <a:gd name="T0" fmla="*/ 0 w 77"/>
                  <a:gd name="T1" fmla="*/ 7 h 24"/>
                  <a:gd name="T2" fmla="*/ 10 w 77"/>
                  <a:gd name="T3" fmla="*/ 16 h 24"/>
                  <a:gd name="T4" fmla="*/ 77 w 77"/>
                  <a:gd name="T5" fmla="*/ 24 h 24"/>
                  <a:gd name="T6" fmla="*/ 77 w 77"/>
                  <a:gd name="T7" fmla="*/ 14 h 24"/>
                  <a:gd name="T8" fmla="*/ 54 w 77"/>
                  <a:gd name="T9" fmla="*/ 0 h 24"/>
                  <a:gd name="T10" fmla="*/ 0 w 77"/>
                  <a:gd name="T11" fmla="*/ 7 h 24"/>
                </a:gdLst>
                <a:ahLst/>
                <a:cxnLst>
                  <a:cxn ang="0">
                    <a:pos x="T0" y="T1"/>
                  </a:cxn>
                  <a:cxn ang="0">
                    <a:pos x="T2" y="T3"/>
                  </a:cxn>
                  <a:cxn ang="0">
                    <a:pos x="T4" y="T5"/>
                  </a:cxn>
                  <a:cxn ang="0">
                    <a:pos x="T6" y="T7"/>
                  </a:cxn>
                  <a:cxn ang="0">
                    <a:pos x="T8" y="T9"/>
                  </a:cxn>
                  <a:cxn ang="0">
                    <a:pos x="T10" y="T11"/>
                  </a:cxn>
                </a:cxnLst>
                <a:rect l="0" t="0" r="r" b="b"/>
                <a:pathLst>
                  <a:path w="77" h="24">
                    <a:moveTo>
                      <a:pt x="0" y="7"/>
                    </a:moveTo>
                    <a:lnTo>
                      <a:pt x="10" y="16"/>
                    </a:lnTo>
                    <a:lnTo>
                      <a:pt x="77" y="24"/>
                    </a:lnTo>
                    <a:lnTo>
                      <a:pt x="77" y="14"/>
                    </a:lnTo>
                    <a:lnTo>
                      <a:pt x="54" y="0"/>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133"/>
              <p:cNvSpPr>
                <a:spLocks/>
              </p:cNvSpPr>
              <p:nvPr/>
            </p:nvSpPr>
            <p:spPr bwMode="auto">
              <a:xfrm>
                <a:off x="2067" y="2067"/>
                <a:ext cx="10" cy="106"/>
              </a:xfrm>
              <a:custGeom>
                <a:avLst/>
                <a:gdLst>
                  <a:gd name="T0" fmla="*/ 0 w 68"/>
                  <a:gd name="T1" fmla="*/ 0 h 737"/>
                  <a:gd name="T2" fmla="*/ 0 w 68"/>
                  <a:gd name="T3" fmla="*/ 727 h 737"/>
                  <a:gd name="T4" fmla="*/ 68 w 68"/>
                  <a:gd name="T5" fmla="*/ 737 h 737"/>
                  <a:gd name="T6" fmla="*/ 67 w 68"/>
                  <a:gd name="T7" fmla="*/ 4 h 737"/>
                  <a:gd name="T8" fmla="*/ 0 w 68"/>
                  <a:gd name="T9" fmla="*/ 0 h 737"/>
                </a:gdLst>
                <a:ahLst/>
                <a:cxnLst>
                  <a:cxn ang="0">
                    <a:pos x="T0" y="T1"/>
                  </a:cxn>
                  <a:cxn ang="0">
                    <a:pos x="T2" y="T3"/>
                  </a:cxn>
                  <a:cxn ang="0">
                    <a:pos x="T4" y="T5"/>
                  </a:cxn>
                  <a:cxn ang="0">
                    <a:pos x="T6" y="T7"/>
                  </a:cxn>
                  <a:cxn ang="0">
                    <a:pos x="T8" y="T9"/>
                  </a:cxn>
                </a:cxnLst>
                <a:rect l="0" t="0" r="r" b="b"/>
                <a:pathLst>
                  <a:path w="68" h="737">
                    <a:moveTo>
                      <a:pt x="0" y="0"/>
                    </a:moveTo>
                    <a:lnTo>
                      <a:pt x="0" y="727"/>
                    </a:lnTo>
                    <a:lnTo>
                      <a:pt x="68" y="737"/>
                    </a:lnTo>
                    <a:lnTo>
                      <a:pt x="67" y="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134"/>
              <p:cNvSpPr>
                <a:spLocks/>
              </p:cNvSpPr>
              <p:nvPr/>
            </p:nvSpPr>
            <p:spPr bwMode="auto">
              <a:xfrm>
                <a:off x="2081" y="2068"/>
                <a:ext cx="9" cy="108"/>
              </a:xfrm>
              <a:custGeom>
                <a:avLst/>
                <a:gdLst>
                  <a:gd name="T0" fmla="*/ 0 w 67"/>
                  <a:gd name="T1" fmla="*/ 0 h 756"/>
                  <a:gd name="T2" fmla="*/ 0 w 67"/>
                  <a:gd name="T3" fmla="*/ 749 h 756"/>
                  <a:gd name="T4" fmla="*/ 67 w 67"/>
                  <a:gd name="T5" fmla="*/ 756 h 756"/>
                  <a:gd name="T6" fmla="*/ 67 w 67"/>
                  <a:gd name="T7" fmla="*/ 1 h 756"/>
                  <a:gd name="T8" fmla="*/ 0 w 67"/>
                  <a:gd name="T9" fmla="*/ 0 h 756"/>
                </a:gdLst>
                <a:ahLst/>
                <a:cxnLst>
                  <a:cxn ang="0">
                    <a:pos x="T0" y="T1"/>
                  </a:cxn>
                  <a:cxn ang="0">
                    <a:pos x="T2" y="T3"/>
                  </a:cxn>
                  <a:cxn ang="0">
                    <a:pos x="T4" y="T5"/>
                  </a:cxn>
                  <a:cxn ang="0">
                    <a:pos x="T6" y="T7"/>
                  </a:cxn>
                  <a:cxn ang="0">
                    <a:pos x="T8" y="T9"/>
                  </a:cxn>
                </a:cxnLst>
                <a:rect l="0" t="0" r="r" b="b"/>
                <a:pathLst>
                  <a:path w="67" h="756">
                    <a:moveTo>
                      <a:pt x="0" y="0"/>
                    </a:moveTo>
                    <a:lnTo>
                      <a:pt x="0" y="749"/>
                    </a:lnTo>
                    <a:lnTo>
                      <a:pt x="67" y="756"/>
                    </a:lnTo>
                    <a:lnTo>
                      <a:pt x="67" y="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135"/>
              <p:cNvSpPr>
                <a:spLocks/>
              </p:cNvSpPr>
              <p:nvPr/>
            </p:nvSpPr>
            <p:spPr bwMode="auto">
              <a:xfrm>
                <a:off x="2079" y="2067"/>
                <a:ext cx="11" cy="2"/>
              </a:xfrm>
              <a:custGeom>
                <a:avLst/>
                <a:gdLst>
                  <a:gd name="T0" fmla="*/ 0 w 76"/>
                  <a:gd name="T1" fmla="*/ 9 h 11"/>
                  <a:gd name="T2" fmla="*/ 68 w 76"/>
                  <a:gd name="T3" fmla="*/ 11 h 11"/>
                  <a:gd name="T4" fmla="*/ 76 w 76"/>
                  <a:gd name="T5" fmla="*/ 3 h 11"/>
                  <a:gd name="T6" fmla="*/ 8 w 76"/>
                  <a:gd name="T7" fmla="*/ 0 h 11"/>
                  <a:gd name="T8" fmla="*/ 0 w 76"/>
                  <a:gd name="T9" fmla="*/ 9 h 11"/>
                </a:gdLst>
                <a:ahLst/>
                <a:cxnLst>
                  <a:cxn ang="0">
                    <a:pos x="T0" y="T1"/>
                  </a:cxn>
                  <a:cxn ang="0">
                    <a:pos x="T2" y="T3"/>
                  </a:cxn>
                  <a:cxn ang="0">
                    <a:pos x="T4" y="T5"/>
                  </a:cxn>
                  <a:cxn ang="0">
                    <a:pos x="T6" y="T7"/>
                  </a:cxn>
                  <a:cxn ang="0">
                    <a:pos x="T8" y="T9"/>
                  </a:cxn>
                </a:cxnLst>
                <a:rect l="0" t="0" r="r" b="b"/>
                <a:pathLst>
                  <a:path w="76" h="11">
                    <a:moveTo>
                      <a:pt x="0" y="9"/>
                    </a:moveTo>
                    <a:lnTo>
                      <a:pt x="68" y="11"/>
                    </a:lnTo>
                    <a:lnTo>
                      <a:pt x="76" y="3"/>
                    </a:lnTo>
                    <a:lnTo>
                      <a:pt x="8" y="0"/>
                    </a:lnTo>
                    <a:lnTo>
                      <a:pt x="0" y="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136"/>
              <p:cNvSpPr>
                <a:spLocks/>
              </p:cNvSpPr>
              <p:nvPr/>
            </p:nvSpPr>
            <p:spPr bwMode="auto">
              <a:xfrm>
                <a:off x="2079" y="2173"/>
                <a:ext cx="11" cy="4"/>
              </a:xfrm>
              <a:custGeom>
                <a:avLst/>
                <a:gdLst>
                  <a:gd name="T0" fmla="*/ 0 w 77"/>
                  <a:gd name="T1" fmla="*/ 5 h 25"/>
                  <a:gd name="T2" fmla="*/ 10 w 77"/>
                  <a:gd name="T3" fmla="*/ 16 h 25"/>
                  <a:gd name="T4" fmla="*/ 77 w 77"/>
                  <a:gd name="T5" fmla="*/ 25 h 25"/>
                  <a:gd name="T6" fmla="*/ 77 w 77"/>
                  <a:gd name="T7" fmla="*/ 13 h 25"/>
                  <a:gd name="T8" fmla="*/ 53 w 77"/>
                  <a:gd name="T9" fmla="*/ 0 h 25"/>
                  <a:gd name="T10" fmla="*/ 0 w 77"/>
                  <a:gd name="T11" fmla="*/ 5 h 25"/>
                </a:gdLst>
                <a:ahLst/>
                <a:cxnLst>
                  <a:cxn ang="0">
                    <a:pos x="T0" y="T1"/>
                  </a:cxn>
                  <a:cxn ang="0">
                    <a:pos x="T2" y="T3"/>
                  </a:cxn>
                  <a:cxn ang="0">
                    <a:pos x="T4" y="T5"/>
                  </a:cxn>
                  <a:cxn ang="0">
                    <a:pos x="T6" y="T7"/>
                  </a:cxn>
                  <a:cxn ang="0">
                    <a:pos x="T8" y="T9"/>
                  </a:cxn>
                  <a:cxn ang="0">
                    <a:pos x="T10" y="T11"/>
                  </a:cxn>
                </a:cxnLst>
                <a:rect l="0" t="0" r="r" b="b"/>
                <a:pathLst>
                  <a:path w="77" h="25">
                    <a:moveTo>
                      <a:pt x="0" y="5"/>
                    </a:moveTo>
                    <a:lnTo>
                      <a:pt x="10" y="16"/>
                    </a:lnTo>
                    <a:lnTo>
                      <a:pt x="77" y="25"/>
                    </a:lnTo>
                    <a:lnTo>
                      <a:pt x="77" y="13"/>
                    </a:lnTo>
                    <a:lnTo>
                      <a:pt x="53"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137"/>
              <p:cNvSpPr>
                <a:spLocks/>
              </p:cNvSpPr>
              <p:nvPr/>
            </p:nvSpPr>
            <p:spPr bwMode="auto">
              <a:xfrm>
                <a:off x="2079" y="2069"/>
                <a:ext cx="10" cy="106"/>
              </a:xfrm>
              <a:custGeom>
                <a:avLst/>
                <a:gdLst>
                  <a:gd name="T0" fmla="*/ 0 w 67"/>
                  <a:gd name="T1" fmla="*/ 0 h 745"/>
                  <a:gd name="T2" fmla="*/ 0 w 67"/>
                  <a:gd name="T3" fmla="*/ 733 h 745"/>
                  <a:gd name="T4" fmla="*/ 67 w 67"/>
                  <a:gd name="T5" fmla="*/ 745 h 745"/>
                  <a:gd name="T6" fmla="*/ 67 w 67"/>
                  <a:gd name="T7" fmla="*/ 4 h 745"/>
                  <a:gd name="T8" fmla="*/ 0 w 67"/>
                  <a:gd name="T9" fmla="*/ 0 h 745"/>
                </a:gdLst>
                <a:ahLst/>
                <a:cxnLst>
                  <a:cxn ang="0">
                    <a:pos x="T0" y="T1"/>
                  </a:cxn>
                  <a:cxn ang="0">
                    <a:pos x="T2" y="T3"/>
                  </a:cxn>
                  <a:cxn ang="0">
                    <a:pos x="T4" y="T5"/>
                  </a:cxn>
                  <a:cxn ang="0">
                    <a:pos x="T6" y="T7"/>
                  </a:cxn>
                  <a:cxn ang="0">
                    <a:pos x="T8" y="T9"/>
                  </a:cxn>
                </a:cxnLst>
                <a:rect l="0" t="0" r="r" b="b"/>
                <a:pathLst>
                  <a:path w="67" h="745">
                    <a:moveTo>
                      <a:pt x="0" y="0"/>
                    </a:moveTo>
                    <a:lnTo>
                      <a:pt x="0" y="733"/>
                    </a:lnTo>
                    <a:lnTo>
                      <a:pt x="67" y="745"/>
                    </a:lnTo>
                    <a:lnTo>
                      <a:pt x="67" y="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138"/>
              <p:cNvSpPr>
                <a:spLocks/>
              </p:cNvSpPr>
              <p:nvPr/>
            </p:nvSpPr>
            <p:spPr bwMode="auto">
              <a:xfrm>
                <a:off x="1936" y="2051"/>
                <a:ext cx="9" cy="94"/>
              </a:xfrm>
              <a:custGeom>
                <a:avLst/>
                <a:gdLst>
                  <a:gd name="T0" fmla="*/ 1 w 63"/>
                  <a:gd name="T1" fmla="*/ 0 h 655"/>
                  <a:gd name="T2" fmla="*/ 0 w 63"/>
                  <a:gd name="T3" fmla="*/ 647 h 655"/>
                  <a:gd name="T4" fmla="*/ 63 w 63"/>
                  <a:gd name="T5" fmla="*/ 655 h 655"/>
                  <a:gd name="T6" fmla="*/ 62 w 63"/>
                  <a:gd name="T7" fmla="*/ 1 h 655"/>
                  <a:gd name="T8" fmla="*/ 1 w 63"/>
                  <a:gd name="T9" fmla="*/ 0 h 655"/>
                </a:gdLst>
                <a:ahLst/>
                <a:cxnLst>
                  <a:cxn ang="0">
                    <a:pos x="T0" y="T1"/>
                  </a:cxn>
                  <a:cxn ang="0">
                    <a:pos x="T2" y="T3"/>
                  </a:cxn>
                  <a:cxn ang="0">
                    <a:pos x="T4" y="T5"/>
                  </a:cxn>
                  <a:cxn ang="0">
                    <a:pos x="T6" y="T7"/>
                  </a:cxn>
                  <a:cxn ang="0">
                    <a:pos x="T8" y="T9"/>
                  </a:cxn>
                </a:cxnLst>
                <a:rect l="0" t="0" r="r" b="b"/>
                <a:pathLst>
                  <a:path w="63" h="655">
                    <a:moveTo>
                      <a:pt x="1" y="0"/>
                    </a:moveTo>
                    <a:lnTo>
                      <a:pt x="0" y="647"/>
                    </a:lnTo>
                    <a:lnTo>
                      <a:pt x="63" y="655"/>
                    </a:lnTo>
                    <a:lnTo>
                      <a:pt x="62" y="1"/>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139"/>
              <p:cNvSpPr>
                <a:spLocks/>
              </p:cNvSpPr>
              <p:nvPr/>
            </p:nvSpPr>
            <p:spPr bwMode="auto">
              <a:xfrm>
                <a:off x="1935" y="2050"/>
                <a:ext cx="10" cy="2"/>
              </a:xfrm>
              <a:custGeom>
                <a:avLst/>
                <a:gdLst>
                  <a:gd name="T0" fmla="*/ 0 w 69"/>
                  <a:gd name="T1" fmla="*/ 10 h 14"/>
                  <a:gd name="T2" fmla="*/ 62 w 69"/>
                  <a:gd name="T3" fmla="*/ 14 h 14"/>
                  <a:gd name="T4" fmla="*/ 69 w 69"/>
                  <a:gd name="T5" fmla="*/ 6 h 14"/>
                  <a:gd name="T6" fmla="*/ 6 w 69"/>
                  <a:gd name="T7" fmla="*/ 0 h 14"/>
                  <a:gd name="T8" fmla="*/ 0 w 69"/>
                  <a:gd name="T9" fmla="*/ 10 h 14"/>
                </a:gdLst>
                <a:ahLst/>
                <a:cxnLst>
                  <a:cxn ang="0">
                    <a:pos x="T0" y="T1"/>
                  </a:cxn>
                  <a:cxn ang="0">
                    <a:pos x="T2" y="T3"/>
                  </a:cxn>
                  <a:cxn ang="0">
                    <a:pos x="T4" y="T5"/>
                  </a:cxn>
                  <a:cxn ang="0">
                    <a:pos x="T6" y="T7"/>
                  </a:cxn>
                  <a:cxn ang="0">
                    <a:pos x="T8" y="T9"/>
                  </a:cxn>
                </a:cxnLst>
                <a:rect l="0" t="0" r="r" b="b"/>
                <a:pathLst>
                  <a:path w="69" h="14">
                    <a:moveTo>
                      <a:pt x="0" y="10"/>
                    </a:moveTo>
                    <a:lnTo>
                      <a:pt x="62" y="14"/>
                    </a:lnTo>
                    <a:lnTo>
                      <a:pt x="69" y="6"/>
                    </a:lnTo>
                    <a:lnTo>
                      <a:pt x="6" y="0"/>
                    </a:lnTo>
                    <a:lnTo>
                      <a:pt x="0" y="1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140"/>
              <p:cNvSpPr>
                <a:spLocks/>
              </p:cNvSpPr>
              <p:nvPr/>
            </p:nvSpPr>
            <p:spPr bwMode="auto">
              <a:xfrm>
                <a:off x="1935" y="2142"/>
                <a:ext cx="10" cy="3"/>
              </a:xfrm>
              <a:custGeom>
                <a:avLst/>
                <a:gdLst>
                  <a:gd name="T0" fmla="*/ 0 w 73"/>
                  <a:gd name="T1" fmla="*/ 4 h 22"/>
                  <a:gd name="T2" fmla="*/ 11 w 73"/>
                  <a:gd name="T3" fmla="*/ 12 h 22"/>
                  <a:gd name="T4" fmla="*/ 73 w 73"/>
                  <a:gd name="T5" fmla="*/ 22 h 22"/>
                  <a:gd name="T6" fmla="*/ 73 w 73"/>
                  <a:gd name="T7" fmla="*/ 12 h 22"/>
                  <a:gd name="T8" fmla="*/ 53 w 73"/>
                  <a:gd name="T9" fmla="*/ 0 h 22"/>
                  <a:gd name="T10" fmla="*/ 0 w 73"/>
                  <a:gd name="T11" fmla="*/ 4 h 22"/>
                </a:gdLst>
                <a:ahLst/>
                <a:cxnLst>
                  <a:cxn ang="0">
                    <a:pos x="T0" y="T1"/>
                  </a:cxn>
                  <a:cxn ang="0">
                    <a:pos x="T2" y="T3"/>
                  </a:cxn>
                  <a:cxn ang="0">
                    <a:pos x="T4" y="T5"/>
                  </a:cxn>
                  <a:cxn ang="0">
                    <a:pos x="T6" y="T7"/>
                  </a:cxn>
                  <a:cxn ang="0">
                    <a:pos x="T8" y="T9"/>
                  </a:cxn>
                  <a:cxn ang="0">
                    <a:pos x="T10" y="T11"/>
                  </a:cxn>
                </a:cxnLst>
                <a:rect l="0" t="0" r="r" b="b"/>
                <a:pathLst>
                  <a:path w="73" h="22">
                    <a:moveTo>
                      <a:pt x="0" y="4"/>
                    </a:moveTo>
                    <a:lnTo>
                      <a:pt x="11" y="12"/>
                    </a:lnTo>
                    <a:lnTo>
                      <a:pt x="73" y="22"/>
                    </a:lnTo>
                    <a:lnTo>
                      <a:pt x="73" y="12"/>
                    </a:lnTo>
                    <a:lnTo>
                      <a:pt x="5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141"/>
              <p:cNvSpPr>
                <a:spLocks/>
              </p:cNvSpPr>
              <p:nvPr/>
            </p:nvSpPr>
            <p:spPr bwMode="auto">
              <a:xfrm>
                <a:off x="1935" y="2132"/>
                <a:ext cx="9" cy="12"/>
              </a:xfrm>
              <a:custGeom>
                <a:avLst/>
                <a:gdLst>
                  <a:gd name="T0" fmla="*/ 0 w 62"/>
                  <a:gd name="T1" fmla="*/ 0 h 85"/>
                  <a:gd name="T2" fmla="*/ 0 w 62"/>
                  <a:gd name="T3" fmla="*/ 74 h 85"/>
                  <a:gd name="T4" fmla="*/ 62 w 62"/>
                  <a:gd name="T5" fmla="*/ 85 h 85"/>
                  <a:gd name="T6" fmla="*/ 62 w 62"/>
                  <a:gd name="T7" fmla="*/ 8 h 85"/>
                  <a:gd name="T8" fmla="*/ 0 w 62"/>
                  <a:gd name="T9" fmla="*/ 0 h 85"/>
                </a:gdLst>
                <a:ahLst/>
                <a:cxnLst>
                  <a:cxn ang="0">
                    <a:pos x="T0" y="T1"/>
                  </a:cxn>
                  <a:cxn ang="0">
                    <a:pos x="T2" y="T3"/>
                  </a:cxn>
                  <a:cxn ang="0">
                    <a:pos x="T4" y="T5"/>
                  </a:cxn>
                  <a:cxn ang="0">
                    <a:pos x="T6" y="T7"/>
                  </a:cxn>
                  <a:cxn ang="0">
                    <a:pos x="T8" y="T9"/>
                  </a:cxn>
                </a:cxnLst>
                <a:rect l="0" t="0" r="r" b="b"/>
                <a:pathLst>
                  <a:path w="62" h="85">
                    <a:moveTo>
                      <a:pt x="0" y="0"/>
                    </a:moveTo>
                    <a:lnTo>
                      <a:pt x="0" y="74"/>
                    </a:lnTo>
                    <a:lnTo>
                      <a:pt x="62" y="85"/>
                    </a:lnTo>
                    <a:lnTo>
                      <a:pt x="62" y="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142"/>
              <p:cNvSpPr>
                <a:spLocks/>
              </p:cNvSpPr>
              <p:nvPr/>
            </p:nvSpPr>
            <p:spPr bwMode="auto">
              <a:xfrm>
                <a:off x="1935" y="2052"/>
                <a:ext cx="9" cy="68"/>
              </a:xfrm>
              <a:custGeom>
                <a:avLst/>
                <a:gdLst>
                  <a:gd name="T0" fmla="*/ 0 w 62"/>
                  <a:gd name="T1" fmla="*/ 0 h 475"/>
                  <a:gd name="T2" fmla="*/ 0 w 62"/>
                  <a:gd name="T3" fmla="*/ 471 h 475"/>
                  <a:gd name="T4" fmla="*/ 62 w 62"/>
                  <a:gd name="T5" fmla="*/ 475 h 475"/>
                  <a:gd name="T6" fmla="*/ 62 w 62"/>
                  <a:gd name="T7" fmla="*/ 5 h 475"/>
                  <a:gd name="T8" fmla="*/ 0 w 62"/>
                  <a:gd name="T9" fmla="*/ 0 h 475"/>
                </a:gdLst>
                <a:ahLst/>
                <a:cxnLst>
                  <a:cxn ang="0">
                    <a:pos x="T0" y="T1"/>
                  </a:cxn>
                  <a:cxn ang="0">
                    <a:pos x="T2" y="T3"/>
                  </a:cxn>
                  <a:cxn ang="0">
                    <a:pos x="T4" y="T5"/>
                  </a:cxn>
                  <a:cxn ang="0">
                    <a:pos x="T6" y="T7"/>
                  </a:cxn>
                  <a:cxn ang="0">
                    <a:pos x="T8" y="T9"/>
                  </a:cxn>
                </a:cxnLst>
                <a:rect l="0" t="0" r="r" b="b"/>
                <a:pathLst>
                  <a:path w="62" h="475">
                    <a:moveTo>
                      <a:pt x="0" y="0"/>
                    </a:moveTo>
                    <a:lnTo>
                      <a:pt x="0" y="471"/>
                    </a:lnTo>
                    <a:lnTo>
                      <a:pt x="62" y="475"/>
                    </a:lnTo>
                    <a:lnTo>
                      <a:pt x="62" y="5"/>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143"/>
              <p:cNvSpPr>
                <a:spLocks/>
              </p:cNvSpPr>
              <p:nvPr/>
            </p:nvSpPr>
            <p:spPr bwMode="auto">
              <a:xfrm>
                <a:off x="1935" y="2130"/>
                <a:ext cx="10" cy="3"/>
              </a:xfrm>
              <a:custGeom>
                <a:avLst/>
                <a:gdLst>
                  <a:gd name="T0" fmla="*/ 0 w 72"/>
                  <a:gd name="T1" fmla="*/ 10 h 16"/>
                  <a:gd name="T2" fmla="*/ 64 w 72"/>
                  <a:gd name="T3" fmla="*/ 16 h 16"/>
                  <a:gd name="T4" fmla="*/ 72 w 72"/>
                  <a:gd name="T5" fmla="*/ 5 h 16"/>
                  <a:gd name="T6" fmla="*/ 7 w 72"/>
                  <a:gd name="T7" fmla="*/ 0 h 16"/>
                  <a:gd name="T8" fmla="*/ 0 w 72"/>
                  <a:gd name="T9" fmla="*/ 10 h 16"/>
                </a:gdLst>
                <a:ahLst/>
                <a:cxnLst>
                  <a:cxn ang="0">
                    <a:pos x="T0" y="T1"/>
                  </a:cxn>
                  <a:cxn ang="0">
                    <a:pos x="T2" y="T3"/>
                  </a:cxn>
                  <a:cxn ang="0">
                    <a:pos x="T4" y="T5"/>
                  </a:cxn>
                  <a:cxn ang="0">
                    <a:pos x="T6" y="T7"/>
                  </a:cxn>
                  <a:cxn ang="0">
                    <a:pos x="T8" y="T9"/>
                  </a:cxn>
                </a:cxnLst>
                <a:rect l="0" t="0" r="r" b="b"/>
                <a:pathLst>
                  <a:path w="72" h="16">
                    <a:moveTo>
                      <a:pt x="0" y="10"/>
                    </a:moveTo>
                    <a:lnTo>
                      <a:pt x="64" y="16"/>
                    </a:lnTo>
                    <a:lnTo>
                      <a:pt x="72" y="5"/>
                    </a:lnTo>
                    <a:lnTo>
                      <a:pt x="7" y="0"/>
                    </a:lnTo>
                    <a:lnTo>
                      <a:pt x="0" y="1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144"/>
              <p:cNvSpPr>
                <a:spLocks/>
              </p:cNvSpPr>
              <p:nvPr/>
            </p:nvSpPr>
            <p:spPr bwMode="auto">
              <a:xfrm>
                <a:off x="1935" y="2120"/>
                <a:ext cx="10" cy="1"/>
              </a:xfrm>
              <a:custGeom>
                <a:avLst/>
                <a:gdLst>
                  <a:gd name="T0" fmla="*/ 64 w 73"/>
                  <a:gd name="T1" fmla="*/ 3 h 12"/>
                  <a:gd name="T2" fmla="*/ 0 w 73"/>
                  <a:gd name="T3" fmla="*/ 0 h 12"/>
                  <a:gd name="T4" fmla="*/ 10 w 73"/>
                  <a:gd name="T5" fmla="*/ 9 h 12"/>
                  <a:gd name="T6" fmla="*/ 73 w 73"/>
                  <a:gd name="T7" fmla="*/ 12 h 12"/>
                  <a:gd name="T8" fmla="*/ 64 w 73"/>
                  <a:gd name="T9" fmla="*/ 3 h 12"/>
                </a:gdLst>
                <a:ahLst/>
                <a:cxnLst>
                  <a:cxn ang="0">
                    <a:pos x="T0" y="T1"/>
                  </a:cxn>
                  <a:cxn ang="0">
                    <a:pos x="T2" y="T3"/>
                  </a:cxn>
                  <a:cxn ang="0">
                    <a:pos x="T4" y="T5"/>
                  </a:cxn>
                  <a:cxn ang="0">
                    <a:pos x="T6" y="T7"/>
                  </a:cxn>
                  <a:cxn ang="0">
                    <a:pos x="T8" y="T9"/>
                  </a:cxn>
                </a:cxnLst>
                <a:rect l="0" t="0" r="r" b="b"/>
                <a:pathLst>
                  <a:path w="73" h="12">
                    <a:moveTo>
                      <a:pt x="64" y="3"/>
                    </a:moveTo>
                    <a:lnTo>
                      <a:pt x="0" y="0"/>
                    </a:lnTo>
                    <a:lnTo>
                      <a:pt x="10" y="9"/>
                    </a:lnTo>
                    <a:lnTo>
                      <a:pt x="73" y="12"/>
                    </a:lnTo>
                    <a:lnTo>
                      <a:pt x="64"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145"/>
              <p:cNvSpPr>
                <a:spLocks/>
              </p:cNvSpPr>
              <p:nvPr/>
            </p:nvSpPr>
            <p:spPr bwMode="auto">
              <a:xfrm>
                <a:off x="1937" y="2128"/>
                <a:ext cx="7" cy="2"/>
              </a:xfrm>
              <a:custGeom>
                <a:avLst/>
                <a:gdLst>
                  <a:gd name="T0" fmla="*/ 0 w 52"/>
                  <a:gd name="T1" fmla="*/ 0 h 15"/>
                  <a:gd name="T2" fmla="*/ 0 w 52"/>
                  <a:gd name="T3" fmla="*/ 12 h 15"/>
                  <a:gd name="T4" fmla="*/ 52 w 52"/>
                  <a:gd name="T5" fmla="*/ 15 h 15"/>
                  <a:gd name="T6" fmla="*/ 52 w 52"/>
                  <a:gd name="T7" fmla="*/ 3 h 15"/>
                  <a:gd name="T8" fmla="*/ 0 w 52"/>
                  <a:gd name="T9" fmla="*/ 0 h 15"/>
                </a:gdLst>
                <a:ahLst/>
                <a:cxnLst>
                  <a:cxn ang="0">
                    <a:pos x="T0" y="T1"/>
                  </a:cxn>
                  <a:cxn ang="0">
                    <a:pos x="T2" y="T3"/>
                  </a:cxn>
                  <a:cxn ang="0">
                    <a:pos x="T4" y="T5"/>
                  </a:cxn>
                  <a:cxn ang="0">
                    <a:pos x="T6" y="T7"/>
                  </a:cxn>
                  <a:cxn ang="0">
                    <a:pos x="T8" y="T9"/>
                  </a:cxn>
                </a:cxnLst>
                <a:rect l="0" t="0" r="r" b="b"/>
                <a:pathLst>
                  <a:path w="52" h="15">
                    <a:moveTo>
                      <a:pt x="0" y="0"/>
                    </a:moveTo>
                    <a:lnTo>
                      <a:pt x="0" y="12"/>
                    </a:lnTo>
                    <a:lnTo>
                      <a:pt x="52" y="15"/>
                    </a:lnTo>
                    <a:lnTo>
                      <a:pt x="52" y="3"/>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3" name="Freeform 146"/>
              <p:cNvSpPr>
                <a:spLocks/>
              </p:cNvSpPr>
              <p:nvPr/>
            </p:nvSpPr>
            <p:spPr bwMode="auto">
              <a:xfrm>
                <a:off x="2092" y="2066"/>
                <a:ext cx="1" cy="115"/>
              </a:xfrm>
              <a:custGeom>
                <a:avLst/>
                <a:gdLst>
                  <a:gd name="T0" fmla="*/ 0 w 1"/>
                  <a:gd name="T1" fmla="*/ 803 h 803"/>
                  <a:gd name="T2" fmla="*/ 1 w 1"/>
                  <a:gd name="T3" fmla="*/ 792 h 803"/>
                  <a:gd name="T4" fmla="*/ 1 w 1"/>
                  <a:gd name="T5" fmla="*/ 2 h 803"/>
                  <a:gd name="T6" fmla="*/ 0 w 1"/>
                  <a:gd name="T7" fmla="*/ 0 h 803"/>
                  <a:gd name="T8" fmla="*/ 0 w 1"/>
                  <a:gd name="T9" fmla="*/ 803 h 803"/>
                </a:gdLst>
                <a:ahLst/>
                <a:cxnLst>
                  <a:cxn ang="0">
                    <a:pos x="T0" y="T1"/>
                  </a:cxn>
                  <a:cxn ang="0">
                    <a:pos x="T2" y="T3"/>
                  </a:cxn>
                  <a:cxn ang="0">
                    <a:pos x="T4" y="T5"/>
                  </a:cxn>
                  <a:cxn ang="0">
                    <a:pos x="T6" y="T7"/>
                  </a:cxn>
                  <a:cxn ang="0">
                    <a:pos x="T8" y="T9"/>
                  </a:cxn>
                </a:cxnLst>
                <a:rect l="0" t="0" r="r" b="b"/>
                <a:pathLst>
                  <a:path w="1" h="803">
                    <a:moveTo>
                      <a:pt x="0" y="803"/>
                    </a:moveTo>
                    <a:lnTo>
                      <a:pt x="1" y="792"/>
                    </a:lnTo>
                    <a:lnTo>
                      <a:pt x="1" y="2"/>
                    </a:lnTo>
                    <a:lnTo>
                      <a:pt x="0" y="0"/>
                    </a:lnTo>
                    <a:lnTo>
                      <a:pt x="0" y="80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147"/>
              <p:cNvSpPr>
                <a:spLocks/>
              </p:cNvSpPr>
              <p:nvPr/>
            </p:nvSpPr>
            <p:spPr bwMode="auto">
              <a:xfrm>
                <a:off x="1921" y="2046"/>
                <a:ext cx="1" cy="99"/>
              </a:xfrm>
              <a:custGeom>
                <a:avLst/>
                <a:gdLst>
                  <a:gd name="T0" fmla="*/ 0 w 3"/>
                  <a:gd name="T1" fmla="*/ 0 h 690"/>
                  <a:gd name="T2" fmla="*/ 0 w 3"/>
                  <a:gd name="T3" fmla="*/ 690 h 690"/>
                  <a:gd name="T4" fmla="*/ 3 w 3"/>
                  <a:gd name="T5" fmla="*/ 680 h 690"/>
                  <a:gd name="T6" fmla="*/ 3 w 3"/>
                  <a:gd name="T7" fmla="*/ 7 h 690"/>
                  <a:gd name="T8" fmla="*/ 0 w 3"/>
                  <a:gd name="T9" fmla="*/ 0 h 690"/>
                </a:gdLst>
                <a:ahLst/>
                <a:cxnLst>
                  <a:cxn ang="0">
                    <a:pos x="T0" y="T1"/>
                  </a:cxn>
                  <a:cxn ang="0">
                    <a:pos x="T2" y="T3"/>
                  </a:cxn>
                  <a:cxn ang="0">
                    <a:pos x="T4" y="T5"/>
                  </a:cxn>
                  <a:cxn ang="0">
                    <a:pos x="T6" y="T7"/>
                  </a:cxn>
                  <a:cxn ang="0">
                    <a:pos x="T8" y="T9"/>
                  </a:cxn>
                </a:cxnLst>
                <a:rect l="0" t="0" r="r" b="b"/>
                <a:pathLst>
                  <a:path w="3" h="690">
                    <a:moveTo>
                      <a:pt x="0" y="0"/>
                    </a:moveTo>
                    <a:lnTo>
                      <a:pt x="0" y="690"/>
                    </a:lnTo>
                    <a:lnTo>
                      <a:pt x="3" y="680"/>
                    </a:lnTo>
                    <a:lnTo>
                      <a:pt x="3" y="7"/>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3" name="Freeform 148"/>
            <p:cNvSpPr>
              <a:spLocks/>
            </p:cNvSpPr>
            <p:nvPr/>
          </p:nvSpPr>
          <p:spPr bwMode="auto">
            <a:xfrm>
              <a:off x="2110" y="1917"/>
              <a:ext cx="9" cy="338"/>
            </a:xfrm>
            <a:custGeom>
              <a:avLst/>
              <a:gdLst>
                <a:gd name="T0" fmla="*/ 0 w 67"/>
                <a:gd name="T1" fmla="*/ 17 h 2366"/>
                <a:gd name="T2" fmla="*/ 0 w 67"/>
                <a:gd name="T3" fmla="*/ 2366 h 2366"/>
                <a:gd name="T4" fmla="*/ 67 w 67"/>
                <a:gd name="T5" fmla="*/ 2320 h 2366"/>
                <a:gd name="T6" fmla="*/ 67 w 67"/>
                <a:gd name="T7" fmla="*/ 0 h 2366"/>
                <a:gd name="T8" fmla="*/ 0 w 67"/>
                <a:gd name="T9" fmla="*/ 17 h 2366"/>
              </a:gdLst>
              <a:ahLst/>
              <a:cxnLst>
                <a:cxn ang="0">
                  <a:pos x="T0" y="T1"/>
                </a:cxn>
                <a:cxn ang="0">
                  <a:pos x="T2" y="T3"/>
                </a:cxn>
                <a:cxn ang="0">
                  <a:pos x="T4" y="T5"/>
                </a:cxn>
                <a:cxn ang="0">
                  <a:pos x="T6" y="T7"/>
                </a:cxn>
                <a:cxn ang="0">
                  <a:pos x="T8" y="T9"/>
                </a:cxn>
              </a:cxnLst>
              <a:rect l="0" t="0" r="r" b="b"/>
              <a:pathLst>
                <a:path w="67" h="2366">
                  <a:moveTo>
                    <a:pt x="0" y="17"/>
                  </a:moveTo>
                  <a:lnTo>
                    <a:pt x="0" y="2366"/>
                  </a:lnTo>
                  <a:lnTo>
                    <a:pt x="67" y="2320"/>
                  </a:lnTo>
                  <a:lnTo>
                    <a:pt x="67" y="0"/>
                  </a:lnTo>
                  <a:lnTo>
                    <a:pt x="0" y="17"/>
                  </a:lnTo>
                  <a:close/>
                </a:path>
              </a:pathLst>
            </a:custGeom>
            <a:solidFill>
              <a:srgbClr val="A0A0A0"/>
            </a:solidFill>
            <a:ln w="1588">
              <a:solidFill>
                <a:srgbClr val="808080"/>
              </a:solidFill>
              <a:prstDash val="solid"/>
              <a:round/>
              <a:headEnd/>
              <a:tailEnd/>
            </a:ln>
          </p:spPr>
          <p:txBody>
            <a:bodyPr/>
            <a:lstStyle/>
            <a:p>
              <a:endParaRPr lang="en-US"/>
            </a:p>
          </p:txBody>
        </p:sp>
        <p:sp>
          <p:nvSpPr>
            <p:cNvPr id="284" name="Freeform 149"/>
            <p:cNvSpPr>
              <a:spLocks/>
            </p:cNvSpPr>
            <p:nvPr/>
          </p:nvSpPr>
          <p:spPr bwMode="auto">
            <a:xfrm>
              <a:off x="1907" y="1902"/>
              <a:ext cx="305" cy="18"/>
            </a:xfrm>
            <a:custGeom>
              <a:avLst/>
              <a:gdLst>
                <a:gd name="T0" fmla="*/ 0 w 2140"/>
                <a:gd name="T1" fmla="*/ 128 h 128"/>
                <a:gd name="T2" fmla="*/ 1434 w 2140"/>
                <a:gd name="T3" fmla="*/ 115 h 128"/>
                <a:gd name="T4" fmla="*/ 2140 w 2140"/>
                <a:gd name="T5" fmla="*/ 0 h 128"/>
                <a:gd name="T6" fmla="*/ 928 w 2140"/>
                <a:gd name="T7" fmla="*/ 11 h 128"/>
                <a:gd name="T8" fmla="*/ 0 w 2140"/>
                <a:gd name="T9" fmla="*/ 128 h 128"/>
              </a:gdLst>
              <a:ahLst/>
              <a:cxnLst>
                <a:cxn ang="0">
                  <a:pos x="T0" y="T1"/>
                </a:cxn>
                <a:cxn ang="0">
                  <a:pos x="T2" y="T3"/>
                </a:cxn>
                <a:cxn ang="0">
                  <a:pos x="T4" y="T5"/>
                </a:cxn>
                <a:cxn ang="0">
                  <a:pos x="T6" y="T7"/>
                </a:cxn>
                <a:cxn ang="0">
                  <a:pos x="T8" y="T9"/>
                </a:cxn>
              </a:cxnLst>
              <a:rect l="0" t="0" r="r" b="b"/>
              <a:pathLst>
                <a:path w="2140" h="128">
                  <a:moveTo>
                    <a:pt x="0" y="128"/>
                  </a:moveTo>
                  <a:lnTo>
                    <a:pt x="1434" y="115"/>
                  </a:lnTo>
                  <a:lnTo>
                    <a:pt x="2140" y="0"/>
                  </a:lnTo>
                  <a:lnTo>
                    <a:pt x="928" y="11"/>
                  </a:lnTo>
                  <a:lnTo>
                    <a:pt x="0" y="128"/>
                  </a:lnTo>
                  <a:close/>
                </a:path>
              </a:pathLst>
            </a:custGeom>
            <a:solidFill>
              <a:srgbClr val="E0E0E0"/>
            </a:solidFill>
            <a:ln w="1588">
              <a:solidFill>
                <a:srgbClr val="808080"/>
              </a:solidFill>
              <a:prstDash val="solid"/>
              <a:round/>
              <a:headEnd/>
              <a:tailEnd/>
            </a:ln>
          </p:spPr>
          <p:txBody>
            <a:bodyPr/>
            <a:lstStyle/>
            <a:p>
              <a:endParaRPr lang="en-US"/>
            </a:p>
          </p:txBody>
        </p:sp>
        <p:sp>
          <p:nvSpPr>
            <p:cNvPr id="285" name="Freeform 150"/>
            <p:cNvSpPr>
              <a:spLocks/>
            </p:cNvSpPr>
            <p:nvPr/>
          </p:nvSpPr>
          <p:spPr bwMode="auto">
            <a:xfrm>
              <a:off x="2072" y="2195"/>
              <a:ext cx="13" cy="20"/>
            </a:xfrm>
            <a:custGeom>
              <a:avLst/>
              <a:gdLst>
                <a:gd name="T0" fmla="*/ 0 w 92"/>
                <a:gd name="T1" fmla="*/ 0 h 143"/>
                <a:gd name="T2" fmla="*/ 0 w 92"/>
                <a:gd name="T3" fmla="*/ 117 h 143"/>
                <a:gd name="T4" fmla="*/ 92 w 92"/>
                <a:gd name="T5" fmla="*/ 143 h 143"/>
                <a:gd name="T6" fmla="*/ 92 w 92"/>
                <a:gd name="T7" fmla="*/ 22 h 143"/>
                <a:gd name="T8" fmla="*/ 0 w 92"/>
                <a:gd name="T9" fmla="*/ 0 h 143"/>
              </a:gdLst>
              <a:ahLst/>
              <a:cxnLst>
                <a:cxn ang="0">
                  <a:pos x="T0" y="T1"/>
                </a:cxn>
                <a:cxn ang="0">
                  <a:pos x="T2" y="T3"/>
                </a:cxn>
                <a:cxn ang="0">
                  <a:pos x="T4" y="T5"/>
                </a:cxn>
                <a:cxn ang="0">
                  <a:pos x="T6" y="T7"/>
                </a:cxn>
                <a:cxn ang="0">
                  <a:pos x="T8" y="T9"/>
                </a:cxn>
              </a:cxnLst>
              <a:rect l="0" t="0" r="r" b="b"/>
              <a:pathLst>
                <a:path w="92" h="143">
                  <a:moveTo>
                    <a:pt x="0" y="0"/>
                  </a:moveTo>
                  <a:lnTo>
                    <a:pt x="0" y="117"/>
                  </a:lnTo>
                  <a:lnTo>
                    <a:pt x="92" y="143"/>
                  </a:lnTo>
                  <a:lnTo>
                    <a:pt x="92" y="22"/>
                  </a:lnTo>
                  <a:lnTo>
                    <a:pt x="0" y="0"/>
                  </a:lnTo>
                  <a:close/>
                </a:path>
              </a:pathLst>
            </a:custGeom>
            <a:solidFill>
              <a:srgbClr val="0000FF"/>
            </a:solidFill>
            <a:ln w="1588">
              <a:solidFill>
                <a:srgbClr val="808080"/>
              </a:solidFill>
              <a:prstDash val="solid"/>
              <a:round/>
              <a:headEnd/>
              <a:tailEnd/>
            </a:ln>
          </p:spPr>
          <p:txBody>
            <a:bodyPr/>
            <a:lstStyle/>
            <a:p>
              <a:endParaRPr lang="en-US"/>
            </a:p>
          </p:txBody>
        </p:sp>
        <p:grpSp>
          <p:nvGrpSpPr>
            <p:cNvPr id="286" name="Group 151"/>
            <p:cNvGrpSpPr>
              <a:grpSpLocks/>
            </p:cNvGrpSpPr>
            <p:nvPr/>
          </p:nvGrpSpPr>
          <p:grpSpPr bwMode="auto">
            <a:xfrm>
              <a:off x="2127" y="1917"/>
              <a:ext cx="22" cy="23"/>
              <a:chOff x="2127" y="1917"/>
              <a:chExt cx="22" cy="23"/>
            </a:xfrm>
          </p:grpSpPr>
          <p:grpSp>
            <p:nvGrpSpPr>
              <p:cNvPr id="288" name="Group 152"/>
              <p:cNvGrpSpPr>
                <a:grpSpLocks/>
              </p:cNvGrpSpPr>
              <p:nvPr/>
            </p:nvGrpSpPr>
            <p:grpSpPr bwMode="auto">
              <a:xfrm>
                <a:off x="2128" y="1917"/>
                <a:ext cx="19" cy="23"/>
                <a:chOff x="2128" y="1917"/>
                <a:chExt cx="19" cy="23"/>
              </a:xfrm>
            </p:grpSpPr>
            <p:sp>
              <p:nvSpPr>
                <p:cNvPr id="291" name="Line 153"/>
                <p:cNvSpPr>
                  <a:spLocks noChangeShapeType="1"/>
                </p:cNvSpPr>
                <p:nvPr/>
              </p:nvSpPr>
              <p:spPr bwMode="auto">
                <a:xfrm flipV="1">
                  <a:off x="2128" y="1922"/>
                  <a:ext cx="1" cy="18"/>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2" name="Line 154"/>
                <p:cNvSpPr>
                  <a:spLocks noChangeShapeType="1"/>
                </p:cNvSpPr>
                <p:nvPr/>
              </p:nvSpPr>
              <p:spPr bwMode="auto">
                <a:xfrm>
                  <a:off x="2130" y="1921"/>
                  <a:ext cx="1" cy="18"/>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3" name="Line 155"/>
                <p:cNvSpPr>
                  <a:spLocks noChangeShapeType="1"/>
                </p:cNvSpPr>
                <p:nvPr/>
              </p:nvSpPr>
              <p:spPr bwMode="auto">
                <a:xfrm>
                  <a:off x="2132" y="1921"/>
                  <a:ext cx="1" cy="18"/>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4" name="Line 156"/>
                <p:cNvSpPr>
                  <a:spLocks noChangeShapeType="1"/>
                </p:cNvSpPr>
                <p:nvPr/>
              </p:nvSpPr>
              <p:spPr bwMode="auto">
                <a:xfrm>
                  <a:off x="2135" y="1920"/>
                  <a:ext cx="1" cy="17"/>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5" name="Line 157"/>
                <p:cNvSpPr>
                  <a:spLocks noChangeShapeType="1"/>
                </p:cNvSpPr>
                <p:nvPr/>
              </p:nvSpPr>
              <p:spPr bwMode="auto">
                <a:xfrm>
                  <a:off x="2137" y="1920"/>
                  <a:ext cx="1" cy="17"/>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 name="Line 158"/>
                <p:cNvSpPr>
                  <a:spLocks noChangeShapeType="1"/>
                </p:cNvSpPr>
                <p:nvPr/>
              </p:nvSpPr>
              <p:spPr bwMode="auto">
                <a:xfrm>
                  <a:off x="2139" y="1919"/>
                  <a:ext cx="1" cy="18"/>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 name="Line 159"/>
                <p:cNvSpPr>
                  <a:spLocks noChangeShapeType="1"/>
                </p:cNvSpPr>
                <p:nvPr/>
              </p:nvSpPr>
              <p:spPr bwMode="auto">
                <a:xfrm>
                  <a:off x="2142" y="1919"/>
                  <a:ext cx="1" cy="17"/>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 name="Line 160"/>
                <p:cNvSpPr>
                  <a:spLocks noChangeShapeType="1"/>
                </p:cNvSpPr>
                <p:nvPr/>
              </p:nvSpPr>
              <p:spPr bwMode="auto">
                <a:xfrm>
                  <a:off x="2144" y="1918"/>
                  <a:ext cx="1" cy="17"/>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 name="Line 161"/>
                <p:cNvSpPr>
                  <a:spLocks noChangeShapeType="1"/>
                </p:cNvSpPr>
                <p:nvPr/>
              </p:nvSpPr>
              <p:spPr bwMode="auto">
                <a:xfrm>
                  <a:off x="2146" y="1917"/>
                  <a:ext cx="1" cy="17"/>
                </a:xfrm>
                <a:prstGeom prst="line">
                  <a:avLst/>
                </a:prstGeom>
                <a:noFill/>
                <a:ln w="1588">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9" name="Line 162"/>
              <p:cNvSpPr>
                <a:spLocks noChangeShapeType="1"/>
              </p:cNvSpPr>
              <p:nvPr/>
            </p:nvSpPr>
            <p:spPr bwMode="auto">
              <a:xfrm flipV="1">
                <a:off x="2127" y="1917"/>
                <a:ext cx="21" cy="5"/>
              </a:xfrm>
              <a:prstGeom prst="line">
                <a:avLst/>
              </a:prstGeom>
              <a:noFill/>
              <a:ln w="1588">
                <a:solidFill>
                  <a:srgbClr val="A0A0A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0" name="Line 163"/>
              <p:cNvSpPr>
                <a:spLocks noChangeShapeType="1"/>
              </p:cNvSpPr>
              <p:nvPr/>
            </p:nvSpPr>
            <p:spPr bwMode="auto">
              <a:xfrm flipV="1">
                <a:off x="2127" y="1933"/>
                <a:ext cx="22" cy="6"/>
              </a:xfrm>
              <a:prstGeom prst="line">
                <a:avLst/>
              </a:prstGeom>
              <a:noFill/>
              <a:ln w="1588">
                <a:solidFill>
                  <a:srgbClr val="A0A0A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7" name="Freeform 164"/>
            <p:cNvSpPr>
              <a:spLocks/>
            </p:cNvSpPr>
            <p:nvPr/>
          </p:nvSpPr>
          <p:spPr bwMode="auto">
            <a:xfrm>
              <a:off x="2072" y="2195"/>
              <a:ext cx="13" cy="12"/>
            </a:xfrm>
            <a:custGeom>
              <a:avLst/>
              <a:gdLst>
                <a:gd name="T0" fmla="*/ 92 w 92"/>
                <a:gd name="T1" fmla="*/ 22 h 84"/>
                <a:gd name="T2" fmla="*/ 0 w 92"/>
                <a:gd name="T3" fmla="*/ 0 h 84"/>
                <a:gd name="T4" fmla="*/ 0 w 92"/>
                <a:gd name="T5" fmla="*/ 62 h 84"/>
                <a:gd name="T6" fmla="*/ 92 w 92"/>
                <a:gd name="T7" fmla="*/ 84 h 84"/>
                <a:gd name="T8" fmla="*/ 92 w 92"/>
                <a:gd name="T9" fmla="*/ 22 h 84"/>
              </a:gdLst>
              <a:ahLst/>
              <a:cxnLst>
                <a:cxn ang="0">
                  <a:pos x="T0" y="T1"/>
                </a:cxn>
                <a:cxn ang="0">
                  <a:pos x="T2" y="T3"/>
                </a:cxn>
                <a:cxn ang="0">
                  <a:pos x="T4" y="T5"/>
                </a:cxn>
                <a:cxn ang="0">
                  <a:pos x="T6" y="T7"/>
                </a:cxn>
                <a:cxn ang="0">
                  <a:pos x="T8" y="T9"/>
                </a:cxn>
              </a:cxnLst>
              <a:rect l="0" t="0" r="r" b="b"/>
              <a:pathLst>
                <a:path w="92" h="84">
                  <a:moveTo>
                    <a:pt x="92" y="22"/>
                  </a:moveTo>
                  <a:lnTo>
                    <a:pt x="0" y="0"/>
                  </a:lnTo>
                  <a:lnTo>
                    <a:pt x="0" y="62"/>
                  </a:lnTo>
                  <a:lnTo>
                    <a:pt x="92" y="84"/>
                  </a:lnTo>
                  <a:lnTo>
                    <a:pt x="92" y="22"/>
                  </a:lnTo>
                  <a:close/>
                </a:path>
              </a:pathLst>
            </a:custGeom>
            <a:solidFill>
              <a:srgbClr val="E00000"/>
            </a:solidFill>
            <a:ln w="1588">
              <a:solidFill>
                <a:srgbClr val="808080"/>
              </a:solidFill>
              <a:prstDash val="solid"/>
              <a:round/>
              <a:headEnd/>
              <a:tailEnd/>
            </a:ln>
          </p:spPr>
          <p:txBody>
            <a:bodyPr/>
            <a:lstStyle/>
            <a:p>
              <a:endParaRPr lang="en-US"/>
            </a:p>
          </p:txBody>
        </p:sp>
      </p:grpSp>
      <p:cxnSp>
        <p:nvCxnSpPr>
          <p:cNvPr id="435" name="AutoShape 43"/>
          <p:cNvCxnSpPr>
            <a:cxnSpLocks noChangeShapeType="1"/>
          </p:cNvCxnSpPr>
          <p:nvPr/>
        </p:nvCxnSpPr>
        <p:spPr bwMode="auto">
          <a:xfrm flipH="1">
            <a:off x="1992365" y="3222625"/>
            <a:ext cx="1427162" cy="203199"/>
          </a:xfrm>
          <a:prstGeom prst="straightConnector1">
            <a:avLst/>
          </a:prstGeom>
          <a:noFill/>
          <a:ln w="9525">
            <a:solidFill>
              <a:schemeClr val="folHlink"/>
            </a:solidFill>
            <a:round/>
            <a:headEnd/>
            <a:tailEnd type="triangle" w="med" len="med"/>
          </a:ln>
          <a:effectLst/>
        </p:spPr>
      </p:cxnSp>
    </p:spTree>
    <p:extLst>
      <p:ext uri="{BB962C8B-B14F-4D97-AF65-F5344CB8AC3E}">
        <p14:creationId xmlns:p14="http://schemas.microsoft.com/office/powerpoint/2010/main" val="2874509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71" name="Rectangle 67"/>
          <p:cNvSpPr>
            <a:spLocks noChangeArrowheads="1"/>
          </p:cNvSpPr>
          <p:nvPr/>
        </p:nvSpPr>
        <p:spPr bwMode="auto">
          <a:xfrm>
            <a:off x="401850" y="3497262"/>
            <a:ext cx="4178300" cy="368300"/>
          </a:xfrm>
          <a:prstGeom prst="rect">
            <a:avLst/>
          </a:prstGeom>
          <a:solidFill>
            <a:srgbClr val="33CCFF"/>
          </a:solidFill>
          <a:ln w="9525">
            <a:noFill/>
            <a:miter lim="800000"/>
            <a:headEnd/>
            <a:tailEnd/>
          </a:ln>
          <a:effectLst/>
        </p:spPr>
        <p:txBody>
          <a:bodyPr wrap="none" anchor="ctr"/>
          <a:lstStyle/>
          <a:p>
            <a:pPr algn="ctr"/>
            <a:endParaRPr lang="en-US"/>
          </a:p>
        </p:txBody>
      </p:sp>
      <p:sp>
        <p:nvSpPr>
          <p:cNvPr id="72746" name="Rectangle 42"/>
          <p:cNvSpPr>
            <a:spLocks noChangeArrowheads="1"/>
          </p:cNvSpPr>
          <p:nvPr/>
        </p:nvSpPr>
        <p:spPr bwMode="auto">
          <a:xfrm>
            <a:off x="287550" y="1300162"/>
            <a:ext cx="3771900" cy="368300"/>
          </a:xfrm>
          <a:prstGeom prst="rect">
            <a:avLst/>
          </a:prstGeom>
          <a:solidFill>
            <a:srgbClr val="CCFF33"/>
          </a:solidFill>
          <a:ln w="9525">
            <a:noFill/>
            <a:miter lim="800000"/>
            <a:headEnd/>
            <a:tailEnd/>
          </a:ln>
          <a:effectLst/>
        </p:spPr>
        <p:txBody>
          <a:bodyPr wrap="none" anchor="ctr"/>
          <a:lstStyle/>
          <a:p>
            <a:pPr algn="ctr"/>
            <a:endParaRPr lang="en-US"/>
          </a:p>
        </p:txBody>
      </p:sp>
      <p:sp>
        <p:nvSpPr>
          <p:cNvPr id="72706" name="Rectangle 2"/>
          <p:cNvSpPr>
            <a:spLocks noGrp="1" noChangeArrowheads="1"/>
          </p:cNvSpPr>
          <p:nvPr>
            <p:ph type="title"/>
          </p:nvPr>
        </p:nvSpPr>
        <p:spPr>
          <a:xfrm>
            <a:off x="254000" y="228600"/>
            <a:ext cx="8554825" cy="609600"/>
          </a:xfrm>
        </p:spPr>
        <p:txBody>
          <a:bodyPr>
            <a:noAutofit/>
          </a:bodyPr>
          <a:lstStyle/>
          <a:p>
            <a:r>
              <a:rPr lang="en-US" dirty="0" smtClean="0"/>
              <a:t>MT Accuracy Measurement Example</a:t>
            </a:r>
            <a:endParaRPr lang="en-US" dirty="0"/>
          </a:p>
        </p:txBody>
      </p:sp>
      <p:sp>
        <p:nvSpPr>
          <p:cNvPr id="72726" name="Text Box 22"/>
          <p:cNvSpPr txBox="1">
            <a:spLocks noChangeArrowheads="1"/>
          </p:cNvSpPr>
          <p:nvPr/>
        </p:nvSpPr>
        <p:spPr bwMode="auto">
          <a:xfrm>
            <a:off x="1057488" y="2333625"/>
            <a:ext cx="184150" cy="366712"/>
          </a:xfrm>
          <a:prstGeom prst="rect">
            <a:avLst/>
          </a:prstGeom>
          <a:noFill/>
          <a:ln w="28575">
            <a:noFill/>
            <a:miter lim="800000"/>
            <a:headEnd/>
            <a:tailEnd/>
          </a:ln>
          <a:effectLst/>
        </p:spPr>
        <p:txBody>
          <a:bodyPr wrap="none">
            <a:spAutoFit/>
          </a:bodyPr>
          <a:lstStyle/>
          <a:p>
            <a:endParaRPr lang="en-US" dirty="0"/>
          </a:p>
        </p:txBody>
      </p:sp>
      <p:sp>
        <p:nvSpPr>
          <p:cNvPr id="72727" name="Text Box 23"/>
          <p:cNvSpPr txBox="1">
            <a:spLocks noChangeArrowheads="1"/>
          </p:cNvSpPr>
          <p:nvPr/>
        </p:nvSpPr>
        <p:spPr bwMode="auto">
          <a:xfrm>
            <a:off x="319300" y="1295400"/>
            <a:ext cx="8461375" cy="1569660"/>
          </a:xfrm>
          <a:prstGeom prst="rect">
            <a:avLst/>
          </a:prstGeom>
          <a:noFill/>
          <a:ln w="28575">
            <a:noFill/>
            <a:miter lim="800000"/>
            <a:headEnd/>
            <a:tailEnd/>
          </a:ln>
          <a:effectLst/>
        </p:spPr>
        <p:txBody>
          <a:bodyPr>
            <a:spAutoFit/>
          </a:bodyPr>
          <a:lstStyle/>
          <a:p>
            <a:r>
              <a:rPr lang="en-US" sz="2400" dirty="0"/>
              <a:t>Human-Translated Reference</a:t>
            </a:r>
          </a:p>
          <a:p>
            <a:r>
              <a:rPr lang="en-US" sz="2400" dirty="0"/>
              <a:t>The statement said that “your brothers in the military wing of the Al-Qaeda Jihad Organization in Mesopotamia carried out an assassination of one of the criminal tyrants in the city of </a:t>
            </a:r>
            <a:r>
              <a:rPr lang="en-US" sz="2400" dirty="0" err="1"/>
              <a:t>Baquba</a:t>
            </a:r>
            <a:r>
              <a:rPr lang="en-US" sz="2400" dirty="0"/>
              <a:t>.”</a:t>
            </a:r>
          </a:p>
        </p:txBody>
      </p:sp>
      <p:sp>
        <p:nvSpPr>
          <p:cNvPr id="72754" name="Text Box 50"/>
          <p:cNvSpPr txBox="1">
            <a:spLocks noChangeArrowheads="1"/>
          </p:cNvSpPr>
          <p:nvPr/>
        </p:nvSpPr>
        <p:spPr bwMode="auto">
          <a:xfrm>
            <a:off x="381000" y="3485477"/>
            <a:ext cx="8534400" cy="1815882"/>
          </a:xfrm>
          <a:prstGeom prst="rect">
            <a:avLst/>
          </a:prstGeom>
          <a:noFill/>
          <a:ln w="9525">
            <a:noFill/>
            <a:miter lim="800000"/>
            <a:headEnd/>
            <a:tailEnd/>
          </a:ln>
          <a:effectLst/>
        </p:spPr>
        <p:txBody>
          <a:bodyPr>
            <a:spAutoFit/>
          </a:bodyPr>
          <a:lstStyle/>
          <a:p>
            <a:r>
              <a:rPr lang="en-US" sz="2400" baseline="0" dirty="0"/>
              <a:t>       Machine translation</a:t>
            </a:r>
          </a:p>
          <a:p>
            <a:r>
              <a:rPr lang="en-US" sz="2400" baseline="0" dirty="0"/>
              <a:t>The statement said that the brothers in the military wing to regulate Al Jihad base in the country had carried out the assassination of one of the criminals in the city of penalty. </a:t>
            </a:r>
          </a:p>
          <a:p>
            <a:endParaRPr lang="en-US" sz="2400" dirty="0"/>
          </a:p>
        </p:txBody>
      </p:sp>
      <p:sp>
        <p:nvSpPr>
          <p:cNvPr id="72755" name="Text Box 51"/>
          <p:cNvSpPr txBox="1">
            <a:spLocks noChangeArrowheads="1"/>
          </p:cNvSpPr>
          <p:nvPr/>
        </p:nvSpPr>
        <p:spPr bwMode="auto">
          <a:xfrm>
            <a:off x="372510" y="3481453"/>
            <a:ext cx="8534400" cy="2308324"/>
          </a:xfrm>
          <a:prstGeom prst="rect">
            <a:avLst/>
          </a:prstGeom>
          <a:noFill/>
          <a:ln w="9525">
            <a:noFill/>
            <a:miter lim="800000"/>
            <a:headEnd/>
            <a:tailEnd/>
          </a:ln>
          <a:effectLst/>
        </p:spPr>
        <p:txBody>
          <a:bodyPr>
            <a:spAutoFit/>
          </a:bodyPr>
          <a:lstStyle/>
          <a:p>
            <a:r>
              <a:rPr lang="en-US" sz="2400" baseline="0" dirty="0"/>
              <a:t>Corrected machine translation</a:t>
            </a:r>
          </a:p>
          <a:p>
            <a:r>
              <a:rPr lang="en-US" sz="2400" baseline="0" dirty="0"/>
              <a:t>The statement said that</a:t>
            </a:r>
            <a:r>
              <a:rPr lang="en-US" sz="2400" baseline="0" dirty="0">
                <a:solidFill>
                  <a:schemeClr val="bg1"/>
                </a:solidFill>
              </a:rPr>
              <a:t> </a:t>
            </a:r>
            <a:r>
              <a:rPr lang="en-US" sz="2400" baseline="0" dirty="0">
                <a:solidFill>
                  <a:srgbClr val="FF0000"/>
                </a:solidFill>
              </a:rPr>
              <a:t>the</a:t>
            </a:r>
            <a:r>
              <a:rPr lang="en-US" sz="2400" baseline="0" dirty="0"/>
              <a:t> </a:t>
            </a:r>
            <a:r>
              <a:rPr lang="en-US" sz="2400" baseline="0" dirty="0">
                <a:solidFill>
                  <a:srgbClr val="FF0000"/>
                </a:solidFill>
              </a:rPr>
              <a:t>your </a:t>
            </a:r>
            <a:r>
              <a:rPr lang="en-US" sz="2400" baseline="0" dirty="0"/>
              <a:t>brothers in the military wing to regulate Al Jihad base in the country had carried out the assassination of one of the criminals in the city of penalty. </a:t>
            </a:r>
          </a:p>
          <a:p>
            <a:endParaRPr lang="en-US" sz="2400" dirty="0"/>
          </a:p>
          <a:p>
            <a:r>
              <a:rPr lang="en-US" sz="2400" dirty="0">
                <a:solidFill>
                  <a:srgbClr val="FF0000"/>
                </a:solidFill>
              </a:rPr>
              <a:t>1 error</a:t>
            </a:r>
          </a:p>
          <a:p>
            <a:endParaRPr lang="en-US" sz="2400" dirty="0">
              <a:solidFill>
                <a:srgbClr val="FF0000"/>
              </a:solidFill>
            </a:endParaRPr>
          </a:p>
        </p:txBody>
      </p:sp>
      <p:sp>
        <p:nvSpPr>
          <p:cNvPr id="72757" name="Text Box 53"/>
          <p:cNvSpPr txBox="1">
            <a:spLocks noChangeArrowheads="1"/>
          </p:cNvSpPr>
          <p:nvPr/>
        </p:nvSpPr>
        <p:spPr bwMode="auto">
          <a:xfrm>
            <a:off x="381000" y="3485477"/>
            <a:ext cx="8461375" cy="2062103"/>
          </a:xfrm>
          <a:prstGeom prst="rect">
            <a:avLst/>
          </a:prstGeom>
          <a:noFill/>
          <a:ln w="28575">
            <a:noFill/>
            <a:miter lim="800000"/>
            <a:headEnd/>
            <a:tailEnd/>
          </a:ln>
          <a:effectLst/>
        </p:spPr>
        <p:txBody>
          <a:bodyPr>
            <a:spAutoFit/>
          </a:bodyPr>
          <a:lstStyle/>
          <a:p>
            <a:r>
              <a:rPr lang="en-US" sz="2400" baseline="0" dirty="0"/>
              <a:t>Corrected machine translation</a:t>
            </a:r>
            <a:endParaRPr lang="en-US" sz="2400" baseline="0" dirty="0">
              <a:solidFill>
                <a:schemeClr val="bg1"/>
              </a:solidFill>
            </a:endParaRPr>
          </a:p>
          <a:p>
            <a:r>
              <a:rPr lang="en-US" sz="2400" baseline="0" dirty="0"/>
              <a:t>The statement said that </a:t>
            </a:r>
            <a:r>
              <a:rPr lang="en-US" sz="2400" baseline="0" dirty="0">
                <a:solidFill>
                  <a:srgbClr val="FF0000"/>
                </a:solidFill>
              </a:rPr>
              <a:t>the</a:t>
            </a:r>
            <a:r>
              <a:rPr lang="en-US" sz="2400" baseline="0" dirty="0"/>
              <a:t> </a:t>
            </a:r>
            <a:r>
              <a:rPr lang="en-US" sz="2400" baseline="0" dirty="0">
                <a:solidFill>
                  <a:srgbClr val="FF0000"/>
                </a:solidFill>
              </a:rPr>
              <a:t>your </a:t>
            </a:r>
            <a:r>
              <a:rPr lang="en-US" sz="2400" baseline="0" dirty="0"/>
              <a:t>brothers in the military wing </a:t>
            </a:r>
            <a:r>
              <a:rPr lang="en-US" sz="2400" baseline="0" dirty="0">
                <a:solidFill>
                  <a:srgbClr val="FF0000"/>
                </a:solidFill>
              </a:rPr>
              <a:t>to regulate</a:t>
            </a:r>
            <a:r>
              <a:rPr lang="en-US" sz="2400" baseline="0" dirty="0"/>
              <a:t> </a:t>
            </a:r>
            <a:r>
              <a:rPr lang="en-US" sz="2400" baseline="0" dirty="0">
                <a:solidFill>
                  <a:srgbClr val="FF0000"/>
                </a:solidFill>
              </a:rPr>
              <a:t>of the </a:t>
            </a:r>
            <a:r>
              <a:rPr lang="en-US" sz="2400" baseline="0" dirty="0"/>
              <a:t>Al Jihad base in the country had carried out the assassination of one of the criminals in the city of penalty. </a:t>
            </a:r>
          </a:p>
          <a:p>
            <a:endParaRPr lang="en-US" sz="2400" dirty="0"/>
          </a:p>
          <a:p>
            <a:r>
              <a:rPr lang="en-US" sz="2400" dirty="0">
                <a:solidFill>
                  <a:srgbClr val="FF0000"/>
                </a:solidFill>
              </a:rPr>
              <a:t>5 errors</a:t>
            </a:r>
          </a:p>
        </p:txBody>
      </p:sp>
      <p:sp>
        <p:nvSpPr>
          <p:cNvPr id="72759" name="Line 55"/>
          <p:cNvSpPr>
            <a:spLocks noChangeShapeType="1"/>
          </p:cNvSpPr>
          <p:nvPr/>
        </p:nvSpPr>
        <p:spPr bwMode="auto">
          <a:xfrm>
            <a:off x="440825" y="4469289"/>
            <a:ext cx="1476375" cy="1588"/>
          </a:xfrm>
          <a:prstGeom prst="line">
            <a:avLst/>
          </a:prstGeom>
          <a:noFill/>
          <a:ln w="28575">
            <a:solidFill>
              <a:srgbClr val="FF0000"/>
            </a:solidFill>
            <a:round/>
            <a:headEnd/>
            <a:tailEnd/>
          </a:ln>
          <a:effectLst/>
        </p:spPr>
        <p:txBody>
          <a:bodyPr/>
          <a:lstStyle/>
          <a:p>
            <a:endParaRPr lang="en-US"/>
          </a:p>
        </p:txBody>
      </p:sp>
      <p:sp>
        <p:nvSpPr>
          <p:cNvPr id="72760" name="Text Box 56"/>
          <p:cNvSpPr txBox="1">
            <a:spLocks noChangeArrowheads="1"/>
          </p:cNvSpPr>
          <p:nvPr/>
        </p:nvSpPr>
        <p:spPr bwMode="auto">
          <a:xfrm>
            <a:off x="381000" y="3485477"/>
            <a:ext cx="8461375" cy="2431435"/>
          </a:xfrm>
          <a:prstGeom prst="rect">
            <a:avLst/>
          </a:prstGeom>
          <a:noFill/>
          <a:ln w="28575">
            <a:noFill/>
            <a:miter lim="800000"/>
            <a:headEnd/>
            <a:tailEnd/>
          </a:ln>
          <a:effectLst/>
        </p:spPr>
        <p:txBody>
          <a:bodyPr>
            <a:spAutoFit/>
          </a:bodyPr>
          <a:lstStyle/>
          <a:p>
            <a:r>
              <a:rPr lang="en-US" sz="2400" baseline="0" dirty="0"/>
              <a:t>Corrected machine translation</a:t>
            </a:r>
            <a:endParaRPr lang="en-US" sz="2400" baseline="0" dirty="0">
              <a:solidFill>
                <a:schemeClr val="bg1"/>
              </a:solidFill>
            </a:endParaRPr>
          </a:p>
          <a:p>
            <a:r>
              <a:rPr lang="en-US" sz="2400" baseline="0" dirty="0"/>
              <a:t>The statement said that </a:t>
            </a:r>
            <a:r>
              <a:rPr lang="en-US" sz="2400" baseline="0" dirty="0">
                <a:solidFill>
                  <a:srgbClr val="FF0000"/>
                </a:solidFill>
              </a:rPr>
              <a:t>the</a:t>
            </a:r>
            <a:r>
              <a:rPr lang="en-US" sz="2400" baseline="0" dirty="0"/>
              <a:t> </a:t>
            </a:r>
            <a:r>
              <a:rPr lang="en-US" sz="2400" baseline="0" dirty="0">
                <a:solidFill>
                  <a:srgbClr val="FF0000"/>
                </a:solidFill>
              </a:rPr>
              <a:t>your</a:t>
            </a:r>
            <a:r>
              <a:rPr lang="en-US" sz="2400" baseline="0" dirty="0"/>
              <a:t> brothers in the military</a:t>
            </a:r>
            <a:r>
              <a:rPr lang="en-US" sz="2400" baseline="0" dirty="0">
                <a:solidFill>
                  <a:schemeClr val="bg1"/>
                </a:solidFill>
              </a:rPr>
              <a:t> </a:t>
            </a:r>
            <a:r>
              <a:rPr lang="en-US" sz="2400" baseline="0" dirty="0"/>
              <a:t>wing </a:t>
            </a:r>
            <a:r>
              <a:rPr lang="en-US" sz="2400" baseline="0" dirty="0">
                <a:solidFill>
                  <a:srgbClr val="FF0000"/>
                </a:solidFill>
              </a:rPr>
              <a:t>to regulate of the </a:t>
            </a:r>
            <a:r>
              <a:rPr lang="en-US" sz="2400" baseline="0" dirty="0"/>
              <a:t>Al </a:t>
            </a:r>
            <a:r>
              <a:rPr lang="en-US" sz="2400" baseline="0" dirty="0">
                <a:solidFill>
                  <a:srgbClr val="FF0000"/>
                </a:solidFill>
              </a:rPr>
              <a:t>Qaeda</a:t>
            </a:r>
            <a:r>
              <a:rPr lang="en-US" sz="2400" baseline="0" dirty="0">
                <a:solidFill>
                  <a:schemeClr val="bg1"/>
                </a:solidFill>
              </a:rPr>
              <a:t> </a:t>
            </a:r>
            <a:r>
              <a:rPr lang="en-US" sz="2400" baseline="0" dirty="0"/>
              <a:t>Jihad base in the country had carried out the assassination of one of the criminals in the city of penalty. </a:t>
            </a:r>
          </a:p>
          <a:p>
            <a:endParaRPr lang="en-US" sz="2400" dirty="0"/>
          </a:p>
          <a:p>
            <a:r>
              <a:rPr lang="en-US" sz="2400" dirty="0">
                <a:solidFill>
                  <a:srgbClr val="FF0000"/>
                </a:solidFill>
              </a:rPr>
              <a:t>6 errors</a:t>
            </a:r>
          </a:p>
        </p:txBody>
      </p:sp>
      <p:sp>
        <p:nvSpPr>
          <p:cNvPr id="72762" name="Line 58"/>
          <p:cNvSpPr>
            <a:spLocks noChangeShapeType="1"/>
          </p:cNvSpPr>
          <p:nvPr/>
        </p:nvSpPr>
        <p:spPr bwMode="auto">
          <a:xfrm>
            <a:off x="437650" y="4488339"/>
            <a:ext cx="1476375" cy="1588"/>
          </a:xfrm>
          <a:prstGeom prst="line">
            <a:avLst/>
          </a:prstGeom>
          <a:noFill/>
          <a:ln w="28575">
            <a:solidFill>
              <a:srgbClr val="FF0000"/>
            </a:solidFill>
            <a:round/>
            <a:headEnd/>
            <a:tailEnd/>
          </a:ln>
          <a:effectLst/>
        </p:spPr>
        <p:txBody>
          <a:bodyPr/>
          <a:lstStyle/>
          <a:p>
            <a:endParaRPr lang="en-US"/>
          </a:p>
        </p:txBody>
      </p:sp>
      <p:sp>
        <p:nvSpPr>
          <p:cNvPr id="72763" name="Text Box 59"/>
          <p:cNvSpPr txBox="1">
            <a:spLocks noChangeArrowheads="1"/>
          </p:cNvSpPr>
          <p:nvPr/>
        </p:nvSpPr>
        <p:spPr bwMode="auto">
          <a:xfrm>
            <a:off x="368725" y="3496171"/>
            <a:ext cx="8461375" cy="2677656"/>
          </a:xfrm>
          <a:prstGeom prst="rect">
            <a:avLst/>
          </a:prstGeom>
          <a:solidFill>
            <a:schemeClr val="bg1"/>
          </a:solidFill>
          <a:ln w="28575">
            <a:noFill/>
            <a:miter lim="800000"/>
            <a:headEnd/>
            <a:tailEnd/>
          </a:ln>
          <a:effectLst/>
        </p:spPr>
        <p:txBody>
          <a:bodyPr>
            <a:spAutoFit/>
          </a:bodyPr>
          <a:lstStyle/>
          <a:p>
            <a:r>
              <a:rPr lang="en-US" sz="2400" baseline="0" dirty="0"/>
              <a:t>Corrected machine translation</a:t>
            </a:r>
          </a:p>
          <a:p>
            <a:r>
              <a:rPr lang="en-US" sz="2400" baseline="0" dirty="0"/>
              <a:t>The statement said that </a:t>
            </a:r>
            <a:r>
              <a:rPr lang="en-US" sz="2400" baseline="0" dirty="0">
                <a:solidFill>
                  <a:srgbClr val="FF0000"/>
                </a:solidFill>
              </a:rPr>
              <a:t>the your </a:t>
            </a:r>
            <a:r>
              <a:rPr lang="en-US" sz="2400" baseline="0" dirty="0"/>
              <a:t>brothers in the military wing </a:t>
            </a:r>
            <a:r>
              <a:rPr lang="en-US" sz="2400" baseline="0" dirty="0">
                <a:solidFill>
                  <a:srgbClr val="FF0000"/>
                </a:solidFill>
              </a:rPr>
              <a:t>to regulate</a:t>
            </a:r>
            <a:r>
              <a:rPr lang="en-US" sz="2400" baseline="0" dirty="0"/>
              <a:t> </a:t>
            </a:r>
            <a:r>
              <a:rPr lang="en-US" sz="2400" baseline="0" dirty="0">
                <a:solidFill>
                  <a:srgbClr val="FF0000"/>
                </a:solidFill>
              </a:rPr>
              <a:t>of the</a:t>
            </a:r>
            <a:r>
              <a:rPr lang="en-US" sz="2400" baseline="0" dirty="0"/>
              <a:t> Al </a:t>
            </a:r>
            <a:r>
              <a:rPr lang="en-US" sz="2400" baseline="0" dirty="0">
                <a:solidFill>
                  <a:srgbClr val="FF0000"/>
                </a:solidFill>
              </a:rPr>
              <a:t>Qaeda </a:t>
            </a:r>
            <a:r>
              <a:rPr lang="en-US" sz="2400" baseline="0" dirty="0"/>
              <a:t>Jihad</a:t>
            </a:r>
            <a:r>
              <a:rPr lang="en-US" sz="2400" baseline="0" dirty="0">
                <a:solidFill>
                  <a:schemeClr val="bg1"/>
                </a:solidFill>
              </a:rPr>
              <a:t> </a:t>
            </a:r>
            <a:r>
              <a:rPr lang="en-US" sz="2400" baseline="0" dirty="0">
                <a:solidFill>
                  <a:srgbClr val="FF0000"/>
                </a:solidFill>
              </a:rPr>
              <a:t>organization</a:t>
            </a:r>
            <a:r>
              <a:rPr lang="en-US" sz="2400" baseline="0" dirty="0">
                <a:solidFill>
                  <a:srgbClr val="000099"/>
                </a:solidFill>
              </a:rPr>
              <a:t> </a:t>
            </a:r>
            <a:r>
              <a:rPr lang="en-US" sz="2400" baseline="0" dirty="0"/>
              <a:t>base</a:t>
            </a:r>
            <a:r>
              <a:rPr lang="en-US" sz="2400" baseline="0" dirty="0">
                <a:solidFill>
                  <a:schemeClr val="bg1"/>
                </a:solidFill>
              </a:rPr>
              <a:t> </a:t>
            </a:r>
            <a:r>
              <a:rPr lang="en-US" sz="2400" baseline="0" dirty="0"/>
              <a:t>in</a:t>
            </a:r>
            <a:r>
              <a:rPr lang="en-US" sz="2400" baseline="0" dirty="0">
                <a:solidFill>
                  <a:schemeClr val="accent3">
                    <a:lumMod val="50000"/>
                  </a:schemeClr>
                </a:solidFill>
              </a:rPr>
              <a:t> </a:t>
            </a:r>
            <a:r>
              <a:rPr lang="en-US" sz="2400" baseline="0" dirty="0">
                <a:solidFill>
                  <a:srgbClr val="FF0000"/>
                </a:solidFill>
              </a:rPr>
              <a:t>the country Mesopotamia </a:t>
            </a:r>
            <a:r>
              <a:rPr lang="en-US" sz="2400" baseline="0" dirty="0"/>
              <a:t>had carried out the assassination of one of the criminal </a:t>
            </a:r>
            <a:r>
              <a:rPr lang="en-US" sz="2400" dirty="0">
                <a:solidFill>
                  <a:srgbClr val="FF0000"/>
                </a:solidFill>
              </a:rPr>
              <a:t>tyrants</a:t>
            </a:r>
            <a:r>
              <a:rPr lang="en-US" sz="2400" baseline="0" dirty="0">
                <a:solidFill>
                  <a:schemeClr val="bg1"/>
                </a:solidFill>
              </a:rPr>
              <a:t> </a:t>
            </a:r>
            <a:r>
              <a:rPr lang="en-US" sz="2400" baseline="0" dirty="0"/>
              <a:t>in the city of </a:t>
            </a:r>
            <a:r>
              <a:rPr lang="en-US" sz="2400" baseline="0" dirty="0">
                <a:solidFill>
                  <a:srgbClr val="FF0000"/>
                </a:solidFill>
              </a:rPr>
              <a:t>penalty </a:t>
            </a:r>
            <a:r>
              <a:rPr lang="en-US" sz="2400" baseline="0" dirty="0" err="1">
                <a:solidFill>
                  <a:srgbClr val="FF0000"/>
                </a:solidFill>
              </a:rPr>
              <a:t>Baquba</a:t>
            </a:r>
            <a:r>
              <a:rPr lang="en-US" sz="2400" baseline="0" dirty="0"/>
              <a:t>. </a:t>
            </a:r>
          </a:p>
          <a:p>
            <a:endParaRPr lang="en-US" sz="2400" baseline="0" dirty="0"/>
          </a:p>
          <a:p>
            <a:r>
              <a:rPr lang="en-US" sz="1800" baseline="0" dirty="0">
                <a:solidFill>
                  <a:srgbClr val="FF0000"/>
                </a:solidFill>
              </a:rPr>
              <a:t>11 errors in 33 words (67% accuracy)</a:t>
            </a:r>
          </a:p>
        </p:txBody>
      </p:sp>
      <p:sp>
        <p:nvSpPr>
          <p:cNvPr id="72765" name="Line 61"/>
          <p:cNvSpPr>
            <a:spLocks noChangeShapeType="1"/>
          </p:cNvSpPr>
          <p:nvPr/>
        </p:nvSpPr>
        <p:spPr bwMode="auto">
          <a:xfrm>
            <a:off x="440825" y="4469289"/>
            <a:ext cx="1476375" cy="1588"/>
          </a:xfrm>
          <a:prstGeom prst="line">
            <a:avLst/>
          </a:prstGeom>
          <a:noFill/>
          <a:ln w="28575">
            <a:solidFill>
              <a:srgbClr val="FF0000"/>
            </a:solidFill>
            <a:round/>
            <a:headEnd/>
            <a:tailEnd/>
          </a:ln>
          <a:effectLst/>
        </p:spPr>
        <p:txBody>
          <a:bodyPr/>
          <a:lstStyle/>
          <a:p>
            <a:endParaRPr lang="en-US"/>
          </a:p>
        </p:txBody>
      </p:sp>
      <p:sp>
        <p:nvSpPr>
          <p:cNvPr id="72768" name="Line 64"/>
          <p:cNvSpPr>
            <a:spLocks noChangeShapeType="1"/>
          </p:cNvSpPr>
          <p:nvPr/>
        </p:nvSpPr>
        <p:spPr bwMode="auto">
          <a:xfrm>
            <a:off x="6834400" y="4466382"/>
            <a:ext cx="1428750" cy="0"/>
          </a:xfrm>
          <a:prstGeom prst="line">
            <a:avLst/>
          </a:prstGeom>
          <a:noFill/>
          <a:ln w="28575">
            <a:solidFill>
              <a:srgbClr val="FF0000"/>
            </a:solidFill>
            <a:round/>
            <a:headEnd/>
            <a:tailEnd/>
          </a:ln>
          <a:effectLst/>
        </p:spPr>
        <p:txBody>
          <a:bodyPr/>
          <a:lstStyle/>
          <a:p>
            <a:endParaRPr lang="en-US"/>
          </a:p>
        </p:txBody>
      </p:sp>
      <p:sp>
        <p:nvSpPr>
          <p:cNvPr id="72769" name="Line 65"/>
          <p:cNvSpPr>
            <a:spLocks noChangeShapeType="1"/>
          </p:cNvSpPr>
          <p:nvPr/>
        </p:nvSpPr>
        <p:spPr bwMode="auto">
          <a:xfrm>
            <a:off x="4054688" y="5199062"/>
            <a:ext cx="855662" cy="0"/>
          </a:xfrm>
          <a:prstGeom prst="line">
            <a:avLst/>
          </a:prstGeom>
          <a:noFill/>
          <a:ln w="28575">
            <a:solidFill>
              <a:srgbClr val="FF0000"/>
            </a:solidFill>
            <a:round/>
            <a:headEnd/>
            <a:tailEnd/>
          </a:ln>
          <a:effectLst/>
        </p:spPr>
        <p:txBody>
          <a:bodyPr/>
          <a:lstStyle/>
          <a:p>
            <a:endParaRPr lang="en-US"/>
          </a:p>
        </p:txBody>
      </p:sp>
      <p:sp>
        <p:nvSpPr>
          <p:cNvPr id="72775" name="Line 71"/>
          <p:cNvSpPr>
            <a:spLocks noChangeShapeType="1"/>
          </p:cNvSpPr>
          <p:nvPr/>
        </p:nvSpPr>
        <p:spPr bwMode="auto">
          <a:xfrm>
            <a:off x="3386350" y="4099957"/>
            <a:ext cx="482600" cy="0"/>
          </a:xfrm>
          <a:prstGeom prst="line">
            <a:avLst/>
          </a:prstGeom>
          <a:noFill/>
          <a:ln w="28575">
            <a:solidFill>
              <a:srgbClr val="FF0000"/>
            </a:solidFill>
            <a:round/>
            <a:headEnd/>
            <a:tailEnd/>
          </a:ln>
          <a:effectLst/>
        </p:spPr>
        <p:txBody>
          <a:bodyPr/>
          <a:lstStyle/>
          <a:p>
            <a:endParaRPr lang="en-US"/>
          </a:p>
        </p:txBody>
      </p:sp>
      <p:grpSp>
        <p:nvGrpSpPr>
          <p:cNvPr id="2" name="Group 76"/>
          <p:cNvGrpSpPr>
            <a:grpSpLocks/>
          </p:cNvGrpSpPr>
          <p:nvPr/>
        </p:nvGrpSpPr>
        <p:grpSpPr bwMode="auto">
          <a:xfrm>
            <a:off x="351965" y="3489137"/>
            <a:ext cx="4368800" cy="457200"/>
            <a:chOff x="184" y="2224"/>
            <a:chExt cx="2752" cy="288"/>
          </a:xfrm>
        </p:grpSpPr>
        <p:sp>
          <p:nvSpPr>
            <p:cNvPr id="72778" name="Rectangle 74"/>
            <p:cNvSpPr>
              <a:spLocks noChangeArrowheads="1"/>
            </p:cNvSpPr>
            <p:nvPr/>
          </p:nvSpPr>
          <p:spPr bwMode="auto">
            <a:xfrm>
              <a:off x="232" y="2240"/>
              <a:ext cx="2632" cy="232"/>
            </a:xfrm>
            <a:prstGeom prst="rect">
              <a:avLst/>
            </a:prstGeom>
            <a:solidFill>
              <a:srgbClr val="33CCFF"/>
            </a:solidFill>
            <a:ln w="9525">
              <a:noFill/>
              <a:miter lim="800000"/>
              <a:headEnd/>
              <a:tailEnd/>
            </a:ln>
            <a:effectLst/>
          </p:spPr>
          <p:txBody>
            <a:bodyPr wrap="none" anchor="ctr"/>
            <a:lstStyle/>
            <a:p>
              <a:pPr algn="ctr"/>
              <a:endParaRPr lang="en-US"/>
            </a:p>
          </p:txBody>
        </p:sp>
        <p:sp>
          <p:nvSpPr>
            <p:cNvPr id="72779" name="Text Box 75"/>
            <p:cNvSpPr txBox="1">
              <a:spLocks noChangeArrowheads="1"/>
            </p:cNvSpPr>
            <p:nvPr/>
          </p:nvSpPr>
          <p:spPr bwMode="auto">
            <a:xfrm>
              <a:off x="184" y="2224"/>
              <a:ext cx="2752" cy="288"/>
            </a:xfrm>
            <a:prstGeom prst="rect">
              <a:avLst/>
            </a:prstGeom>
            <a:noFill/>
            <a:ln w="9525">
              <a:noFill/>
              <a:miter lim="800000"/>
              <a:headEnd/>
              <a:tailEnd/>
            </a:ln>
            <a:effectLst/>
          </p:spPr>
          <p:txBody>
            <a:bodyPr>
              <a:spAutoFit/>
            </a:bodyPr>
            <a:lstStyle/>
            <a:p>
              <a:r>
                <a:rPr lang="en-US" sz="2400" baseline="0" dirty="0"/>
                <a:t>Corrected machine translation</a:t>
              </a:r>
            </a:p>
          </p:txBody>
        </p:sp>
      </p:grpSp>
      <p:sp>
        <p:nvSpPr>
          <p:cNvPr id="26"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6</a:t>
            </a:fld>
            <a:endParaRPr lang="en-US" dirty="0"/>
          </a:p>
        </p:txBody>
      </p:sp>
      <p:sp>
        <p:nvSpPr>
          <p:cNvPr id="25"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 Distribution Unlimited</a:t>
            </a:r>
            <a:endParaRPr kumimoji="0" lang="en-US" sz="1200" b="0" i="0" u="none" strike="noStrike" kern="1200" cap="none" spc="0" normalizeH="0" baseline="0" noProof="0" dirty="0">
              <a:ln>
                <a:noFill/>
              </a:ln>
              <a:solidFill>
                <a:srgbClr val="000000">
                  <a:tint val="75000"/>
                </a:srgbClr>
              </a:solidFill>
              <a:effectLst/>
              <a:uLnTx/>
              <a:uFillTx/>
              <a:latin typeface="Tahoma" charset="0"/>
              <a:ea typeface="ＭＳ Ｐゴシック" charset="-128"/>
              <a:cs typeface="+mn-cs"/>
            </a:endParaRPr>
          </a:p>
        </p:txBody>
      </p:sp>
      <p:sp>
        <p:nvSpPr>
          <p:cNvPr id="27" name="Line 64"/>
          <p:cNvSpPr>
            <a:spLocks noChangeShapeType="1"/>
          </p:cNvSpPr>
          <p:nvPr/>
        </p:nvSpPr>
        <p:spPr bwMode="auto">
          <a:xfrm>
            <a:off x="5748550" y="4466547"/>
            <a:ext cx="714375" cy="0"/>
          </a:xfrm>
          <a:prstGeom prst="line">
            <a:avLst/>
          </a:prstGeom>
          <a:noFill/>
          <a:ln w="28575">
            <a:solidFill>
              <a:srgbClr val="FF0000"/>
            </a:solidFill>
            <a:round/>
            <a:headEnd/>
            <a:tailEnd/>
          </a:ln>
          <a:effectLst/>
        </p:spPr>
        <p:txBody>
          <a:bodyPr/>
          <a:lstStyle/>
          <a:p>
            <a:endParaRPr lang="en-US"/>
          </a:p>
        </p:txBody>
      </p:sp>
    </p:spTree>
    <p:extLst>
      <p:ext uri="{BB962C8B-B14F-4D97-AF65-F5344CB8AC3E}">
        <p14:creationId xmlns:p14="http://schemas.microsoft.com/office/powerpoint/2010/main" val="102926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54"/>
                                        </p:tgtEl>
                                        <p:attrNameLst>
                                          <p:attrName>style.visibility</p:attrName>
                                        </p:attrNameLst>
                                      </p:cBhvr>
                                      <p:to>
                                        <p:strVal val="visible"/>
                                      </p:to>
                                    </p:set>
                                  </p:childTnLst>
                                  <p:subTnLst>
                                    <p:set>
                                      <p:cBhvr override="childStyle">
                                        <p:cTn dur="1" fill="hold" display="0" masterRel="nextClick" afterEffect="1"/>
                                        <p:tgtEl>
                                          <p:spTgt spid="7275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727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755"/>
                                        </p:tgtEl>
                                        <p:attrNameLst>
                                          <p:attrName>style.visibility</p:attrName>
                                        </p:attrNameLst>
                                      </p:cBhvr>
                                      <p:to>
                                        <p:strVal val="visible"/>
                                      </p:to>
                                    </p:set>
                                  </p:childTnLst>
                                  <p:subTnLst>
                                    <p:set>
                                      <p:cBhvr override="childStyle">
                                        <p:cTn dur="1" fill="hold" display="0" masterRel="nextClick" afterEffect="1"/>
                                        <p:tgtEl>
                                          <p:spTgt spid="7275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727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57"/>
                                        </p:tgtEl>
                                        <p:attrNameLst>
                                          <p:attrName>style.visibility</p:attrName>
                                        </p:attrNameLst>
                                      </p:cBhvr>
                                      <p:to>
                                        <p:strVal val="visible"/>
                                      </p:to>
                                    </p:set>
                                  </p:childTnLst>
                                  <p:subTnLst>
                                    <p:set>
                                      <p:cBhvr override="childStyle">
                                        <p:cTn dur="1" fill="hold" display="0" masterRel="nextClick" afterEffect="1"/>
                                        <p:tgtEl>
                                          <p:spTgt spid="72757"/>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72759"/>
                                        </p:tgtEl>
                                        <p:attrNameLst>
                                          <p:attrName>style.visibility</p:attrName>
                                        </p:attrNameLst>
                                      </p:cBhvr>
                                      <p:to>
                                        <p:strVal val="visible"/>
                                      </p:to>
                                    </p:set>
                                  </p:childTnLst>
                                  <p:subTnLst>
                                    <p:set>
                                      <p:cBhvr override="childStyle">
                                        <p:cTn dur="1" fill="hold" display="0" masterRel="nextClick" afterEffect="1"/>
                                        <p:tgtEl>
                                          <p:spTgt spid="7275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760"/>
                                        </p:tgtEl>
                                        <p:attrNameLst>
                                          <p:attrName>style.visibility</p:attrName>
                                        </p:attrNameLst>
                                      </p:cBhvr>
                                      <p:to>
                                        <p:strVal val="visible"/>
                                      </p:to>
                                    </p:set>
                                  </p:childTnLst>
                                  <p:subTnLst>
                                    <p:set>
                                      <p:cBhvr override="childStyle">
                                        <p:cTn dur="1" fill="hold" display="0" masterRel="nextClick" afterEffect="1"/>
                                        <p:tgtEl>
                                          <p:spTgt spid="72760"/>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72762"/>
                                        </p:tgtEl>
                                        <p:attrNameLst>
                                          <p:attrName>style.visibility</p:attrName>
                                        </p:attrNameLst>
                                      </p:cBhvr>
                                      <p:to>
                                        <p:strVal val="visible"/>
                                      </p:to>
                                    </p:set>
                                  </p:childTnLst>
                                  <p:subTnLst>
                                    <p:set>
                                      <p:cBhvr override="childStyle">
                                        <p:cTn dur="1" fill="hold" display="0" masterRel="nextClick" afterEffect="1"/>
                                        <p:tgtEl>
                                          <p:spTgt spid="727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7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7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7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76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71" grpId="0" animBg="1"/>
      <p:bldP spid="72754" grpId="0"/>
      <p:bldP spid="72755" grpId="0"/>
      <p:bldP spid="72757" grpId="0"/>
      <p:bldP spid="72759" grpId="0" animBg="1"/>
      <p:bldP spid="72760" grpId="0"/>
      <p:bldP spid="72762" grpId="0" animBg="1"/>
      <p:bldP spid="72763" grpId="0" animBg="1"/>
      <p:bldP spid="72765" grpId="0" animBg="1"/>
      <p:bldP spid="72768" grpId="0" animBg="1"/>
      <p:bldP spid="72769" grpId="0" animBg="1"/>
      <p:bldP spid="72775"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dirty="0"/>
              <a:t>Operational Accuracy of </a:t>
            </a:r>
            <a:br>
              <a:rPr lang="en-US" dirty="0"/>
            </a:br>
            <a:r>
              <a:rPr lang="en-US" dirty="0"/>
              <a:t>MT Applied to OCR</a:t>
            </a:r>
          </a:p>
        </p:txBody>
      </p:sp>
      <p:graphicFrame>
        <p:nvGraphicFramePr>
          <p:cNvPr id="4" name="Chart 3"/>
          <p:cNvGraphicFramePr>
            <a:graphicFrameLocks/>
          </p:cNvGraphicFramePr>
          <p:nvPr>
            <p:extLst>
              <p:ext uri="{D42A27DB-BD31-4B8C-83A1-F6EECF244321}">
                <p14:modId xmlns:p14="http://schemas.microsoft.com/office/powerpoint/2010/main" val="800838982"/>
              </p:ext>
            </p:extLst>
          </p:nvPr>
        </p:nvGraphicFramePr>
        <p:xfrm>
          <a:off x="115385" y="2071967"/>
          <a:ext cx="4579060" cy="3296238"/>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a:off x="605323" y="2809121"/>
            <a:ext cx="3833653" cy="0"/>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605323" y="3148284"/>
            <a:ext cx="3833653" cy="0"/>
          </a:xfrm>
          <a:prstGeom prst="line">
            <a:avLst/>
          </a:prstGeom>
          <a:ln w="1905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10239" y="3474720"/>
            <a:ext cx="3830619" cy="0"/>
          </a:xfrm>
          <a:prstGeom prst="line">
            <a:avLst/>
          </a:prstGeom>
          <a:ln w="19050">
            <a:solidFill>
              <a:srgbClr val="FF0000"/>
            </a:solidFill>
            <a:prstDash val="dashDot"/>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rot="16200000">
            <a:off x="-921444" y="3508326"/>
            <a:ext cx="2026516" cy="246221"/>
          </a:xfrm>
          <a:prstGeom prst="rect">
            <a:avLst/>
          </a:prstGeom>
        </p:spPr>
        <p:txBody>
          <a:bodyPr wrap="none">
            <a:spAutoFit/>
          </a:bodyPr>
          <a:lstStyle/>
          <a:p>
            <a:pPr algn="ctr"/>
            <a:r>
              <a:rPr lang="en-US" sz="1000" b="1" dirty="0">
                <a:latin typeface="+mn-lt"/>
              </a:rPr>
              <a:t>Translation Accuracy (HTER)</a:t>
            </a:r>
          </a:p>
        </p:txBody>
      </p:sp>
      <p:graphicFrame>
        <p:nvGraphicFramePr>
          <p:cNvPr id="9" name="Chart 8"/>
          <p:cNvGraphicFramePr>
            <a:graphicFrameLocks/>
          </p:cNvGraphicFramePr>
          <p:nvPr>
            <p:extLst>
              <p:ext uri="{D42A27DB-BD31-4B8C-83A1-F6EECF244321}">
                <p14:modId xmlns:p14="http://schemas.microsoft.com/office/powerpoint/2010/main" val="3328131200"/>
              </p:ext>
            </p:extLst>
          </p:nvPr>
        </p:nvGraphicFramePr>
        <p:xfrm>
          <a:off x="4709161" y="2059769"/>
          <a:ext cx="4511040" cy="3322321"/>
        </p:xfrm>
        <a:graphic>
          <a:graphicData uri="http://schemas.openxmlformats.org/drawingml/2006/chart">
            <c:chart xmlns:c="http://schemas.openxmlformats.org/drawingml/2006/chart" xmlns:r="http://schemas.openxmlformats.org/officeDocument/2006/relationships" r:id="rId4"/>
          </a:graphicData>
        </a:graphic>
      </p:graphicFrame>
      <p:cxnSp>
        <p:nvCxnSpPr>
          <p:cNvPr id="10" name="Straight Connector 9"/>
          <p:cNvCxnSpPr/>
          <p:nvPr/>
        </p:nvCxnSpPr>
        <p:spPr>
          <a:xfrm>
            <a:off x="5196895" y="3474720"/>
            <a:ext cx="3823205" cy="0"/>
          </a:xfrm>
          <a:prstGeom prst="line">
            <a:avLst/>
          </a:prstGeom>
          <a:ln w="19050">
            <a:solidFill>
              <a:srgbClr val="FF0000"/>
            </a:solidFill>
            <a:prstDash val="dash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5189003" y="3137848"/>
            <a:ext cx="3771721" cy="2476"/>
          </a:xfrm>
          <a:prstGeom prst="line">
            <a:avLst/>
          </a:prstGeom>
          <a:ln w="1905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56549" y="2808477"/>
            <a:ext cx="3719275" cy="1398"/>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rot="16200000">
            <a:off x="3696277" y="3523566"/>
            <a:ext cx="2026516" cy="246221"/>
          </a:xfrm>
          <a:prstGeom prst="rect">
            <a:avLst/>
          </a:prstGeom>
        </p:spPr>
        <p:txBody>
          <a:bodyPr wrap="none">
            <a:spAutoFit/>
          </a:bodyPr>
          <a:lstStyle/>
          <a:p>
            <a:pPr algn="ctr"/>
            <a:r>
              <a:rPr lang="en-US" sz="1000" b="1" dirty="0">
                <a:latin typeface="+mn-lt"/>
              </a:rPr>
              <a:t>Translation Accuracy (HTER)</a:t>
            </a:r>
          </a:p>
        </p:txBody>
      </p:sp>
      <p:sp>
        <p:nvSpPr>
          <p:cNvPr id="14" name="TextBox 13"/>
          <p:cNvSpPr txBox="1"/>
          <p:nvPr/>
        </p:nvSpPr>
        <p:spPr>
          <a:xfrm>
            <a:off x="7764727" y="5678269"/>
            <a:ext cx="1238865" cy="646331"/>
          </a:xfrm>
          <a:prstGeom prst="rect">
            <a:avLst/>
          </a:prstGeom>
          <a:noFill/>
        </p:spPr>
        <p:txBody>
          <a:bodyPr wrap="square" rtlCol="0">
            <a:spAutoFit/>
          </a:bodyPr>
          <a:lstStyle/>
          <a:p>
            <a:r>
              <a:rPr lang="en-US" sz="1200" baseline="0" dirty="0" smtClean="0">
                <a:latin typeface="Tahoma"/>
                <a:cs typeface="Tahoma"/>
              </a:rPr>
              <a:t>Editable</a:t>
            </a:r>
          </a:p>
          <a:p>
            <a:r>
              <a:rPr lang="en-US" sz="1200" baseline="0" dirty="0" err="1" smtClean="0">
                <a:latin typeface="Tahoma"/>
                <a:cs typeface="Tahoma"/>
              </a:rPr>
              <a:t>Gistable</a:t>
            </a:r>
            <a:endParaRPr lang="en-US" sz="1200" baseline="0" dirty="0" smtClean="0">
              <a:latin typeface="Tahoma"/>
              <a:cs typeface="Tahoma"/>
            </a:endParaRPr>
          </a:p>
          <a:p>
            <a:r>
              <a:rPr lang="en-US" sz="1200" baseline="0" dirty="0" err="1" smtClean="0">
                <a:latin typeface="Tahoma"/>
                <a:cs typeface="Tahoma"/>
              </a:rPr>
              <a:t>Triageable</a:t>
            </a:r>
            <a:endParaRPr lang="en-US" sz="1200" baseline="0" dirty="0" smtClean="0">
              <a:latin typeface="Tahoma"/>
              <a:cs typeface="Tahoma"/>
            </a:endParaRPr>
          </a:p>
        </p:txBody>
      </p:sp>
      <p:cxnSp>
        <p:nvCxnSpPr>
          <p:cNvPr id="15" name="Straight Connector 14"/>
          <p:cNvCxnSpPr/>
          <p:nvPr/>
        </p:nvCxnSpPr>
        <p:spPr>
          <a:xfrm>
            <a:off x="7057682" y="5830670"/>
            <a:ext cx="632424" cy="0"/>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058561" y="6019949"/>
            <a:ext cx="632424" cy="0"/>
          </a:xfrm>
          <a:prstGeom prst="line">
            <a:avLst/>
          </a:prstGeom>
          <a:ln w="1905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056804" y="6209227"/>
            <a:ext cx="632424" cy="0"/>
          </a:xfrm>
          <a:prstGeom prst="line">
            <a:avLst/>
          </a:prstGeom>
          <a:ln w="19050">
            <a:solidFill>
              <a:srgbClr val="FF0000"/>
            </a:solidFill>
            <a:prstDash val="dashDot"/>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39949" y="1806766"/>
            <a:ext cx="3907768" cy="523220"/>
          </a:xfrm>
          <a:prstGeom prst="rect">
            <a:avLst/>
          </a:prstGeom>
        </p:spPr>
        <p:txBody>
          <a:bodyPr wrap="square">
            <a:spAutoFit/>
          </a:bodyPr>
          <a:lstStyle/>
          <a:p>
            <a:pPr algn="ctr"/>
            <a:r>
              <a:rPr lang="en-US" sz="1400" b="1" dirty="0">
                <a:latin typeface="+mn-lt"/>
              </a:rPr>
              <a:t>Translation Accuracy on </a:t>
            </a:r>
            <a:r>
              <a:rPr lang="en-US" sz="1400" b="1" dirty="0" smtClean="0">
                <a:latin typeface="+mn-lt"/>
              </a:rPr>
              <a:t>Program-Generated </a:t>
            </a:r>
            <a:r>
              <a:rPr lang="en-US" sz="1400" b="1" dirty="0">
                <a:latin typeface="+mn-lt"/>
              </a:rPr>
              <a:t>Documents</a:t>
            </a:r>
          </a:p>
        </p:txBody>
      </p:sp>
      <p:sp>
        <p:nvSpPr>
          <p:cNvPr id="19" name="Rectangle 18"/>
          <p:cNvSpPr/>
          <p:nvPr/>
        </p:nvSpPr>
        <p:spPr>
          <a:xfrm>
            <a:off x="5233362" y="1806766"/>
            <a:ext cx="3513828" cy="523220"/>
          </a:xfrm>
          <a:prstGeom prst="rect">
            <a:avLst/>
          </a:prstGeom>
        </p:spPr>
        <p:txBody>
          <a:bodyPr wrap="square">
            <a:spAutoFit/>
          </a:bodyPr>
          <a:lstStyle/>
          <a:p>
            <a:pPr algn="ctr"/>
            <a:r>
              <a:rPr lang="en-US" sz="1400" b="1" dirty="0">
                <a:latin typeface="+mn-lt"/>
              </a:rPr>
              <a:t>Translation Accuracy on </a:t>
            </a:r>
            <a:r>
              <a:rPr lang="en-US" sz="1400" b="1" dirty="0" smtClean="0">
                <a:latin typeface="+mn-lt"/>
              </a:rPr>
              <a:t>Field-Collected </a:t>
            </a:r>
            <a:r>
              <a:rPr lang="en-US" sz="1400" b="1" dirty="0">
                <a:latin typeface="+mn-lt"/>
              </a:rPr>
              <a:t>Documents</a:t>
            </a:r>
          </a:p>
        </p:txBody>
      </p:sp>
      <p:sp>
        <p:nvSpPr>
          <p:cNvPr id="20" name="Rectangle 19"/>
          <p:cNvSpPr/>
          <p:nvPr/>
        </p:nvSpPr>
        <p:spPr>
          <a:xfrm>
            <a:off x="1607357" y="5219908"/>
            <a:ext cx="1762021" cy="246221"/>
          </a:xfrm>
          <a:prstGeom prst="rect">
            <a:avLst/>
          </a:prstGeom>
        </p:spPr>
        <p:txBody>
          <a:bodyPr wrap="none">
            <a:spAutoFit/>
          </a:bodyPr>
          <a:lstStyle/>
          <a:p>
            <a:pPr algn="ctr"/>
            <a:r>
              <a:rPr lang="en-US" sz="1000" b="1" dirty="0"/>
              <a:t>Percentage of Documents</a:t>
            </a:r>
          </a:p>
        </p:txBody>
      </p:sp>
      <p:sp>
        <p:nvSpPr>
          <p:cNvPr id="21" name="Rectangle 20"/>
          <p:cNvSpPr/>
          <p:nvPr/>
        </p:nvSpPr>
        <p:spPr>
          <a:xfrm>
            <a:off x="6181855" y="5219908"/>
            <a:ext cx="1762021" cy="246221"/>
          </a:xfrm>
          <a:prstGeom prst="rect">
            <a:avLst/>
          </a:prstGeom>
        </p:spPr>
        <p:txBody>
          <a:bodyPr wrap="none">
            <a:spAutoFit/>
          </a:bodyPr>
          <a:lstStyle/>
          <a:p>
            <a:pPr algn="ctr"/>
            <a:r>
              <a:rPr lang="en-US" sz="1000" b="1" dirty="0"/>
              <a:t>Percentage of Documents</a:t>
            </a:r>
          </a:p>
        </p:txBody>
      </p:sp>
      <p:sp>
        <p:nvSpPr>
          <p:cNvPr id="22"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7</a:t>
            </a:fld>
            <a:endParaRPr lang="en-US" dirty="0"/>
          </a:p>
        </p:txBody>
      </p:sp>
      <p:sp>
        <p:nvSpPr>
          <p:cNvPr id="23"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 Distribution Unlimited</a:t>
            </a:r>
            <a:endParaRPr kumimoji="0" lang="en-US" sz="1200" b="0" i="0" u="none" strike="noStrike" kern="1200" cap="none" spc="0" normalizeH="0" baseline="0" noProof="0" dirty="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1493717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a:t>What are the Take-</a:t>
            </a:r>
            <a:r>
              <a:rPr lang="en-US" dirty="0" err="1"/>
              <a:t>Aways</a:t>
            </a:r>
            <a:r>
              <a:rPr lang="en-US" dirty="0"/>
              <a:t>?</a:t>
            </a:r>
          </a:p>
        </p:txBody>
      </p:sp>
      <p:sp>
        <p:nvSpPr>
          <p:cNvPr id="3" name="Content Placeholder 2"/>
          <p:cNvSpPr>
            <a:spLocks noGrp="1"/>
          </p:cNvSpPr>
          <p:nvPr>
            <p:ph idx="1"/>
          </p:nvPr>
        </p:nvSpPr>
        <p:spPr>
          <a:xfrm>
            <a:off x="381000" y="1341437"/>
            <a:ext cx="8458200" cy="4525963"/>
          </a:xfrm>
        </p:spPr>
        <p:txBody>
          <a:bodyPr>
            <a:normAutofit fontScale="92500" lnSpcReduction="20000"/>
          </a:bodyPr>
          <a:lstStyle/>
          <a:p>
            <a:r>
              <a:rPr lang="en-US" dirty="0" smtClean="0"/>
              <a:t>Evaluation of MT Accuracy depends on operational context and user requirements for task completion.</a:t>
            </a:r>
          </a:p>
          <a:p>
            <a:r>
              <a:rPr lang="en-US" dirty="0" smtClean="0"/>
              <a:t>HTER is an effective (meaning-based) means of evaluating OCR extrinsically vs. standard  (shallow) transcription </a:t>
            </a:r>
            <a:r>
              <a:rPr lang="en-US" dirty="0"/>
              <a:t>error </a:t>
            </a:r>
            <a:r>
              <a:rPr lang="en-US" dirty="0" smtClean="0"/>
              <a:t>rates.</a:t>
            </a:r>
          </a:p>
          <a:p>
            <a:r>
              <a:rPr lang="en-US" dirty="0" smtClean="0"/>
              <a:t>Determining </a:t>
            </a:r>
            <a:r>
              <a:rPr lang="en-US" dirty="0"/>
              <a:t>performance levels on data with operational </a:t>
            </a:r>
            <a:r>
              <a:rPr lang="en-US" dirty="0" smtClean="0"/>
              <a:t>characteristics is crucial for determining usefulness for end users.</a:t>
            </a:r>
          </a:p>
          <a:p>
            <a:r>
              <a:rPr lang="en-US" dirty="0" smtClean="0"/>
              <a:t>True usefulness derives from relating accuracy judgments to user-relevant utility levels.</a:t>
            </a:r>
            <a:endParaRPr lang="en-US" dirty="0"/>
          </a:p>
          <a:p>
            <a:endParaRPr lang="en-US" dirty="0"/>
          </a:p>
        </p:txBody>
      </p:sp>
      <p:sp>
        <p:nvSpPr>
          <p:cNvPr id="4" name="Slide Number Placeholder 4"/>
          <p:cNvSpPr>
            <a:spLocks noGrp="1"/>
          </p:cNvSpPr>
          <p:nvPr>
            <p:ph type="sldNum" sz="quarter" idx="11"/>
          </p:nvPr>
        </p:nvSpPr>
        <p:spPr>
          <a:xfrm>
            <a:off x="8344195" y="6417290"/>
            <a:ext cx="762000" cy="365125"/>
          </a:xfrm>
        </p:spPr>
        <p:txBody>
          <a:bodyPr/>
          <a:lstStyle/>
          <a:p>
            <a:pPr>
              <a:defRPr/>
            </a:pPr>
            <a:fld id="{F7547167-A71D-480F-9BCA-E145EA09B6C9}" type="slidenum">
              <a:rPr lang="en-US" smtClean="0"/>
              <a:pPr>
                <a:defRPr/>
              </a:pPr>
              <a:t>8</a:t>
            </a:fld>
            <a:endParaRPr lang="en-US" dirty="0"/>
          </a:p>
        </p:txBody>
      </p:sp>
      <p:sp>
        <p:nvSpPr>
          <p:cNvPr id="6"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a:t>
            </a:r>
            <a:r>
              <a:rPr kumimoji="0" lang="en-US" sz="1200" b="0" i="0" u="none" strike="noStrike" kern="1200" cap="none" spc="0" normalizeH="0" noProof="0" dirty="0" smtClean="0">
                <a:ln>
                  <a:noFill/>
                </a:ln>
                <a:solidFill>
                  <a:srgbClr val="000000">
                    <a:tint val="75000"/>
                  </a:srgbClr>
                </a:solidFill>
                <a:effectLst/>
                <a:uLnTx/>
                <a:uFillTx/>
                <a:latin typeface="Tahoma" charset="0"/>
                <a:ea typeface="ＭＳ Ｐゴシック" charset="-128"/>
                <a:cs typeface="+mn-cs"/>
              </a:rPr>
              <a:t> Distribution Unlimited</a:t>
            </a:r>
            <a:endPar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4198473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BACK UPS</a:t>
            </a:r>
            <a:endParaRPr lang="en-US" dirty="0"/>
          </a:p>
        </p:txBody>
      </p:sp>
      <p:sp>
        <p:nvSpPr>
          <p:cNvPr id="3" name="Footer Placeholder 4"/>
          <p:cNvSpPr txBox="1">
            <a:spLocks/>
          </p:cNvSpPr>
          <p:nvPr/>
        </p:nvSpPr>
        <p:spPr>
          <a:xfrm>
            <a:off x="1447800" y="6539805"/>
            <a:ext cx="64770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rPr>
              <a:t>Approved for Public Release,</a:t>
            </a:r>
            <a:r>
              <a:rPr kumimoji="0" lang="en-US" sz="1200" b="0" i="0" u="none" strike="noStrike" kern="1200" cap="none" spc="0" normalizeH="0" noProof="0" dirty="0" smtClean="0">
                <a:ln>
                  <a:noFill/>
                </a:ln>
                <a:solidFill>
                  <a:srgbClr val="000000">
                    <a:tint val="75000"/>
                  </a:srgbClr>
                </a:solidFill>
                <a:effectLst/>
                <a:uLnTx/>
                <a:uFillTx/>
                <a:latin typeface="Tahoma" charset="0"/>
                <a:ea typeface="ＭＳ Ｐゴシック" charset="-128"/>
                <a:cs typeface="+mn-cs"/>
              </a:rPr>
              <a:t> Distribution Unlimited</a:t>
            </a:r>
            <a:endParaRPr kumimoji="0" lang="en-US" sz="1200" b="0" i="0" u="none" strike="noStrike" kern="1200" cap="none" spc="0" normalizeH="0" baseline="0" noProof="0" dirty="0" smtClean="0">
              <a:ln>
                <a:noFill/>
              </a:ln>
              <a:solidFill>
                <a:srgbClr val="000000">
                  <a:tint val="75000"/>
                </a:srgbClr>
              </a:solidFill>
              <a:effectLst/>
              <a:uLnTx/>
              <a:uFillTx/>
              <a:latin typeface="Tahoma" charset="0"/>
              <a:ea typeface="ＭＳ Ｐゴシック" charset="-128"/>
              <a:cs typeface="+mn-cs"/>
            </a:endParaRPr>
          </a:p>
        </p:txBody>
      </p:sp>
    </p:spTree>
    <p:extLst>
      <p:ext uri="{BB962C8B-B14F-4D97-AF65-F5344CB8AC3E}">
        <p14:creationId xmlns:p14="http://schemas.microsoft.com/office/powerpoint/2010/main" val="301429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2299</TotalTime>
  <Words>1050</Words>
  <Application>Microsoft Office PowerPoint</Application>
  <PresentationFormat>On-screen Show (4:3)</PresentationFormat>
  <Paragraphs>184</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MADCAT Evaluation Approach: Operational Accuracy of MT Applied to OCR</vt:lpstr>
      <vt:lpstr>The Question</vt:lpstr>
      <vt:lpstr>Experiment Setup</vt:lpstr>
      <vt:lpstr>Experiment Results</vt:lpstr>
      <vt:lpstr>HTER-Based MT Accuracy Evaluation</vt:lpstr>
      <vt:lpstr>MT Accuracy Measurement Example</vt:lpstr>
      <vt:lpstr>Operational Accuracy of  MT Applied to OCR</vt:lpstr>
      <vt:lpstr>What are the Take-Aways?</vt:lpstr>
      <vt:lpstr>BACK UPS</vt:lpstr>
      <vt:lpstr>Human Translation</vt:lpstr>
      <vt:lpstr>Machine Translation</vt:lpstr>
      <vt:lpstr>100% Corrected Machine Translation</vt:lpstr>
      <vt:lpstr>50% Translation</vt:lpstr>
      <vt:lpstr>More Refined Grading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MADCAT Evaluation Approach: Operational Accuracy of MT Applied to OCR</dc:title>
  <dc:creator>bonnie</dc:creator>
  <cp:lastModifiedBy>bonnie</cp:lastModifiedBy>
  <cp:revision>48</cp:revision>
  <dcterms:created xsi:type="dcterms:W3CDTF">2014-04-14T17:51:28Z</dcterms:created>
  <dcterms:modified xsi:type="dcterms:W3CDTF">2014-05-21T17:54:12Z</dcterms:modified>
</cp:coreProperties>
</file>