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ecabfde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ecabfde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cabfde4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cabfde4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ecabfde4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ecabfde4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ecabfde4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ecabfde4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ecabfde4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ecabfde4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ecabfde4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ecabfde4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ecabfde4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ecabfde4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ecabfde4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ecabfde4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ecabfde4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ecabfde4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ecabfde4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ecabfde4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ecabfde4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ecabfde4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ecabfde4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7ecabfde4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ecabfde4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7ecabfde4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ecabfde4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ecabfde4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ecabfde4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ecabfde4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ecabfde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ecabfde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ecabfde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ecabfde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ecabfde4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ecabfde4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cabfde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cabfde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ecabfde4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ecabfde4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ecabfde4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ecabfde4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ecabfde4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ecabfde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GPU Programming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05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470">
                <a:solidFill>
                  <a:srgbClr val="FF0000"/>
                </a:solidFill>
              </a:rPr>
              <a:t>Amdahl's law</a:t>
            </a:r>
            <a:endParaRPr b="1" sz="247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859625"/>
            <a:ext cx="85206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law explains the theoretical speedup of a program when part of it is improved or parallelized. The main idea is that the speedup of a system is limited by the portion of the program that cannot be parallelized (the sequential part).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2" title="221qas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800" y="1997675"/>
            <a:ext cx="5117400" cy="28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Quick Quiz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Assume 1% of the runtime of a program is not parallelizable. This program is run on 61 cores of a Intel Xeon Phi. Under the assumption that the program runs at the same speed on all of those cores, and there are no additional overheads, what is the parallel speedup?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403325" y="3188700"/>
            <a:ext cx="53331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Answer = 38.125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Summary for Execution on GPU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617200"/>
            <a:ext cx="8520600" cy="4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4" title="66ggvccxx1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7200"/>
            <a:ext cx="7395826" cy="417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2484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Matrix Multiplication...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5" title="33ssaz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5050"/>
            <a:ext cx="6847750" cy="28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 title="wwaqz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325" y="3441650"/>
            <a:ext cx="6362650" cy="16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168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Programmer’s view: Memory Model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216825" y="733150"/>
            <a:ext cx="8520600" cy="4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6" title="8883sa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25" y="646475"/>
            <a:ext cx="7829750" cy="418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0" y="10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Programmer’s View: Memory Detail – Thread and Host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0" y="680450"/>
            <a:ext cx="91440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Each thread can: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R/W per-thread registers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R/W per-thread local memory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R/W per-block shared memory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R/W per-grid global memory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Read only per-grid constant memory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Read only per-grid texture memory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host can R/W: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global, constant, and texture memories</a:t>
            </a:r>
            <a:endParaRPr/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7" title="8888855tf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775" y="880425"/>
            <a:ext cx="5589226" cy="275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7"/>
          <p:cNvCxnSpPr/>
          <p:nvPr/>
        </p:nvCxnSpPr>
        <p:spPr>
          <a:xfrm>
            <a:off x="3491525" y="595850"/>
            <a:ext cx="10800" cy="42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6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0000FF"/>
                </a:solidFill>
              </a:rPr>
              <a:t>Sharing Data Between Threads</a:t>
            </a:r>
            <a:endParaRPr sz="2020">
              <a:solidFill>
                <a:srgbClr val="0000FF"/>
              </a:solidFill>
            </a:endParaRPr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479925"/>
            <a:ext cx="8520600" cy="4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Terminology: within a block, threads share data via shared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fast on-chip memory, user-managed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using __shared__, allocated per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not visible to threads in other blocks</a:t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8" title="888770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75" y="1802350"/>
            <a:ext cx="8006974" cy="14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 title="776655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75" y="3294100"/>
            <a:ext cx="8006976" cy="16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Matrix Multiplication...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572700"/>
            <a:ext cx="8520600" cy="4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9" title="77bb234456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3" y="572700"/>
            <a:ext cx="8448675" cy="42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53600" y="8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Matrix Multiplication...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153600" y="801276"/>
            <a:ext cx="8520600" cy="4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0" title="77ffg4566789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00" y="801275"/>
            <a:ext cx="7981950" cy="4058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203075" y="4485100"/>
            <a:ext cx="45006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Matrix Multiplication...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79825" y="1246825"/>
            <a:ext cx="60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Promote fine grain parallelism, Consider minimal data movement, Exploit parallel memory access patterns, Data layout, Data Blocking/Tiling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Identify block/tile of global memory data to be accessed by threads.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Load the data into the fast memory (Shared, register)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Get the multi-threads to use the data</a:t>
            </a:r>
            <a:endParaRPr/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6221375" y="1259875"/>
            <a:ext cx="29226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How to speed up?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BLOCKING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I) Load data into shared memory and reuse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II) Since the Shared memory size is small it helps to partition the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data in equal sized blocks that fit into the shared memory and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reuse.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21" name="Google Shape;221;p31"/>
          <p:cNvCxnSpPr/>
          <p:nvPr/>
        </p:nvCxnSpPr>
        <p:spPr>
          <a:xfrm>
            <a:off x="5968425" y="406150"/>
            <a:ext cx="52800" cy="43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Unit of CPU Performance Measurement: FLOPs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72700"/>
            <a:ext cx="8520600" cy="4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Floating-point operations per second (FLOPs)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50" y="969888"/>
            <a:ext cx="39052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458275" y="969900"/>
            <a:ext cx="42234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Instead of field lengths of 1, 8, and 23 as in single precision, have field lengths of 1, 11, and 52 in double-precision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24350" y="1821138"/>
            <a:ext cx="80409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Example: 5.6 = 101.100110011001100110011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75" y="2362950"/>
            <a:ext cx="3757988" cy="20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212" y="2419800"/>
            <a:ext cx="3646013" cy="21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09925" y="4577675"/>
            <a:ext cx="766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Homework: Revise floating-point addition, floating-point subtraction etc.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27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Matrix Multiplication...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785575"/>
            <a:ext cx="8520600" cy="3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2" title="uuhgg34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2900"/>
            <a:ext cx="7143750" cy="39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12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Matrix Multiplication...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701525"/>
            <a:ext cx="8520600" cy="4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3" title="mmm55d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1525"/>
            <a:ext cx="8091451" cy="39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Matrix Multiplication...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753851"/>
            <a:ext cx="8520600" cy="4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34" title="nnb55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87698"/>
            <a:ext cx="7096125" cy="42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7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CPU/GPU Synchronization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764775"/>
            <a:ext cx="8520600" cy="4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5" title="88bbb45r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64775"/>
            <a:ext cx="7534901" cy="43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5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rPr b="1" lang="en" sz="215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CPU Performance Model (FLOPS)</a:t>
            </a:r>
            <a:endParaRPr b="1" sz="215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79600" y="728975"/>
            <a:ext cx="8752800" cy="4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a simple measurement standing for </a:t>
            </a:r>
            <a:r>
              <a:rPr i="1" lang="en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floating point operations per second</a:t>
            </a:r>
            <a:r>
              <a:rPr lang="en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This is essentially the number of mathematical operations (i.e. </a:t>
            </a:r>
            <a:r>
              <a:rPr lang="en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…) that the computer does per second on a given algorithm.</a:t>
            </a:r>
            <a:endParaRPr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22B3EB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mul_add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a,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b)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2AA198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2AA198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2AA198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4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b;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450">
                <a:solidFill>
                  <a:srgbClr val="93A1A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(a)</a:t>
            </a:r>
            <a:endParaRPr b="1" sz="14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4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x;</a:t>
            </a:r>
            <a:endParaRPr b="1" sz="14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50">
              <a:solidFill>
                <a:srgbClr val="586E75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865975" y="1715125"/>
            <a:ext cx="42000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call of mul_add will execute line (a) 50 times. This involves 2 floating-point operations: *,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Mul_add has 100 FLOP. If mul_add takes 1 second on a CPU, so this CPU performance is 100 FLOPs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2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FLOPs: Computation &amp; Communication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867600"/>
            <a:ext cx="8520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7600"/>
            <a:ext cx="3914725" cy="380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00" y="867600"/>
            <a:ext cx="4230250" cy="25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682225" y="3554450"/>
            <a:ext cx="43389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Since memory operations are so slow it is important to try and do as many operations with a piece of loaded data as possible before the next data is loaded. How to measure this?</a:t>
            </a:r>
            <a:endParaRPr sz="145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answer is Arithmetic Intensity (AI) metric.</a:t>
            </a:r>
            <a:endParaRPr b="1" sz="145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06150" y="6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Arithmetic Intensity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0" y="833000"/>
            <a:ext cx="2985600" cy="4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bandwidth – rate at which the data is transferred – is a valuable metric to gauge the performance of an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Bandwidth (GB/s) = [(bytes read + bytes written) / 10^9 ] / execution time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434175" y="833000"/>
            <a:ext cx="5398200" cy="4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 title="88hhbb445f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600" y="833000"/>
            <a:ext cx="6035550" cy="416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>
            <a:off x="2932925" y="943675"/>
            <a:ext cx="10500" cy="39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Calculation of Arithmetic Intensity (CPUs)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572700"/>
            <a:ext cx="47175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this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22B3EB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arraymul_add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n,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a,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x,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y)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 sz="16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(i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2AA198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n;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y[i]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x[i]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y[i];</a:t>
            </a:r>
            <a:endParaRPr sz="16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586E75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939325" y="1016050"/>
            <a:ext cx="3580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Arithmetic Intensity (AI) is the measure of how many operations are done per bytes loaded or stored from memory.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91350" y="4331625"/>
            <a:ext cx="38796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size_t</a:t>
            </a:r>
            <a:r>
              <a:rPr lang="en" sz="1100">
                <a:solidFill>
                  <a:schemeClr val="dk1"/>
                </a:solidFill>
              </a:rPr>
              <a:t> is an unsigned integer data type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2425675"/>
            <a:ext cx="41483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523150" y="3599750"/>
            <a:ext cx="54981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Arithmetic Intensity = (Total number of computations)/(Total amount of data transfer)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Calculation of Arithmetic Intensity </a:t>
            </a:r>
            <a:r>
              <a:rPr lang="en">
                <a:solidFill>
                  <a:srgbClr val="0000FF"/>
                </a:solidFill>
              </a:rPr>
              <a:t>(CPUs)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49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22B3EB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arraymul_add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n,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a,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x,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y)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50">
                <a:solidFill>
                  <a:srgbClr val="DC322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 sz="16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(i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2AA198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n;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y[i]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x[i]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599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y[i];</a:t>
            </a:r>
            <a:endParaRPr sz="16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494E5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494E5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586E7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586E75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5486250" y="1171625"/>
            <a:ext cx="33933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traffic=[(2 loads)(8bytes/load)+(1 store)(8bytes/store)]⋅n=[(2 loads)(8load/bytes​)+(1 store)(8store/bytes​)]⋅n=24n.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225" y="3028725"/>
            <a:ext cx="2735250" cy="8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330850" y="3958100"/>
            <a:ext cx="57336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</a:rPr>
              <a:t>Arithmetic Intensity = (Total number of computations)/(Total amount of data transfer)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48900" y="0"/>
            <a:ext cx="19071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018">
                <a:solidFill>
                  <a:srgbClr val="0000FF"/>
                </a:solidFill>
              </a:rPr>
              <a:t>Home-work</a:t>
            </a:r>
            <a:endParaRPr b="1" sz="2018">
              <a:solidFill>
                <a:srgbClr val="0000FF"/>
              </a:solidFill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479925"/>
            <a:ext cx="8520600" cy="4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void dgemm(size_t n, const double *A, const double *B, const double *C) {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    size_t i, j, k;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    double sum;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    for (i = 0; i &lt; n; i++) {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        for (j = 0; j &lt; n; j++) {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            sum = 0.0;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            for (k = 0; k &lt; n; k++) {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                sum = sum + A[i*n+k] * B[k*n+j];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            }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            C[i*n+j] = sum;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        }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    }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}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5038975" y="2124500"/>
            <a:ext cx="4180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Answer: Arithmetic Intensity=n/16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838050" y="4095125"/>
            <a:ext cx="60288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Solution: https://dando18.github.io/posts/2020/04/02/roofline-model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CPU Performance Model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1509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0949" y="2717225"/>
            <a:ext cx="2285475" cy="19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